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5"/>
  </p:sldMasterIdLst>
  <p:notesMasterIdLst>
    <p:notesMasterId r:id="rId81"/>
  </p:notesMasterIdLst>
  <p:handoutMasterIdLst>
    <p:handoutMasterId r:id="rId82"/>
  </p:handoutMasterIdLst>
  <p:sldIdLst>
    <p:sldId id="256" r:id="rId6"/>
    <p:sldId id="266" r:id="rId7"/>
    <p:sldId id="323" r:id="rId8"/>
    <p:sldId id="437" r:id="rId9"/>
    <p:sldId id="438" r:id="rId10"/>
    <p:sldId id="520" r:id="rId11"/>
    <p:sldId id="427" r:id="rId12"/>
    <p:sldId id="429" r:id="rId13"/>
    <p:sldId id="541" r:id="rId14"/>
    <p:sldId id="946" r:id="rId15"/>
    <p:sldId id="431" r:id="rId16"/>
    <p:sldId id="432" r:id="rId17"/>
    <p:sldId id="434" r:id="rId18"/>
    <p:sldId id="435" r:id="rId19"/>
    <p:sldId id="436" r:id="rId20"/>
    <p:sldId id="519" r:id="rId21"/>
    <p:sldId id="394" r:id="rId22"/>
    <p:sldId id="561" r:id="rId23"/>
    <p:sldId id="522" r:id="rId24"/>
    <p:sldId id="439" r:id="rId25"/>
    <p:sldId id="523" r:id="rId26"/>
    <p:sldId id="944" r:id="rId27"/>
    <p:sldId id="421" r:id="rId28"/>
    <p:sldId id="524" r:id="rId29"/>
    <p:sldId id="533" r:id="rId30"/>
    <p:sldId id="534" r:id="rId31"/>
    <p:sldId id="535" r:id="rId32"/>
    <p:sldId id="536" r:id="rId33"/>
    <p:sldId id="450" r:id="rId34"/>
    <p:sldId id="451" r:id="rId35"/>
    <p:sldId id="452" r:id="rId36"/>
    <p:sldId id="454" r:id="rId37"/>
    <p:sldId id="537" r:id="rId38"/>
    <p:sldId id="538" r:id="rId39"/>
    <p:sldId id="458" r:id="rId40"/>
    <p:sldId id="539" r:id="rId41"/>
    <p:sldId id="470" r:id="rId42"/>
    <p:sldId id="560" r:id="rId43"/>
    <p:sldId id="491" r:id="rId44"/>
    <p:sldId id="540" r:id="rId45"/>
    <p:sldId id="563" r:id="rId46"/>
    <p:sldId id="562" r:id="rId47"/>
    <p:sldId id="492" r:id="rId48"/>
    <p:sldId id="494" r:id="rId49"/>
    <p:sldId id="484" r:id="rId50"/>
    <p:sldId id="942" r:id="rId51"/>
    <p:sldId id="485" r:id="rId52"/>
    <p:sldId id="489" r:id="rId53"/>
    <p:sldId id="490" r:id="rId54"/>
    <p:sldId id="483" r:id="rId55"/>
    <p:sldId id="544" r:id="rId56"/>
    <p:sldId id="545" r:id="rId57"/>
    <p:sldId id="546" r:id="rId58"/>
    <p:sldId id="547" r:id="rId59"/>
    <p:sldId id="548" r:id="rId60"/>
    <p:sldId id="549" r:id="rId61"/>
    <p:sldId id="425" r:id="rId62"/>
    <p:sldId id="493" r:id="rId63"/>
    <p:sldId id="945" r:id="rId64"/>
    <p:sldId id="555" r:id="rId65"/>
    <p:sldId id="550" r:id="rId66"/>
    <p:sldId id="527" r:id="rId67"/>
    <p:sldId id="528" r:id="rId68"/>
    <p:sldId id="557" r:id="rId69"/>
    <p:sldId id="558" r:id="rId70"/>
    <p:sldId id="559" r:id="rId71"/>
    <p:sldId id="420" r:id="rId72"/>
    <p:sldId id="532" r:id="rId73"/>
    <p:sldId id="556" r:id="rId74"/>
    <p:sldId id="552" r:id="rId75"/>
    <p:sldId id="553" r:id="rId76"/>
    <p:sldId id="554" r:id="rId77"/>
    <p:sldId id="468" r:id="rId78"/>
    <p:sldId id="502" r:id="rId79"/>
    <p:sldId id="487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1500"/>
    <a:srgbClr val="021BFC"/>
    <a:srgbClr val="E60019"/>
    <a:srgbClr val="00297A"/>
    <a:srgbClr val="FFEBED"/>
    <a:srgbClr val="000000"/>
    <a:srgbClr val="3E4A83"/>
    <a:srgbClr val="BD987A"/>
    <a:srgbClr val="A55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61" autoAdjust="0"/>
    <p:restoredTop sz="86473" autoAdjust="0"/>
  </p:normalViewPr>
  <p:slideViewPr>
    <p:cSldViewPr snapToGrid="0">
      <p:cViewPr>
        <p:scale>
          <a:sx n="50" d="100"/>
          <a:sy n="50" d="100"/>
        </p:scale>
        <p:origin x="2604" y="11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00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notesViewPr>
    <p:cSldViewPr snapToGrid="0" showGuides="1">
      <p:cViewPr varScale="1">
        <p:scale>
          <a:sx n="65" d="100"/>
          <a:sy n="65" d="100"/>
        </p:scale>
        <p:origin x="315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f.dam.intra.cea.fr\commun\cea_homes\elsadata\elsadata\Utilisateurs\Pires\th&#232;se\graphe%20duree%20et%20emittance%20en%20fonction%20de%20la%20char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ssier%20soutenance\fichiers_pour_these\graphe%20duree%20et%20emittance%20en%20fonction%20de%20la%20charge_VLF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l-GR" dirty="0"/>
              <a:t>ε</a:t>
            </a:r>
            <a:r>
              <a:rPr lang="en-US" sz="2000" baseline="-25000" dirty="0"/>
              <a:t>Y</a:t>
            </a:r>
            <a:r>
              <a:rPr lang="en-US" dirty="0"/>
              <a:t> après le </a:t>
            </a:r>
            <a:r>
              <a:rPr lang="en-US" dirty="0" err="1"/>
              <a:t>compresseur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fonction</a:t>
            </a:r>
            <a:r>
              <a:rPr lang="en-US" dirty="0"/>
              <a:t> de la charge des </a:t>
            </a:r>
            <a:r>
              <a:rPr lang="en-US" dirty="0" err="1"/>
              <a:t>paquets</a:t>
            </a:r>
            <a:endParaRPr lang="en-US" dirty="0"/>
          </a:p>
        </c:rich>
      </c:tx>
      <c:layout>
        <c:manualLayout>
          <c:xMode val="edge"/>
          <c:yMode val="edge"/>
          <c:x val="0.14904810511264047"/>
          <c:y val="1.616369542779114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884122625515758"/>
          <c:y val="0.29750702483326075"/>
          <c:w val="0.72570519845750447"/>
          <c:h val="0.561884321975666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'comparaisons simu'!$F$1</c:f>
              <c:strCache>
                <c:ptCount val="1"/>
                <c:pt idx="0">
                  <c:v>εy  Mesures</c:v>
                </c:pt>
              </c:strCache>
            </c:strRef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diamond"/>
            <c:size val="9"/>
            <c:spPr>
              <a:solidFill>
                <a:schemeClr val="accent2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x"/>
            <c:errBarType val="both"/>
            <c:errValType val="percentage"/>
            <c:noEndCap val="0"/>
            <c:val val="0"/>
          </c:errBars>
          <c:errBars>
            <c:errDir val="y"/>
            <c:errBarType val="both"/>
            <c:errValType val="percentage"/>
            <c:noEndCap val="0"/>
            <c:val val="20"/>
          </c:errBars>
          <c:xVal>
            <c:numRef>
              <c:f>'comparaisons simu'!$A$2:$A$6</c:f>
              <c:numCache>
                <c:formatCode>General</c:formatCode>
                <c:ptCount val="5"/>
                <c:pt idx="0">
                  <c:v>0.3</c:v>
                </c:pt>
                <c:pt idx="1">
                  <c:v>0.7</c:v>
                </c:pt>
                <c:pt idx="2">
                  <c:v>0.9</c:v>
                </c:pt>
                <c:pt idx="3">
                  <c:v>2.5</c:v>
                </c:pt>
                <c:pt idx="4">
                  <c:v>4</c:v>
                </c:pt>
              </c:numCache>
            </c:numRef>
          </c:xVal>
          <c:yVal>
            <c:numRef>
              <c:f>'comparaisons simu'!$F$2:$F$6</c:f>
              <c:numCache>
                <c:formatCode>General</c:formatCode>
                <c:ptCount val="5"/>
                <c:pt idx="0">
                  <c:v>4.5</c:v>
                </c:pt>
                <c:pt idx="1">
                  <c:v>3.5</c:v>
                </c:pt>
                <c:pt idx="2">
                  <c:v>3</c:v>
                </c:pt>
                <c:pt idx="3">
                  <c:v>5.3</c:v>
                </c:pt>
                <c:pt idx="4">
                  <c:v>126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86C-4DA2-946D-E35B663428A1}"/>
            </c:ext>
          </c:extLst>
        </c:ser>
        <c:ser>
          <c:idx val="2"/>
          <c:order val="1"/>
          <c:tx>
            <c:strRef>
              <c:f>'comparaisons simu'!$F$12</c:f>
              <c:strCache>
                <c:ptCount val="1"/>
                <c:pt idx="0">
                  <c:v>εy  RFT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triangle"/>
            <c:size val="9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'comparaisons simu'!$A$13:$A$17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'comparaisons simu'!$F$13:$F$17</c:f>
              <c:numCache>
                <c:formatCode>General</c:formatCode>
                <c:ptCount val="5"/>
                <c:pt idx="0">
                  <c:v>1</c:v>
                </c:pt>
                <c:pt idx="1">
                  <c:v>1.9</c:v>
                </c:pt>
                <c:pt idx="2">
                  <c:v>3.22</c:v>
                </c:pt>
                <c:pt idx="3">
                  <c:v>12.64</c:v>
                </c:pt>
                <c:pt idx="4">
                  <c:v>28.7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86C-4DA2-946D-E35B663428A1}"/>
            </c:ext>
          </c:extLst>
        </c:ser>
        <c:ser>
          <c:idx val="3"/>
          <c:order val="2"/>
          <c:tx>
            <c:strRef>
              <c:f>'comparaisons simu'!$G$12</c:f>
              <c:strCache>
                <c:ptCount val="1"/>
                <c:pt idx="0">
                  <c:v>εy  CST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ysDot"/>
            </a:ln>
          </c:spPr>
          <c:marker>
            <c:symbol val="x"/>
            <c:size val="9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'comparaisons simu'!$A$13:$A$17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'comparaisons simu'!$G$13:$G$17</c:f>
              <c:numCache>
                <c:formatCode>General</c:formatCode>
                <c:ptCount val="5"/>
                <c:pt idx="0">
                  <c:v>1.47</c:v>
                </c:pt>
                <c:pt idx="1">
                  <c:v>5.39</c:v>
                </c:pt>
                <c:pt idx="2">
                  <c:v>15.3</c:v>
                </c:pt>
                <c:pt idx="3">
                  <c:v>238</c:v>
                </c:pt>
                <c:pt idx="4">
                  <c:v>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86C-4DA2-946D-E35B663428A1}"/>
            </c:ext>
          </c:extLst>
        </c:ser>
        <c:ser>
          <c:idx val="1"/>
          <c:order val="3"/>
          <c:tx>
            <c:strRef>
              <c:f>'comparaisons simu'!$H$12</c:f>
              <c:strCache>
                <c:ptCount val="1"/>
                <c:pt idx="0">
                  <c:v>εy  TW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ysDot"/>
            </a:ln>
          </c:spPr>
          <c:marker>
            <c:symbol val="square"/>
            <c:size val="9"/>
            <c:spPr>
              <a:solidFill>
                <a:srgbClr val="008000"/>
              </a:solidFill>
              <a:ln>
                <a:noFill/>
              </a:ln>
            </c:spPr>
          </c:marker>
          <c:xVal>
            <c:numRef>
              <c:f>'comparaisons simu'!$A$13:$A$17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'comparaisons simu'!$H$13:$H$17</c:f>
              <c:numCache>
                <c:formatCode>General</c:formatCode>
                <c:ptCount val="5"/>
                <c:pt idx="0">
                  <c:v>0.96599999999999997</c:v>
                </c:pt>
                <c:pt idx="1">
                  <c:v>1.77</c:v>
                </c:pt>
                <c:pt idx="2">
                  <c:v>2.97</c:v>
                </c:pt>
                <c:pt idx="3">
                  <c:v>13.51</c:v>
                </c:pt>
                <c:pt idx="4">
                  <c:v>38.200000000000003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86C-4DA2-946D-E35B66342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432280"/>
        <c:axId val="442432608"/>
      </c:scatterChart>
      <c:valAx>
        <c:axId val="442432280"/>
        <c:scaling>
          <c:orientation val="minMax"/>
          <c:max val="6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Charge du paquet [nC]</a:t>
                </a:r>
              </a:p>
            </c:rich>
          </c:tx>
          <c:layout>
            <c:manualLayout>
              <c:xMode val="edge"/>
              <c:yMode val="edge"/>
              <c:x val="0.3775677028810705"/>
              <c:y val="0.932903225806451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442432608"/>
        <c:crossesAt val="0"/>
        <c:crossBetween val="midCat"/>
      </c:valAx>
      <c:valAx>
        <c:axId val="442432608"/>
        <c:scaling>
          <c:orientation val="minMax"/>
          <c:max val="25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l-GR"/>
                  <a:t>ε</a:t>
                </a:r>
                <a:r>
                  <a:rPr lang="en-US"/>
                  <a:t>Y [</a:t>
                </a:r>
                <a:r>
                  <a:rPr lang="fr-FR"/>
                  <a:t>µm.rad</a:t>
                </a:r>
                <a:r>
                  <a:rPr lang="en-US"/>
                  <a:t>]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1.8143232671531846E-2"/>
              <c:y val="0.350511255815041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442432280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3.7617957000781865E-3"/>
          <c:y val="0.13838000473682827"/>
          <c:w val="0.97938447119625127"/>
          <c:h val="0.13129634677957877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/>
            </a:pPr>
            <a:r>
              <a:rPr lang="el-GR" sz="1680" b="1" i="0" u="none" strike="noStrike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000" b="1" i="0" u="none" strike="noStrike" kern="120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80" b="1" i="0" u="none" strike="noStrike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après le </a:t>
            </a:r>
            <a:r>
              <a:rPr lang="en-US" sz="1680" b="1" i="0" u="none" strike="noStrike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compresseur</a:t>
            </a:r>
            <a:r>
              <a:rPr lang="en-US" sz="1680" b="1" i="0" u="none" strike="noStrike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80" b="1" i="0" u="none" strike="noStrike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680" b="1" i="0" u="none" strike="noStrike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80" b="1" i="0" u="none" strike="noStrike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fonction</a:t>
            </a:r>
            <a:r>
              <a:rPr lang="en-US" sz="1680" b="1" i="0" u="none" strike="noStrike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charge des </a:t>
            </a:r>
            <a:r>
              <a:rPr lang="en-US" sz="1680" b="1" i="0" u="none" strike="noStrike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paquets</a:t>
            </a:r>
            <a:endParaRPr lang="en-US" sz="1680" b="1" i="0" u="none" strike="noStrike" kern="1200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314282902165221"/>
          <c:y val="2.599408364130035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636945670808489"/>
          <c:y val="0.31167712988579127"/>
          <c:w val="0.74817683916678057"/>
          <c:h val="0.55344415760309396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'comparaisons simu'!$C$1</c:f>
              <c:strCache>
                <c:ptCount val="1"/>
                <c:pt idx="0">
                  <c:v>εx  Mesures</c:v>
                </c:pt>
              </c:strCache>
            </c:strRef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diamond"/>
            <c:size val="10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'comparaisons simu'!$A$2:$A$6</c:f>
              <c:numCache>
                <c:formatCode>General</c:formatCode>
                <c:ptCount val="5"/>
                <c:pt idx="0">
                  <c:v>0.3</c:v>
                </c:pt>
                <c:pt idx="1">
                  <c:v>0.7</c:v>
                </c:pt>
                <c:pt idx="2">
                  <c:v>0.9</c:v>
                </c:pt>
                <c:pt idx="3">
                  <c:v>2.5</c:v>
                </c:pt>
                <c:pt idx="4">
                  <c:v>4</c:v>
                </c:pt>
              </c:numCache>
            </c:numRef>
          </c:xVal>
          <c:yVal>
            <c:numRef>
              <c:f>'comparaisons simu'!$C$2:$C$6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3.6</c:v>
                </c:pt>
                <c:pt idx="2">
                  <c:v>3</c:v>
                </c:pt>
                <c:pt idx="3">
                  <c:v>3.4</c:v>
                </c:pt>
                <c:pt idx="4">
                  <c:v>5.7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C3-4ECD-AB6A-CEEA824D2478}"/>
            </c:ext>
          </c:extLst>
        </c:ser>
        <c:ser>
          <c:idx val="2"/>
          <c:order val="1"/>
          <c:tx>
            <c:strRef>
              <c:f>'comparaisons simu'!$B$12</c:f>
              <c:strCache>
                <c:ptCount val="1"/>
                <c:pt idx="0">
                  <c:v>εx  RFT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'comparaisons simu'!$A$13:$A$17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'comparaisons simu'!$B$13:$B$17</c:f>
              <c:numCache>
                <c:formatCode>General</c:formatCode>
                <c:ptCount val="5"/>
                <c:pt idx="0">
                  <c:v>1.1399999999999999</c:v>
                </c:pt>
                <c:pt idx="1">
                  <c:v>1.97</c:v>
                </c:pt>
                <c:pt idx="2">
                  <c:v>2.97</c:v>
                </c:pt>
                <c:pt idx="3">
                  <c:v>5.9</c:v>
                </c:pt>
                <c:pt idx="4">
                  <c:v>13.6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C3-4ECD-AB6A-CEEA824D2478}"/>
            </c:ext>
          </c:extLst>
        </c:ser>
        <c:ser>
          <c:idx val="3"/>
          <c:order val="2"/>
          <c:tx>
            <c:strRef>
              <c:f>'comparaisons simu'!$C$12</c:f>
              <c:strCache>
                <c:ptCount val="1"/>
                <c:pt idx="0">
                  <c:v>εx  CST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ysDot"/>
            </a:ln>
          </c:spPr>
          <c:marker>
            <c:symbol val="x"/>
            <c:size val="6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'comparaisons simu'!$A$13:$A$17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'comparaisons simu'!$C$13:$C$17</c:f>
              <c:numCache>
                <c:formatCode>General</c:formatCode>
                <c:ptCount val="5"/>
                <c:pt idx="0">
                  <c:v>1.1399999999999999</c:v>
                </c:pt>
                <c:pt idx="1">
                  <c:v>1.89</c:v>
                </c:pt>
                <c:pt idx="2">
                  <c:v>2.95</c:v>
                </c:pt>
                <c:pt idx="3">
                  <c:v>6.93</c:v>
                </c:pt>
                <c:pt idx="4">
                  <c:v>15.3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8C3-4ECD-AB6A-CEEA824D2478}"/>
            </c:ext>
          </c:extLst>
        </c:ser>
        <c:ser>
          <c:idx val="1"/>
          <c:order val="3"/>
          <c:tx>
            <c:strRef>
              <c:f>'comparaisons simu'!$D$12</c:f>
              <c:strCache>
                <c:ptCount val="1"/>
                <c:pt idx="0">
                  <c:v>εx  TW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ysDot"/>
            </a:ln>
          </c:spPr>
          <c:marker>
            <c:symbol val="square"/>
            <c:size val="6"/>
            <c:spPr>
              <a:solidFill>
                <a:srgbClr val="008000"/>
              </a:solidFill>
              <a:ln>
                <a:noFill/>
              </a:ln>
            </c:spPr>
          </c:marker>
          <c:xVal>
            <c:numRef>
              <c:f>'comparaisons simu'!$A$13:$A$17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'comparaisons simu'!$D$13:$D$17</c:f>
              <c:numCache>
                <c:formatCode>General</c:formatCode>
                <c:ptCount val="5"/>
                <c:pt idx="0">
                  <c:v>1.07</c:v>
                </c:pt>
                <c:pt idx="1">
                  <c:v>1.85</c:v>
                </c:pt>
                <c:pt idx="2">
                  <c:v>3.02</c:v>
                </c:pt>
                <c:pt idx="3">
                  <c:v>6.1</c:v>
                </c:pt>
                <c:pt idx="4">
                  <c:v>13.5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8C3-4ECD-AB6A-CEEA824D2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432280"/>
        <c:axId val="442432608"/>
      </c:scatterChart>
      <c:valAx>
        <c:axId val="442432280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 dirty="0"/>
                  <a:t>Charge du paquet [</a:t>
                </a:r>
                <a:r>
                  <a:rPr lang="fr-FR" dirty="0" err="1"/>
                  <a:t>nC</a:t>
                </a:r>
                <a:r>
                  <a:rPr lang="fr-FR" dirty="0"/>
                  <a:t>]</a:t>
                </a:r>
              </a:p>
            </c:rich>
          </c:tx>
          <c:layout>
            <c:manualLayout>
              <c:xMode val="edge"/>
              <c:yMode val="edge"/>
              <c:x val="0.32929314823682415"/>
              <c:y val="0.926781771626916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fr-FR"/>
          </a:p>
        </c:txPr>
        <c:crossAx val="442432608"/>
        <c:crossesAt val="0"/>
        <c:crossBetween val="midCat"/>
        <c:minorUnit val="1"/>
      </c:valAx>
      <c:valAx>
        <c:axId val="44243260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l-GR"/>
                  <a:t>ε</a:t>
                </a:r>
                <a:r>
                  <a:rPr lang="en-US"/>
                  <a:t>X [</a:t>
                </a:r>
                <a:r>
                  <a:rPr lang="fr-FR"/>
                  <a:t>µm.rad</a:t>
                </a:r>
                <a:r>
                  <a:rPr lang="en-US"/>
                  <a:t>]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1.6074067331178978E-2"/>
              <c:y val="0.3350031891174893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44243228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"/>
          <c:y val="0.15091422274034952"/>
          <c:w val="0.97341727776309406"/>
          <c:h val="0.15299316463787083"/>
        </c:manualLayout>
      </c:layout>
      <c:overlay val="0"/>
      <c:txPr>
        <a:bodyPr/>
        <a:lstStyle/>
        <a:p>
          <a:pPr>
            <a:defRPr lang="en-US"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 algn="ctr">
        <a:defRPr lang="en-US" sz="1400" b="1" i="0" u="none" strike="noStrike" kern="1200" baseline="0">
          <a:solidFill>
            <a:sysClr val="windowText" lastClr="00000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82271469152667"/>
          <c:y val="4.8618755701038296E-2"/>
          <c:w val="0.76934576819001343"/>
          <c:h val="0.73493947491743838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Feuil2!$D$1</c:f>
              <c:strCache>
                <c:ptCount val="1"/>
                <c:pt idx="0">
                  <c:v>Gray_Value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Feuil2!$C$2:$C$513</c:f>
              <c:numCache>
                <c:formatCode>General</c:formatCode>
                <c:ptCount val="512"/>
                <c:pt idx="0">
                  <c:v>868.89999999999986</c:v>
                </c:pt>
                <c:pt idx="1">
                  <c:v>866</c:v>
                </c:pt>
                <c:pt idx="2">
                  <c:v>863.09999999999991</c:v>
                </c:pt>
                <c:pt idx="3">
                  <c:v>860.2</c:v>
                </c:pt>
                <c:pt idx="4">
                  <c:v>857.3</c:v>
                </c:pt>
                <c:pt idx="5">
                  <c:v>854.39999999999986</c:v>
                </c:pt>
                <c:pt idx="6">
                  <c:v>851.5</c:v>
                </c:pt>
                <c:pt idx="7">
                  <c:v>848.59999999999991</c:v>
                </c:pt>
                <c:pt idx="8">
                  <c:v>845.7</c:v>
                </c:pt>
                <c:pt idx="9">
                  <c:v>842.8</c:v>
                </c:pt>
                <c:pt idx="10">
                  <c:v>839.89999999999986</c:v>
                </c:pt>
                <c:pt idx="11">
                  <c:v>837</c:v>
                </c:pt>
                <c:pt idx="12">
                  <c:v>834.09999999999991</c:v>
                </c:pt>
                <c:pt idx="13">
                  <c:v>831.2</c:v>
                </c:pt>
                <c:pt idx="14">
                  <c:v>828.3</c:v>
                </c:pt>
                <c:pt idx="15">
                  <c:v>825.39999999999986</c:v>
                </c:pt>
                <c:pt idx="16">
                  <c:v>822.5</c:v>
                </c:pt>
                <c:pt idx="17">
                  <c:v>819.59999999999991</c:v>
                </c:pt>
                <c:pt idx="18">
                  <c:v>816.7</c:v>
                </c:pt>
                <c:pt idx="19">
                  <c:v>813.8</c:v>
                </c:pt>
                <c:pt idx="20">
                  <c:v>810.89999999999986</c:v>
                </c:pt>
                <c:pt idx="21">
                  <c:v>808</c:v>
                </c:pt>
                <c:pt idx="22">
                  <c:v>805.09999999999991</c:v>
                </c:pt>
                <c:pt idx="23">
                  <c:v>802.2</c:v>
                </c:pt>
                <c:pt idx="24">
                  <c:v>799.3</c:v>
                </c:pt>
                <c:pt idx="25">
                  <c:v>796.39999999999986</c:v>
                </c:pt>
                <c:pt idx="26">
                  <c:v>793.5</c:v>
                </c:pt>
                <c:pt idx="27">
                  <c:v>790.59999999999991</c:v>
                </c:pt>
                <c:pt idx="28">
                  <c:v>787.7</c:v>
                </c:pt>
                <c:pt idx="29">
                  <c:v>784.8</c:v>
                </c:pt>
                <c:pt idx="30">
                  <c:v>781.89999999999986</c:v>
                </c:pt>
                <c:pt idx="31">
                  <c:v>779</c:v>
                </c:pt>
                <c:pt idx="32">
                  <c:v>776.09999999999991</c:v>
                </c:pt>
                <c:pt idx="33">
                  <c:v>773.2</c:v>
                </c:pt>
                <c:pt idx="34">
                  <c:v>770.3</c:v>
                </c:pt>
                <c:pt idx="35">
                  <c:v>767.39999999999986</c:v>
                </c:pt>
                <c:pt idx="36">
                  <c:v>764.5</c:v>
                </c:pt>
                <c:pt idx="37">
                  <c:v>761.59999999999991</c:v>
                </c:pt>
                <c:pt idx="38">
                  <c:v>758.7</c:v>
                </c:pt>
                <c:pt idx="39">
                  <c:v>755.8</c:v>
                </c:pt>
                <c:pt idx="40">
                  <c:v>752.89999999999986</c:v>
                </c:pt>
                <c:pt idx="41">
                  <c:v>750</c:v>
                </c:pt>
                <c:pt idx="42">
                  <c:v>747.09999999999991</c:v>
                </c:pt>
                <c:pt idx="43">
                  <c:v>744.2</c:v>
                </c:pt>
                <c:pt idx="44">
                  <c:v>741.3</c:v>
                </c:pt>
                <c:pt idx="45">
                  <c:v>738.39999999999986</c:v>
                </c:pt>
                <c:pt idx="46">
                  <c:v>735.5</c:v>
                </c:pt>
                <c:pt idx="47">
                  <c:v>732.59999999999991</c:v>
                </c:pt>
                <c:pt idx="48">
                  <c:v>729.7</c:v>
                </c:pt>
                <c:pt idx="49">
                  <c:v>726.8</c:v>
                </c:pt>
                <c:pt idx="50">
                  <c:v>723.89999999999986</c:v>
                </c:pt>
                <c:pt idx="51">
                  <c:v>721</c:v>
                </c:pt>
                <c:pt idx="52">
                  <c:v>718.09999999999991</c:v>
                </c:pt>
                <c:pt idx="53">
                  <c:v>715.2</c:v>
                </c:pt>
                <c:pt idx="54">
                  <c:v>712.3</c:v>
                </c:pt>
                <c:pt idx="55">
                  <c:v>709.39999999999986</c:v>
                </c:pt>
                <c:pt idx="56">
                  <c:v>706.5</c:v>
                </c:pt>
                <c:pt idx="57">
                  <c:v>703.59999999999991</c:v>
                </c:pt>
                <c:pt idx="58">
                  <c:v>700.7</c:v>
                </c:pt>
                <c:pt idx="59">
                  <c:v>697.8</c:v>
                </c:pt>
                <c:pt idx="60">
                  <c:v>694.89999999999986</c:v>
                </c:pt>
                <c:pt idx="61">
                  <c:v>692</c:v>
                </c:pt>
                <c:pt idx="62">
                  <c:v>689.09999999999991</c:v>
                </c:pt>
                <c:pt idx="63">
                  <c:v>686.2</c:v>
                </c:pt>
                <c:pt idx="64">
                  <c:v>683.3</c:v>
                </c:pt>
                <c:pt idx="65">
                  <c:v>680.39999999999986</c:v>
                </c:pt>
                <c:pt idx="66">
                  <c:v>677.5</c:v>
                </c:pt>
                <c:pt idx="67">
                  <c:v>674.59999999999991</c:v>
                </c:pt>
                <c:pt idx="68">
                  <c:v>671.7</c:v>
                </c:pt>
                <c:pt idx="69">
                  <c:v>668.8</c:v>
                </c:pt>
                <c:pt idx="70">
                  <c:v>665.89999999999986</c:v>
                </c:pt>
                <c:pt idx="71">
                  <c:v>663</c:v>
                </c:pt>
                <c:pt idx="72">
                  <c:v>660.09999999999991</c:v>
                </c:pt>
                <c:pt idx="73">
                  <c:v>657.2</c:v>
                </c:pt>
                <c:pt idx="74">
                  <c:v>654.29999999999995</c:v>
                </c:pt>
                <c:pt idx="75">
                  <c:v>651.39999999999986</c:v>
                </c:pt>
                <c:pt idx="76">
                  <c:v>648.5</c:v>
                </c:pt>
                <c:pt idx="77">
                  <c:v>645.59999999999991</c:v>
                </c:pt>
                <c:pt idx="78">
                  <c:v>642.70000000000005</c:v>
                </c:pt>
                <c:pt idx="79">
                  <c:v>639.79999999999995</c:v>
                </c:pt>
                <c:pt idx="80">
                  <c:v>636.89999999999986</c:v>
                </c:pt>
                <c:pt idx="81">
                  <c:v>634</c:v>
                </c:pt>
                <c:pt idx="82">
                  <c:v>631.09999999999991</c:v>
                </c:pt>
                <c:pt idx="83">
                  <c:v>628.20000000000005</c:v>
                </c:pt>
                <c:pt idx="84">
                  <c:v>625.29999999999995</c:v>
                </c:pt>
                <c:pt idx="85">
                  <c:v>622.39999999999986</c:v>
                </c:pt>
                <c:pt idx="86">
                  <c:v>619.5</c:v>
                </c:pt>
                <c:pt idx="87">
                  <c:v>616.59999999999991</c:v>
                </c:pt>
                <c:pt idx="88">
                  <c:v>613.70000000000005</c:v>
                </c:pt>
                <c:pt idx="89">
                  <c:v>610.79999999999995</c:v>
                </c:pt>
                <c:pt idx="90">
                  <c:v>607.89999999999986</c:v>
                </c:pt>
                <c:pt idx="91">
                  <c:v>605</c:v>
                </c:pt>
                <c:pt idx="92">
                  <c:v>602.09999999999991</c:v>
                </c:pt>
                <c:pt idx="93">
                  <c:v>599.20000000000005</c:v>
                </c:pt>
                <c:pt idx="94">
                  <c:v>596.29999999999995</c:v>
                </c:pt>
                <c:pt idx="95">
                  <c:v>593.39999999999986</c:v>
                </c:pt>
                <c:pt idx="96">
                  <c:v>590.5</c:v>
                </c:pt>
                <c:pt idx="97">
                  <c:v>587.59999999999991</c:v>
                </c:pt>
                <c:pt idx="98">
                  <c:v>584.70000000000005</c:v>
                </c:pt>
                <c:pt idx="99">
                  <c:v>581.79999999999995</c:v>
                </c:pt>
                <c:pt idx="100">
                  <c:v>578.89999999999986</c:v>
                </c:pt>
                <c:pt idx="101">
                  <c:v>576</c:v>
                </c:pt>
                <c:pt idx="102">
                  <c:v>573.09999999999991</c:v>
                </c:pt>
                <c:pt idx="103">
                  <c:v>570.20000000000005</c:v>
                </c:pt>
                <c:pt idx="104">
                  <c:v>567.29999999999995</c:v>
                </c:pt>
                <c:pt idx="105">
                  <c:v>564.39999999999986</c:v>
                </c:pt>
                <c:pt idx="106">
                  <c:v>561.5</c:v>
                </c:pt>
                <c:pt idx="107">
                  <c:v>558.59999999999991</c:v>
                </c:pt>
                <c:pt idx="108">
                  <c:v>555.70000000000005</c:v>
                </c:pt>
                <c:pt idx="109">
                  <c:v>552.79999999999995</c:v>
                </c:pt>
                <c:pt idx="110">
                  <c:v>549.89999999999986</c:v>
                </c:pt>
                <c:pt idx="111">
                  <c:v>547</c:v>
                </c:pt>
                <c:pt idx="112">
                  <c:v>544.09999999999991</c:v>
                </c:pt>
                <c:pt idx="113">
                  <c:v>541.20000000000005</c:v>
                </c:pt>
                <c:pt idx="114">
                  <c:v>538.29999999999995</c:v>
                </c:pt>
                <c:pt idx="115">
                  <c:v>535.39999999999986</c:v>
                </c:pt>
                <c:pt idx="116">
                  <c:v>532.5</c:v>
                </c:pt>
                <c:pt idx="117">
                  <c:v>529.59999999999991</c:v>
                </c:pt>
                <c:pt idx="118">
                  <c:v>526.70000000000005</c:v>
                </c:pt>
                <c:pt idx="119">
                  <c:v>523.79999999999995</c:v>
                </c:pt>
                <c:pt idx="120">
                  <c:v>520.89999999999986</c:v>
                </c:pt>
                <c:pt idx="121">
                  <c:v>518</c:v>
                </c:pt>
                <c:pt idx="122">
                  <c:v>515.09999999999991</c:v>
                </c:pt>
                <c:pt idx="123">
                  <c:v>512.20000000000005</c:v>
                </c:pt>
                <c:pt idx="124">
                  <c:v>509.29999999999995</c:v>
                </c:pt>
                <c:pt idx="125">
                  <c:v>506.39999999999986</c:v>
                </c:pt>
                <c:pt idx="126">
                  <c:v>503.5</c:v>
                </c:pt>
                <c:pt idx="127">
                  <c:v>500.59999999999991</c:v>
                </c:pt>
                <c:pt idx="128">
                  <c:v>497.70000000000005</c:v>
                </c:pt>
                <c:pt idx="129">
                  <c:v>494.79999999999995</c:v>
                </c:pt>
                <c:pt idx="130">
                  <c:v>491.89999999999986</c:v>
                </c:pt>
                <c:pt idx="131">
                  <c:v>489</c:v>
                </c:pt>
                <c:pt idx="132">
                  <c:v>486.09999999999991</c:v>
                </c:pt>
                <c:pt idx="133">
                  <c:v>483.20000000000005</c:v>
                </c:pt>
                <c:pt idx="134">
                  <c:v>480.29999999999995</c:v>
                </c:pt>
                <c:pt idx="135">
                  <c:v>477.39999999999986</c:v>
                </c:pt>
                <c:pt idx="136">
                  <c:v>474.5</c:v>
                </c:pt>
                <c:pt idx="137">
                  <c:v>471.59999999999991</c:v>
                </c:pt>
                <c:pt idx="138">
                  <c:v>468.70000000000005</c:v>
                </c:pt>
                <c:pt idx="139">
                  <c:v>465.79999999999995</c:v>
                </c:pt>
                <c:pt idx="140">
                  <c:v>462.89999999999986</c:v>
                </c:pt>
                <c:pt idx="141">
                  <c:v>460</c:v>
                </c:pt>
                <c:pt idx="142">
                  <c:v>457.09999999999991</c:v>
                </c:pt>
                <c:pt idx="143">
                  <c:v>454.20000000000005</c:v>
                </c:pt>
                <c:pt idx="144">
                  <c:v>451.29999999999995</c:v>
                </c:pt>
                <c:pt idx="145">
                  <c:v>448.39999999999986</c:v>
                </c:pt>
                <c:pt idx="146">
                  <c:v>445.5</c:v>
                </c:pt>
                <c:pt idx="147">
                  <c:v>442.59999999999991</c:v>
                </c:pt>
                <c:pt idx="148">
                  <c:v>439.70000000000005</c:v>
                </c:pt>
                <c:pt idx="149">
                  <c:v>436.79999999999995</c:v>
                </c:pt>
                <c:pt idx="150">
                  <c:v>433.89999999999986</c:v>
                </c:pt>
                <c:pt idx="151">
                  <c:v>431</c:v>
                </c:pt>
                <c:pt idx="152">
                  <c:v>428.09999999999991</c:v>
                </c:pt>
                <c:pt idx="153">
                  <c:v>425.20000000000005</c:v>
                </c:pt>
                <c:pt idx="154">
                  <c:v>422.29999999999995</c:v>
                </c:pt>
                <c:pt idx="155">
                  <c:v>419.39999999999986</c:v>
                </c:pt>
                <c:pt idx="156">
                  <c:v>416.5</c:v>
                </c:pt>
                <c:pt idx="157">
                  <c:v>413.59999999999991</c:v>
                </c:pt>
                <c:pt idx="158">
                  <c:v>410.69999999999993</c:v>
                </c:pt>
                <c:pt idx="159">
                  <c:v>407.79999999999995</c:v>
                </c:pt>
                <c:pt idx="160">
                  <c:v>404.9</c:v>
                </c:pt>
                <c:pt idx="161">
                  <c:v>402</c:v>
                </c:pt>
                <c:pt idx="162">
                  <c:v>399.1</c:v>
                </c:pt>
                <c:pt idx="163">
                  <c:v>396.19999999999993</c:v>
                </c:pt>
                <c:pt idx="164">
                  <c:v>393.29999999999995</c:v>
                </c:pt>
                <c:pt idx="165">
                  <c:v>390.4</c:v>
                </c:pt>
                <c:pt idx="166">
                  <c:v>387.5</c:v>
                </c:pt>
                <c:pt idx="167">
                  <c:v>384.6</c:v>
                </c:pt>
                <c:pt idx="168">
                  <c:v>381.69999999999993</c:v>
                </c:pt>
                <c:pt idx="169">
                  <c:v>378.79999999999995</c:v>
                </c:pt>
                <c:pt idx="170">
                  <c:v>375.9</c:v>
                </c:pt>
                <c:pt idx="171">
                  <c:v>373</c:v>
                </c:pt>
                <c:pt idx="172">
                  <c:v>370.1</c:v>
                </c:pt>
                <c:pt idx="173">
                  <c:v>367.19999999999993</c:v>
                </c:pt>
                <c:pt idx="174">
                  <c:v>364.29999999999995</c:v>
                </c:pt>
                <c:pt idx="175">
                  <c:v>361.4</c:v>
                </c:pt>
                <c:pt idx="176">
                  <c:v>358.5</c:v>
                </c:pt>
                <c:pt idx="177">
                  <c:v>355.6</c:v>
                </c:pt>
                <c:pt idx="178">
                  <c:v>352.69999999999993</c:v>
                </c:pt>
                <c:pt idx="179">
                  <c:v>349.79999999999995</c:v>
                </c:pt>
                <c:pt idx="180">
                  <c:v>346.9</c:v>
                </c:pt>
                <c:pt idx="181">
                  <c:v>344</c:v>
                </c:pt>
                <c:pt idx="182">
                  <c:v>341.1</c:v>
                </c:pt>
                <c:pt idx="183">
                  <c:v>338.19999999999993</c:v>
                </c:pt>
                <c:pt idx="184">
                  <c:v>335.29999999999995</c:v>
                </c:pt>
                <c:pt idx="185">
                  <c:v>332.4</c:v>
                </c:pt>
                <c:pt idx="186">
                  <c:v>329.5</c:v>
                </c:pt>
                <c:pt idx="187">
                  <c:v>326.60000000000002</c:v>
                </c:pt>
                <c:pt idx="188">
                  <c:v>323.69999999999993</c:v>
                </c:pt>
                <c:pt idx="189">
                  <c:v>320.79999999999995</c:v>
                </c:pt>
                <c:pt idx="190">
                  <c:v>317.89999999999998</c:v>
                </c:pt>
                <c:pt idx="191">
                  <c:v>315</c:v>
                </c:pt>
                <c:pt idx="192">
                  <c:v>312.10000000000002</c:v>
                </c:pt>
                <c:pt idx="193">
                  <c:v>309.19999999999993</c:v>
                </c:pt>
                <c:pt idx="194">
                  <c:v>306.29999999999995</c:v>
                </c:pt>
                <c:pt idx="195">
                  <c:v>303.39999999999998</c:v>
                </c:pt>
                <c:pt idx="196">
                  <c:v>300.5</c:v>
                </c:pt>
                <c:pt idx="197">
                  <c:v>297.60000000000002</c:v>
                </c:pt>
                <c:pt idx="198">
                  <c:v>294.69999999999993</c:v>
                </c:pt>
                <c:pt idx="199">
                  <c:v>291.79999999999995</c:v>
                </c:pt>
                <c:pt idx="200">
                  <c:v>288.89999999999998</c:v>
                </c:pt>
                <c:pt idx="201">
                  <c:v>286</c:v>
                </c:pt>
                <c:pt idx="202">
                  <c:v>283.10000000000002</c:v>
                </c:pt>
                <c:pt idx="203">
                  <c:v>280.19999999999993</c:v>
                </c:pt>
                <c:pt idx="204">
                  <c:v>277.29999999999995</c:v>
                </c:pt>
                <c:pt idx="205">
                  <c:v>274.39999999999998</c:v>
                </c:pt>
                <c:pt idx="206">
                  <c:v>271.5</c:v>
                </c:pt>
                <c:pt idx="207">
                  <c:v>268.60000000000002</c:v>
                </c:pt>
                <c:pt idx="208">
                  <c:v>265.69999999999993</c:v>
                </c:pt>
                <c:pt idx="209">
                  <c:v>262.79999999999995</c:v>
                </c:pt>
                <c:pt idx="210">
                  <c:v>259.89999999999998</c:v>
                </c:pt>
                <c:pt idx="211">
                  <c:v>257</c:v>
                </c:pt>
                <c:pt idx="212">
                  <c:v>254.10000000000002</c:v>
                </c:pt>
                <c:pt idx="213">
                  <c:v>251.19999999999993</c:v>
                </c:pt>
                <c:pt idx="214">
                  <c:v>248.29999999999995</c:v>
                </c:pt>
                <c:pt idx="215">
                  <c:v>245.39999999999998</c:v>
                </c:pt>
                <c:pt idx="216">
                  <c:v>242.5</c:v>
                </c:pt>
                <c:pt idx="217">
                  <c:v>239.60000000000002</c:v>
                </c:pt>
                <c:pt idx="218">
                  <c:v>236.69999999999993</c:v>
                </c:pt>
                <c:pt idx="219">
                  <c:v>233.79999999999995</c:v>
                </c:pt>
                <c:pt idx="220">
                  <c:v>230.89999999999998</c:v>
                </c:pt>
                <c:pt idx="221">
                  <c:v>228</c:v>
                </c:pt>
                <c:pt idx="222">
                  <c:v>225.10000000000002</c:v>
                </c:pt>
                <c:pt idx="223">
                  <c:v>222.19999999999993</c:v>
                </c:pt>
                <c:pt idx="224">
                  <c:v>219.29999999999995</c:v>
                </c:pt>
                <c:pt idx="225">
                  <c:v>216.39999999999998</c:v>
                </c:pt>
                <c:pt idx="226">
                  <c:v>213.5</c:v>
                </c:pt>
                <c:pt idx="227">
                  <c:v>210.60000000000002</c:v>
                </c:pt>
                <c:pt idx="228">
                  <c:v>207.69999999999993</c:v>
                </c:pt>
                <c:pt idx="229">
                  <c:v>204.79999999999995</c:v>
                </c:pt>
                <c:pt idx="230">
                  <c:v>201.89999999999998</c:v>
                </c:pt>
                <c:pt idx="231">
                  <c:v>199</c:v>
                </c:pt>
                <c:pt idx="232">
                  <c:v>196.10000000000002</c:v>
                </c:pt>
                <c:pt idx="233">
                  <c:v>193.19999999999993</c:v>
                </c:pt>
                <c:pt idx="234">
                  <c:v>190.29999999999995</c:v>
                </c:pt>
                <c:pt idx="235">
                  <c:v>187.39999999999998</c:v>
                </c:pt>
                <c:pt idx="236">
                  <c:v>184.5</c:v>
                </c:pt>
                <c:pt idx="237">
                  <c:v>181.60000000000002</c:v>
                </c:pt>
                <c:pt idx="238">
                  <c:v>178.69999999999993</c:v>
                </c:pt>
                <c:pt idx="239">
                  <c:v>175.79999999999995</c:v>
                </c:pt>
                <c:pt idx="240">
                  <c:v>172.89999999999998</c:v>
                </c:pt>
                <c:pt idx="241">
                  <c:v>170</c:v>
                </c:pt>
                <c:pt idx="242">
                  <c:v>167.10000000000002</c:v>
                </c:pt>
                <c:pt idx="243">
                  <c:v>164.19999999999993</c:v>
                </c:pt>
                <c:pt idx="244">
                  <c:v>161.29999999999995</c:v>
                </c:pt>
                <c:pt idx="245">
                  <c:v>158.39999999999998</c:v>
                </c:pt>
                <c:pt idx="246">
                  <c:v>155.5</c:v>
                </c:pt>
                <c:pt idx="247">
                  <c:v>152.60000000000002</c:v>
                </c:pt>
                <c:pt idx="248">
                  <c:v>149.69999999999993</c:v>
                </c:pt>
                <c:pt idx="249">
                  <c:v>146.79999999999995</c:v>
                </c:pt>
                <c:pt idx="250">
                  <c:v>143.89999999999998</c:v>
                </c:pt>
                <c:pt idx="251">
                  <c:v>141</c:v>
                </c:pt>
                <c:pt idx="252">
                  <c:v>138.10000000000002</c:v>
                </c:pt>
                <c:pt idx="253">
                  <c:v>135.19999999999993</c:v>
                </c:pt>
                <c:pt idx="254">
                  <c:v>132.29999999999995</c:v>
                </c:pt>
                <c:pt idx="255">
                  <c:v>129.39999999999998</c:v>
                </c:pt>
                <c:pt idx="256">
                  <c:v>126.5</c:v>
                </c:pt>
                <c:pt idx="257">
                  <c:v>123.60000000000002</c:v>
                </c:pt>
                <c:pt idx="258">
                  <c:v>120.69999999999993</c:v>
                </c:pt>
                <c:pt idx="259">
                  <c:v>117.79999999999995</c:v>
                </c:pt>
                <c:pt idx="260">
                  <c:v>114.89999999999998</c:v>
                </c:pt>
                <c:pt idx="261">
                  <c:v>112</c:v>
                </c:pt>
                <c:pt idx="262">
                  <c:v>109.10000000000002</c:v>
                </c:pt>
                <c:pt idx="263">
                  <c:v>106.19999999999993</c:v>
                </c:pt>
                <c:pt idx="264">
                  <c:v>103.29999999999995</c:v>
                </c:pt>
                <c:pt idx="265">
                  <c:v>100.39999999999998</c:v>
                </c:pt>
                <c:pt idx="266">
                  <c:v>97.5</c:v>
                </c:pt>
                <c:pt idx="267">
                  <c:v>94.600000000000023</c:v>
                </c:pt>
                <c:pt idx="268">
                  <c:v>91.699999999999932</c:v>
                </c:pt>
                <c:pt idx="269">
                  <c:v>88.799999999999955</c:v>
                </c:pt>
                <c:pt idx="270">
                  <c:v>85.899999999999977</c:v>
                </c:pt>
                <c:pt idx="271">
                  <c:v>83</c:v>
                </c:pt>
                <c:pt idx="272">
                  <c:v>80.100000000000023</c:v>
                </c:pt>
                <c:pt idx="273">
                  <c:v>77.199999999999932</c:v>
                </c:pt>
                <c:pt idx="274">
                  <c:v>74.299999999999955</c:v>
                </c:pt>
                <c:pt idx="275">
                  <c:v>71.399999999999977</c:v>
                </c:pt>
                <c:pt idx="276">
                  <c:v>68.5</c:v>
                </c:pt>
                <c:pt idx="277">
                  <c:v>65.600000000000023</c:v>
                </c:pt>
                <c:pt idx="278">
                  <c:v>62.699999999999932</c:v>
                </c:pt>
                <c:pt idx="279">
                  <c:v>59.799999999999955</c:v>
                </c:pt>
                <c:pt idx="280">
                  <c:v>56.899999999999977</c:v>
                </c:pt>
                <c:pt idx="281">
                  <c:v>54</c:v>
                </c:pt>
                <c:pt idx="282">
                  <c:v>51.100000000000023</c:v>
                </c:pt>
                <c:pt idx="283">
                  <c:v>48.199999999999932</c:v>
                </c:pt>
                <c:pt idx="284">
                  <c:v>45.299999999999955</c:v>
                </c:pt>
                <c:pt idx="285">
                  <c:v>42.399999999999977</c:v>
                </c:pt>
                <c:pt idx="286">
                  <c:v>39.5</c:v>
                </c:pt>
                <c:pt idx="287">
                  <c:v>36.600000000000023</c:v>
                </c:pt>
                <c:pt idx="288">
                  <c:v>33.699999999999932</c:v>
                </c:pt>
                <c:pt idx="289">
                  <c:v>30.799999999999955</c:v>
                </c:pt>
                <c:pt idx="290">
                  <c:v>27.899999999999977</c:v>
                </c:pt>
                <c:pt idx="291">
                  <c:v>25</c:v>
                </c:pt>
                <c:pt idx="292">
                  <c:v>22.100000000000023</c:v>
                </c:pt>
                <c:pt idx="293">
                  <c:v>19.199999999999932</c:v>
                </c:pt>
                <c:pt idx="294">
                  <c:v>16.299999999999955</c:v>
                </c:pt>
                <c:pt idx="295">
                  <c:v>13.399999999999977</c:v>
                </c:pt>
                <c:pt idx="296">
                  <c:v>10.5</c:v>
                </c:pt>
                <c:pt idx="297">
                  <c:v>7.6000000000000227</c:v>
                </c:pt>
                <c:pt idx="298">
                  <c:v>4.6999999999999318</c:v>
                </c:pt>
                <c:pt idx="299">
                  <c:v>1.7999999999999545</c:v>
                </c:pt>
                <c:pt idx="300">
                  <c:v>-1.1000000000000227</c:v>
                </c:pt>
                <c:pt idx="301">
                  <c:v>-4</c:v>
                </c:pt>
                <c:pt idx="302">
                  <c:v>-6.8999999999999773</c:v>
                </c:pt>
                <c:pt idx="303">
                  <c:v>-9.8000000000000682</c:v>
                </c:pt>
                <c:pt idx="304">
                  <c:v>-12.700000000000045</c:v>
                </c:pt>
                <c:pt idx="305">
                  <c:v>-15.600000000000023</c:v>
                </c:pt>
                <c:pt idx="306">
                  <c:v>-18.5</c:v>
                </c:pt>
                <c:pt idx="307">
                  <c:v>-21.399999999999977</c:v>
                </c:pt>
                <c:pt idx="308">
                  <c:v>-24.300000000000068</c:v>
                </c:pt>
                <c:pt idx="309">
                  <c:v>-27.200000000000045</c:v>
                </c:pt>
                <c:pt idx="310">
                  <c:v>-30.100000000000023</c:v>
                </c:pt>
                <c:pt idx="311">
                  <c:v>-33</c:v>
                </c:pt>
                <c:pt idx="312">
                  <c:v>-35.899999999999977</c:v>
                </c:pt>
                <c:pt idx="313">
                  <c:v>-38.800000000000068</c:v>
                </c:pt>
                <c:pt idx="314">
                  <c:v>-41.700000000000045</c:v>
                </c:pt>
                <c:pt idx="315">
                  <c:v>-44.600000000000023</c:v>
                </c:pt>
                <c:pt idx="316">
                  <c:v>-47.5</c:v>
                </c:pt>
                <c:pt idx="317">
                  <c:v>-50.399999999999977</c:v>
                </c:pt>
                <c:pt idx="318">
                  <c:v>-53.300000000000068</c:v>
                </c:pt>
                <c:pt idx="319">
                  <c:v>-56.200000000000045</c:v>
                </c:pt>
                <c:pt idx="320">
                  <c:v>-59.100000000000023</c:v>
                </c:pt>
                <c:pt idx="321">
                  <c:v>-62</c:v>
                </c:pt>
                <c:pt idx="322">
                  <c:v>-64.899999999999977</c:v>
                </c:pt>
                <c:pt idx="323">
                  <c:v>-67.800000000000068</c:v>
                </c:pt>
                <c:pt idx="324">
                  <c:v>-70.700000000000045</c:v>
                </c:pt>
                <c:pt idx="325">
                  <c:v>-73.600000000000023</c:v>
                </c:pt>
                <c:pt idx="326">
                  <c:v>-76.5</c:v>
                </c:pt>
                <c:pt idx="327">
                  <c:v>-79.399999999999977</c:v>
                </c:pt>
                <c:pt idx="328">
                  <c:v>-82.300000000000068</c:v>
                </c:pt>
                <c:pt idx="329">
                  <c:v>-85.200000000000045</c:v>
                </c:pt>
                <c:pt idx="330">
                  <c:v>-88.100000000000023</c:v>
                </c:pt>
                <c:pt idx="331">
                  <c:v>-91</c:v>
                </c:pt>
                <c:pt idx="332">
                  <c:v>-93.899999999999977</c:v>
                </c:pt>
                <c:pt idx="333">
                  <c:v>-96.800000000000068</c:v>
                </c:pt>
                <c:pt idx="334">
                  <c:v>-99.700000000000045</c:v>
                </c:pt>
                <c:pt idx="335">
                  <c:v>-102.60000000000002</c:v>
                </c:pt>
                <c:pt idx="336">
                  <c:v>-105.5</c:v>
                </c:pt>
                <c:pt idx="337">
                  <c:v>-108.40000000000003</c:v>
                </c:pt>
                <c:pt idx="338">
                  <c:v>-111.30000000000001</c:v>
                </c:pt>
                <c:pt idx="339">
                  <c:v>-114.19999999999999</c:v>
                </c:pt>
                <c:pt idx="340">
                  <c:v>-117.10000000000002</c:v>
                </c:pt>
                <c:pt idx="341">
                  <c:v>-120</c:v>
                </c:pt>
                <c:pt idx="342">
                  <c:v>-122.90000000000003</c:v>
                </c:pt>
                <c:pt idx="343">
                  <c:v>-125.80000000000001</c:v>
                </c:pt>
                <c:pt idx="344">
                  <c:v>-128.69999999999999</c:v>
                </c:pt>
                <c:pt idx="345">
                  <c:v>-131.60000000000002</c:v>
                </c:pt>
                <c:pt idx="346">
                  <c:v>-134.5</c:v>
                </c:pt>
                <c:pt idx="347">
                  <c:v>-137.40000000000003</c:v>
                </c:pt>
                <c:pt idx="348">
                  <c:v>-140.30000000000001</c:v>
                </c:pt>
                <c:pt idx="349">
                  <c:v>-143.19999999999999</c:v>
                </c:pt>
                <c:pt idx="350">
                  <c:v>-146.10000000000002</c:v>
                </c:pt>
                <c:pt idx="351">
                  <c:v>-149</c:v>
                </c:pt>
                <c:pt idx="352">
                  <c:v>-151.90000000000003</c:v>
                </c:pt>
                <c:pt idx="353">
                  <c:v>-154.80000000000001</c:v>
                </c:pt>
                <c:pt idx="354">
                  <c:v>-157.69999999999999</c:v>
                </c:pt>
                <c:pt idx="355">
                  <c:v>-160.60000000000002</c:v>
                </c:pt>
                <c:pt idx="356">
                  <c:v>-163.5</c:v>
                </c:pt>
                <c:pt idx="357">
                  <c:v>-166.40000000000003</c:v>
                </c:pt>
                <c:pt idx="358">
                  <c:v>-169.3</c:v>
                </c:pt>
                <c:pt idx="359">
                  <c:v>-172.2</c:v>
                </c:pt>
                <c:pt idx="360">
                  <c:v>-175.10000000000002</c:v>
                </c:pt>
                <c:pt idx="361">
                  <c:v>-178</c:v>
                </c:pt>
                <c:pt idx="362">
                  <c:v>-180.90000000000003</c:v>
                </c:pt>
                <c:pt idx="363">
                  <c:v>-183.8</c:v>
                </c:pt>
                <c:pt idx="364">
                  <c:v>-186.7</c:v>
                </c:pt>
                <c:pt idx="365">
                  <c:v>-189.60000000000002</c:v>
                </c:pt>
                <c:pt idx="366">
                  <c:v>-192.5</c:v>
                </c:pt>
                <c:pt idx="367">
                  <c:v>-195.40000000000003</c:v>
                </c:pt>
                <c:pt idx="368">
                  <c:v>-198.3</c:v>
                </c:pt>
                <c:pt idx="369">
                  <c:v>-201.2</c:v>
                </c:pt>
                <c:pt idx="370">
                  <c:v>-204.10000000000002</c:v>
                </c:pt>
                <c:pt idx="371">
                  <c:v>-207</c:v>
                </c:pt>
                <c:pt idx="372">
                  <c:v>-209.90000000000003</c:v>
                </c:pt>
                <c:pt idx="373">
                  <c:v>-212.8</c:v>
                </c:pt>
                <c:pt idx="374">
                  <c:v>-215.7</c:v>
                </c:pt>
                <c:pt idx="375">
                  <c:v>-218.60000000000002</c:v>
                </c:pt>
                <c:pt idx="376">
                  <c:v>-221.5</c:v>
                </c:pt>
                <c:pt idx="377">
                  <c:v>-224.40000000000003</c:v>
                </c:pt>
                <c:pt idx="378">
                  <c:v>-227.3</c:v>
                </c:pt>
                <c:pt idx="379">
                  <c:v>-230.2</c:v>
                </c:pt>
                <c:pt idx="380">
                  <c:v>-233.10000000000002</c:v>
                </c:pt>
                <c:pt idx="381">
                  <c:v>-236</c:v>
                </c:pt>
                <c:pt idx="382">
                  <c:v>-238.90000000000003</c:v>
                </c:pt>
                <c:pt idx="383">
                  <c:v>-241.8</c:v>
                </c:pt>
                <c:pt idx="384">
                  <c:v>-244.7</c:v>
                </c:pt>
                <c:pt idx="385">
                  <c:v>-247.60000000000002</c:v>
                </c:pt>
                <c:pt idx="386">
                  <c:v>-250.5</c:v>
                </c:pt>
                <c:pt idx="387">
                  <c:v>-253.40000000000003</c:v>
                </c:pt>
                <c:pt idx="388">
                  <c:v>-256.3</c:v>
                </c:pt>
                <c:pt idx="389">
                  <c:v>-259.2</c:v>
                </c:pt>
                <c:pt idx="390">
                  <c:v>-262.10000000000002</c:v>
                </c:pt>
                <c:pt idx="391">
                  <c:v>-265</c:v>
                </c:pt>
                <c:pt idx="392">
                  <c:v>-267.90000000000003</c:v>
                </c:pt>
                <c:pt idx="393">
                  <c:v>-270.8</c:v>
                </c:pt>
                <c:pt idx="394">
                  <c:v>-273.7</c:v>
                </c:pt>
                <c:pt idx="395">
                  <c:v>-276.60000000000002</c:v>
                </c:pt>
                <c:pt idx="396">
                  <c:v>-279.5</c:v>
                </c:pt>
                <c:pt idx="397">
                  <c:v>-282.40000000000003</c:v>
                </c:pt>
                <c:pt idx="398">
                  <c:v>-285.3</c:v>
                </c:pt>
                <c:pt idx="399">
                  <c:v>-288.2</c:v>
                </c:pt>
                <c:pt idx="400">
                  <c:v>-291.10000000000002</c:v>
                </c:pt>
                <c:pt idx="401">
                  <c:v>-294</c:v>
                </c:pt>
                <c:pt idx="402">
                  <c:v>-296.90000000000003</c:v>
                </c:pt>
                <c:pt idx="403">
                  <c:v>-299.8</c:v>
                </c:pt>
                <c:pt idx="404">
                  <c:v>-302.7</c:v>
                </c:pt>
                <c:pt idx="405">
                  <c:v>-305.60000000000002</c:v>
                </c:pt>
                <c:pt idx="406">
                  <c:v>-308.5</c:v>
                </c:pt>
                <c:pt idx="407">
                  <c:v>-311.40000000000003</c:v>
                </c:pt>
                <c:pt idx="408">
                  <c:v>-314.3</c:v>
                </c:pt>
                <c:pt idx="409">
                  <c:v>-317.2</c:v>
                </c:pt>
                <c:pt idx="410">
                  <c:v>-320.10000000000002</c:v>
                </c:pt>
                <c:pt idx="411">
                  <c:v>-323</c:v>
                </c:pt>
                <c:pt idx="412">
                  <c:v>-325.90000000000003</c:v>
                </c:pt>
                <c:pt idx="413">
                  <c:v>-328.8</c:v>
                </c:pt>
                <c:pt idx="414">
                  <c:v>-331.7</c:v>
                </c:pt>
                <c:pt idx="415">
                  <c:v>-334.6</c:v>
                </c:pt>
                <c:pt idx="416">
                  <c:v>-337.5</c:v>
                </c:pt>
                <c:pt idx="417">
                  <c:v>-340.40000000000003</c:v>
                </c:pt>
                <c:pt idx="418">
                  <c:v>-343.3</c:v>
                </c:pt>
                <c:pt idx="419">
                  <c:v>-346.2</c:v>
                </c:pt>
                <c:pt idx="420">
                  <c:v>-349.1</c:v>
                </c:pt>
                <c:pt idx="421">
                  <c:v>-352</c:v>
                </c:pt>
                <c:pt idx="422">
                  <c:v>-354.90000000000003</c:v>
                </c:pt>
                <c:pt idx="423">
                  <c:v>-357.8</c:v>
                </c:pt>
                <c:pt idx="424">
                  <c:v>-360.70000000000005</c:v>
                </c:pt>
                <c:pt idx="425">
                  <c:v>-363.6</c:v>
                </c:pt>
                <c:pt idx="426">
                  <c:v>-366.5</c:v>
                </c:pt>
                <c:pt idx="427">
                  <c:v>-369.4</c:v>
                </c:pt>
                <c:pt idx="428">
                  <c:v>-372.3</c:v>
                </c:pt>
                <c:pt idx="429">
                  <c:v>-375.20000000000005</c:v>
                </c:pt>
                <c:pt idx="430">
                  <c:v>-378.1</c:v>
                </c:pt>
                <c:pt idx="431">
                  <c:v>-381</c:v>
                </c:pt>
                <c:pt idx="432">
                  <c:v>-383.9</c:v>
                </c:pt>
                <c:pt idx="433">
                  <c:v>-386.8</c:v>
                </c:pt>
                <c:pt idx="434">
                  <c:v>-389.70000000000005</c:v>
                </c:pt>
                <c:pt idx="435">
                  <c:v>-392.6</c:v>
                </c:pt>
                <c:pt idx="436">
                  <c:v>-395.5</c:v>
                </c:pt>
                <c:pt idx="437">
                  <c:v>-398.4</c:v>
                </c:pt>
                <c:pt idx="438">
                  <c:v>-401.3</c:v>
                </c:pt>
                <c:pt idx="439">
                  <c:v>-404.20000000000005</c:v>
                </c:pt>
                <c:pt idx="440">
                  <c:v>-407.1</c:v>
                </c:pt>
                <c:pt idx="441">
                  <c:v>-410</c:v>
                </c:pt>
                <c:pt idx="442">
                  <c:v>-412.9</c:v>
                </c:pt>
                <c:pt idx="443">
                  <c:v>-415.8</c:v>
                </c:pt>
                <c:pt idx="444">
                  <c:v>-418.70000000000005</c:v>
                </c:pt>
                <c:pt idx="445">
                  <c:v>-421.6</c:v>
                </c:pt>
                <c:pt idx="446">
                  <c:v>-424.5</c:v>
                </c:pt>
                <c:pt idx="447">
                  <c:v>-427.4</c:v>
                </c:pt>
                <c:pt idx="448">
                  <c:v>-430.3</c:v>
                </c:pt>
                <c:pt idx="449">
                  <c:v>-433.20000000000005</c:v>
                </c:pt>
                <c:pt idx="450">
                  <c:v>-436.1</c:v>
                </c:pt>
                <c:pt idx="451">
                  <c:v>-439</c:v>
                </c:pt>
                <c:pt idx="452">
                  <c:v>-441.9</c:v>
                </c:pt>
                <c:pt idx="453">
                  <c:v>-444.8</c:v>
                </c:pt>
                <c:pt idx="454">
                  <c:v>-447.70000000000005</c:v>
                </c:pt>
                <c:pt idx="455">
                  <c:v>-450.6</c:v>
                </c:pt>
                <c:pt idx="456">
                  <c:v>-453.5</c:v>
                </c:pt>
                <c:pt idx="457">
                  <c:v>-456.4</c:v>
                </c:pt>
                <c:pt idx="458">
                  <c:v>-459.3</c:v>
                </c:pt>
                <c:pt idx="459">
                  <c:v>-462.20000000000005</c:v>
                </c:pt>
                <c:pt idx="460">
                  <c:v>-465.1</c:v>
                </c:pt>
                <c:pt idx="461">
                  <c:v>-468</c:v>
                </c:pt>
                <c:pt idx="462">
                  <c:v>-470.9</c:v>
                </c:pt>
                <c:pt idx="463">
                  <c:v>-473.8</c:v>
                </c:pt>
                <c:pt idx="464">
                  <c:v>-476.70000000000005</c:v>
                </c:pt>
                <c:pt idx="465">
                  <c:v>-479.6</c:v>
                </c:pt>
                <c:pt idx="466">
                  <c:v>-482.5</c:v>
                </c:pt>
                <c:pt idx="467">
                  <c:v>-485.4</c:v>
                </c:pt>
                <c:pt idx="468">
                  <c:v>-488.3</c:v>
                </c:pt>
                <c:pt idx="469">
                  <c:v>-491.2</c:v>
                </c:pt>
                <c:pt idx="470">
                  <c:v>-494.1</c:v>
                </c:pt>
                <c:pt idx="471">
                  <c:v>-497</c:v>
                </c:pt>
                <c:pt idx="472">
                  <c:v>-499.9</c:v>
                </c:pt>
                <c:pt idx="473">
                  <c:v>-502.8</c:v>
                </c:pt>
                <c:pt idx="474">
                  <c:v>-505.7</c:v>
                </c:pt>
                <c:pt idx="475">
                  <c:v>-508.6</c:v>
                </c:pt>
                <c:pt idx="476">
                  <c:v>-511.5</c:v>
                </c:pt>
                <c:pt idx="477">
                  <c:v>-514.4</c:v>
                </c:pt>
                <c:pt idx="478">
                  <c:v>-517.29999999999995</c:v>
                </c:pt>
                <c:pt idx="479">
                  <c:v>-520.20000000000005</c:v>
                </c:pt>
                <c:pt idx="480">
                  <c:v>-523.1</c:v>
                </c:pt>
                <c:pt idx="481">
                  <c:v>-526</c:v>
                </c:pt>
                <c:pt idx="482">
                  <c:v>-528.9</c:v>
                </c:pt>
                <c:pt idx="483">
                  <c:v>-531.79999999999995</c:v>
                </c:pt>
                <c:pt idx="484">
                  <c:v>-534.70000000000005</c:v>
                </c:pt>
                <c:pt idx="485">
                  <c:v>-537.6</c:v>
                </c:pt>
                <c:pt idx="486">
                  <c:v>-540.5</c:v>
                </c:pt>
                <c:pt idx="487">
                  <c:v>-543.4</c:v>
                </c:pt>
                <c:pt idx="488">
                  <c:v>-546.29999999999995</c:v>
                </c:pt>
                <c:pt idx="489">
                  <c:v>-549.20000000000005</c:v>
                </c:pt>
                <c:pt idx="490">
                  <c:v>-552.1</c:v>
                </c:pt>
                <c:pt idx="491">
                  <c:v>-555</c:v>
                </c:pt>
                <c:pt idx="492">
                  <c:v>-557.9</c:v>
                </c:pt>
                <c:pt idx="493">
                  <c:v>-560.79999999999995</c:v>
                </c:pt>
                <c:pt idx="494">
                  <c:v>-563.70000000000005</c:v>
                </c:pt>
                <c:pt idx="495">
                  <c:v>-566.6</c:v>
                </c:pt>
                <c:pt idx="496">
                  <c:v>-569.5</c:v>
                </c:pt>
                <c:pt idx="497">
                  <c:v>-572.4</c:v>
                </c:pt>
                <c:pt idx="498">
                  <c:v>-575.29999999999995</c:v>
                </c:pt>
                <c:pt idx="499">
                  <c:v>-578.20000000000005</c:v>
                </c:pt>
                <c:pt idx="500">
                  <c:v>-581.1</c:v>
                </c:pt>
                <c:pt idx="501">
                  <c:v>-584</c:v>
                </c:pt>
                <c:pt idx="502">
                  <c:v>-586.9</c:v>
                </c:pt>
                <c:pt idx="503">
                  <c:v>-589.79999999999995</c:v>
                </c:pt>
                <c:pt idx="504">
                  <c:v>-592.70000000000005</c:v>
                </c:pt>
                <c:pt idx="505">
                  <c:v>-595.6</c:v>
                </c:pt>
                <c:pt idx="506">
                  <c:v>-598.5</c:v>
                </c:pt>
                <c:pt idx="507">
                  <c:v>-601.4</c:v>
                </c:pt>
                <c:pt idx="508">
                  <c:v>-604.29999999999995</c:v>
                </c:pt>
                <c:pt idx="509">
                  <c:v>-607.20000000000005</c:v>
                </c:pt>
                <c:pt idx="510">
                  <c:v>-610.1</c:v>
                </c:pt>
                <c:pt idx="511">
                  <c:v>-613</c:v>
                </c:pt>
              </c:numCache>
            </c:numRef>
          </c:xVal>
          <c:yVal>
            <c:numRef>
              <c:f>Feuil2!$D$2:$D$513</c:f>
              <c:numCache>
                <c:formatCode>General</c:formatCode>
                <c:ptCount val="512"/>
                <c:pt idx="0">
                  <c:v>0.48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0.14299999999999999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0.14299999999999999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0.14299999999999999</c:v>
                </c:pt>
                <c:pt idx="42">
                  <c:v>0.28499999999999998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0.14299999999999999</c:v>
                </c:pt>
                <c:pt idx="47">
                  <c:v>0</c:v>
                </c:pt>
                <c:pt idx="48">
                  <c:v>0</c:v>
                </c:pt>
                <c:pt idx="49">
                  <c:v>0.28499999999999998</c:v>
                </c:pt>
                <c:pt idx="50">
                  <c:v>0</c:v>
                </c:pt>
                <c:pt idx="51">
                  <c:v>0.56999999999999995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0.28499999999999998</c:v>
                </c:pt>
                <c:pt idx="56">
                  <c:v>0</c:v>
                </c:pt>
                <c:pt idx="57">
                  <c:v>0</c:v>
                </c:pt>
                <c:pt idx="58">
                  <c:v>0.14299999999999999</c:v>
                </c:pt>
                <c:pt idx="59">
                  <c:v>0.42799999999999999</c:v>
                </c:pt>
                <c:pt idx="60">
                  <c:v>0.14299999999999999</c:v>
                </c:pt>
                <c:pt idx="61">
                  <c:v>0.873</c:v>
                </c:pt>
                <c:pt idx="62">
                  <c:v>0.56999999999999995</c:v>
                </c:pt>
                <c:pt idx="63">
                  <c:v>0.14299999999999999</c:v>
                </c:pt>
                <c:pt idx="64">
                  <c:v>0.71299999999999997</c:v>
                </c:pt>
                <c:pt idx="65">
                  <c:v>1.5680000000000001</c:v>
                </c:pt>
                <c:pt idx="66">
                  <c:v>2.9039999999999999</c:v>
                </c:pt>
                <c:pt idx="67">
                  <c:v>3.2770000000000001</c:v>
                </c:pt>
                <c:pt idx="68">
                  <c:v>4.5609999999999999</c:v>
                </c:pt>
                <c:pt idx="69">
                  <c:v>6.5019999999999998</c:v>
                </c:pt>
                <c:pt idx="70">
                  <c:v>10.422000000000001</c:v>
                </c:pt>
                <c:pt idx="71">
                  <c:v>14.34</c:v>
                </c:pt>
                <c:pt idx="72">
                  <c:v>17.344000000000001</c:v>
                </c:pt>
                <c:pt idx="73">
                  <c:v>19.734000000000002</c:v>
                </c:pt>
                <c:pt idx="74">
                  <c:v>19.18</c:v>
                </c:pt>
                <c:pt idx="75">
                  <c:v>22.709</c:v>
                </c:pt>
                <c:pt idx="76">
                  <c:v>25.361000000000001</c:v>
                </c:pt>
                <c:pt idx="77">
                  <c:v>30.492000000000001</c:v>
                </c:pt>
                <c:pt idx="78">
                  <c:v>34.945</c:v>
                </c:pt>
                <c:pt idx="79">
                  <c:v>38.182000000000002</c:v>
                </c:pt>
                <c:pt idx="80">
                  <c:v>42.832000000000001</c:v>
                </c:pt>
                <c:pt idx="81">
                  <c:v>43.311999999999998</c:v>
                </c:pt>
                <c:pt idx="82">
                  <c:v>43.994</c:v>
                </c:pt>
                <c:pt idx="83">
                  <c:v>50.823999999999998</c:v>
                </c:pt>
                <c:pt idx="84">
                  <c:v>54.807000000000002</c:v>
                </c:pt>
                <c:pt idx="85">
                  <c:v>54.604999999999997</c:v>
                </c:pt>
                <c:pt idx="86">
                  <c:v>60.984000000000002</c:v>
                </c:pt>
                <c:pt idx="87">
                  <c:v>64.875</c:v>
                </c:pt>
                <c:pt idx="88">
                  <c:v>66.834000000000003</c:v>
                </c:pt>
                <c:pt idx="89">
                  <c:v>70.573999999999998</c:v>
                </c:pt>
                <c:pt idx="90">
                  <c:v>69.631</c:v>
                </c:pt>
                <c:pt idx="91">
                  <c:v>65.784999999999997</c:v>
                </c:pt>
                <c:pt idx="92">
                  <c:v>62.746000000000002</c:v>
                </c:pt>
                <c:pt idx="93">
                  <c:v>58.4</c:v>
                </c:pt>
                <c:pt idx="94">
                  <c:v>57.164000000000001</c:v>
                </c:pt>
                <c:pt idx="95">
                  <c:v>56.811999999999998</c:v>
                </c:pt>
                <c:pt idx="96">
                  <c:v>52.76</c:v>
                </c:pt>
                <c:pt idx="97">
                  <c:v>40.838000000000001</c:v>
                </c:pt>
                <c:pt idx="98">
                  <c:v>33.15</c:v>
                </c:pt>
                <c:pt idx="99">
                  <c:v>27.295000000000002</c:v>
                </c:pt>
                <c:pt idx="100">
                  <c:v>23.16</c:v>
                </c:pt>
                <c:pt idx="101">
                  <c:v>15.91</c:v>
                </c:pt>
                <c:pt idx="102">
                  <c:v>11.92</c:v>
                </c:pt>
                <c:pt idx="103">
                  <c:v>9.4079999999999995</c:v>
                </c:pt>
                <c:pt idx="104">
                  <c:v>7.2169999999999996</c:v>
                </c:pt>
                <c:pt idx="105">
                  <c:v>6.2190000000000003</c:v>
                </c:pt>
                <c:pt idx="106">
                  <c:v>5.133</c:v>
                </c:pt>
                <c:pt idx="107">
                  <c:v>6.0229999999999997</c:v>
                </c:pt>
                <c:pt idx="108">
                  <c:v>7.7869999999999999</c:v>
                </c:pt>
                <c:pt idx="109">
                  <c:v>6.7359999999999998</c:v>
                </c:pt>
                <c:pt idx="110">
                  <c:v>6.7009999999999996</c:v>
                </c:pt>
                <c:pt idx="111">
                  <c:v>5.9160000000000004</c:v>
                </c:pt>
                <c:pt idx="112">
                  <c:v>4.9880000000000004</c:v>
                </c:pt>
                <c:pt idx="113">
                  <c:v>4.5430000000000001</c:v>
                </c:pt>
                <c:pt idx="114">
                  <c:v>4.49</c:v>
                </c:pt>
                <c:pt idx="115">
                  <c:v>4.0270000000000001</c:v>
                </c:pt>
                <c:pt idx="116">
                  <c:v>3.492</c:v>
                </c:pt>
                <c:pt idx="117">
                  <c:v>3.992</c:v>
                </c:pt>
                <c:pt idx="118">
                  <c:v>1.996</c:v>
                </c:pt>
                <c:pt idx="119">
                  <c:v>1.4259999999999999</c:v>
                </c:pt>
                <c:pt idx="120">
                  <c:v>1.996</c:v>
                </c:pt>
                <c:pt idx="121">
                  <c:v>0.998</c:v>
                </c:pt>
                <c:pt idx="122">
                  <c:v>2.1560000000000001</c:v>
                </c:pt>
                <c:pt idx="123">
                  <c:v>1.764</c:v>
                </c:pt>
                <c:pt idx="124">
                  <c:v>2.5659999999999998</c:v>
                </c:pt>
                <c:pt idx="125">
                  <c:v>2.6190000000000002</c:v>
                </c:pt>
                <c:pt idx="126">
                  <c:v>4.0270000000000001</c:v>
                </c:pt>
                <c:pt idx="127">
                  <c:v>4.3479999999999999</c:v>
                </c:pt>
                <c:pt idx="128">
                  <c:v>5.5739999999999998</c:v>
                </c:pt>
                <c:pt idx="129">
                  <c:v>7.57</c:v>
                </c:pt>
                <c:pt idx="130">
                  <c:v>11.025</c:v>
                </c:pt>
                <c:pt idx="131">
                  <c:v>10.066000000000001</c:v>
                </c:pt>
                <c:pt idx="132">
                  <c:v>12.615</c:v>
                </c:pt>
                <c:pt idx="133">
                  <c:v>12.135</c:v>
                </c:pt>
                <c:pt idx="134">
                  <c:v>12.776999999999999</c:v>
                </c:pt>
                <c:pt idx="135">
                  <c:v>14.611000000000001</c:v>
                </c:pt>
                <c:pt idx="136">
                  <c:v>18.315999999999999</c:v>
                </c:pt>
                <c:pt idx="137">
                  <c:v>20.006</c:v>
                </c:pt>
                <c:pt idx="138">
                  <c:v>20.576000000000001</c:v>
                </c:pt>
                <c:pt idx="139">
                  <c:v>19.135000000000002</c:v>
                </c:pt>
                <c:pt idx="140">
                  <c:v>19.832000000000001</c:v>
                </c:pt>
                <c:pt idx="141">
                  <c:v>16.890999999999998</c:v>
                </c:pt>
                <c:pt idx="142">
                  <c:v>13.346</c:v>
                </c:pt>
                <c:pt idx="143">
                  <c:v>14.006</c:v>
                </c:pt>
                <c:pt idx="144">
                  <c:v>13.452999999999999</c:v>
                </c:pt>
                <c:pt idx="145">
                  <c:v>16.768000000000001</c:v>
                </c:pt>
                <c:pt idx="146">
                  <c:v>17.638999999999999</c:v>
                </c:pt>
                <c:pt idx="147">
                  <c:v>19.579999999999998</c:v>
                </c:pt>
                <c:pt idx="148">
                  <c:v>19.471</c:v>
                </c:pt>
                <c:pt idx="149">
                  <c:v>21.501999999999999</c:v>
                </c:pt>
                <c:pt idx="150">
                  <c:v>25.033000000000001</c:v>
                </c:pt>
                <c:pt idx="151">
                  <c:v>28.754000000000001</c:v>
                </c:pt>
                <c:pt idx="152">
                  <c:v>32.688000000000002</c:v>
                </c:pt>
                <c:pt idx="153">
                  <c:v>39.475000000000001</c:v>
                </c:pt>
                <c:pt idx="154">
                  <c:v>44.728999999999999</c:v>
                </c:pt>
                <c:pt idx="155">
                  <c:v>50.478999999999999</c:v>
                </c:pt>
                <c:pt idx="156">
                  <c:v>51.006</c:v>
                </c:pt>
                <c:pt idx="157">
                  <c:v>55.847999999999999</c:v>
                </c:pt>
                <c:pt idx="158">
                  <c:v>59.460999999999999</c:v>
                </c:pt>
                <c:pt idx="159">
                  <c:v>61.777000000000001</c:v>
                </c:pt>
                <c:pt idx="160">
                  <c:v>62.222999999999999</c:v>
                </c:pt>
                <c:pt idx="161">
                  <c:v>58.186</c:v>
                </c:pt>
                <c:pt idx="162">
                  <c:v>60.012</c:v>
                </c:pt>
                <c:pt idx="163">
                  <c:v>65.358999999999995</c:v>
                </c:pt>
                <c:pt idx="164">
                  <c:v>62.798999999999999</c:v>
                </c:pt>
                <c:pt idx="165">
                  <c:v>63.704999999999998</c:v>
                </c:pt>
                <c:pt idx="166">
                  <c:v>63.24</c:v>
                </c:pt>
                <c:pt idx="167">
                  <c:v>62.01</c:v>
                </c:pt>
                <c:pt idx="168">
                  <c:v>59.98</c:v>
                </c:pt>
                <c:pt idx="169">
                  <c:v>60.555</c:v>
                </c:pt>
                <c:pt idx="170">
                  <c:v>62.515999999999998</c:v>
                </c:pt>
                <c:pt idx="171">
                  <c:v>62.567999999999998</c:v>
                </c:pt>
                <c:pt idx="172">
                  <c:v>61.639000000000003</c:v>
                </c:pt>
                <c:pt idx="173">
                  <c:v>61.746000000000002</c:v>
                </c:pt>
                <c:pt idx="174">
                  <c:v>62.588000000000001</c:v>
                </c:pt>
                <c:pt idx="175">
                  <c:v>59.404000000000003</c:v>
                </c:pt>
                <c:pt idx="176">
                  <c:v>59.633000000000003</c:v>
                </c:pt>
                <c:pt idx="177">
                  <c:v>60.308999999999997</c:v>
                </c:pt>
                <c:pt idx="178">
                  <c:v>61.085999999999999</c:v>
                </c:pt>
                <c:pt idx="179">
                  <c:v>65.852000000000004</c:v>
                </c:pt>
                <c:pt idx="180">
                  <c:v>66.688000000000002</c:v>
                </c:pt>
                <c:pt idx="181">
                  <c:v>68.835999999999999</c:v>
                </c:pt>
                <c:pt idx="182">
                  <c:v>66.363</c:v>
                </c:pt>
                <c:pt idx="183">
                  <c:v>69.873000000000005</c:v>
                </c:pt>
                <c:pt idx="184">
                  <c:v>70.656000000000006</c:v>
                </c:pt>
                <c:pt idx="185">
                  <c:v>73.822000000000003</c:v>
                </c:pt>
                <c:pt idx="186">
                  <c:v>73.754000000000005</c:v>
                </c:pt>
                <c:pt idx="187">
                  <c:v>74.637</c:v>
                </c:pt>
                <c:pt idx="188">
                  <c:v>76.238</c:v>
                </c:pt>
                <c:pt idx="189">
                  <c:v>74.801000000000002</c:v>
                </c:pt>
                <c:pt idx="190">
                  <c:v>72.966999999999999</c:v>
                </c:pt>
                <c:pt idx="191">
                  <c:v>68.290999999999997</c:v>
                </c:pt>
                <c:pt idx="192">
                  <c:v>64.677999999999997</c:v>
                </c:pt>
                <c:pt idx="193">
                  <c:v>60.109000000000002</c:v>
                </c:pt>
                <c:pt idx="194">
                  <c:v>53.201000000000001</c:v>
                </c:pt>
                <c:pt idx="195">
                  <c:v>48.398000000000003</c:v>
                </c:pt>
                <c:pt idx="196">
                  <c:v>46.783000000000001</c:v>
                </c:pt>
                <c:pt idx="197">
                  <c:v>45.290999999999997</c:v>
                </c:pt>
                <c:pt idx="198">
                  <c:v>41.548999999999999</c:v>
                </c:pt>
                <c:pt idx="199">
                  <c:v>32.158000000000001</c:v>
                </c:pt>
                <c:pt idx="200">
                  <c:v>33.104999999999997</c:v>
                </c:pt>
                <c:pt idx="201">
                  <c:v>30.631</c:v>
                </c:pt>
                <c:pt idx="202">
                  <c:v>35.779000000000003</c:v>
                </c:pt>
                <c:pt idx="203">
                  <c:v>25.335999999999999</c:v>
                </c:pt>
                <c:pt idx="204">
                  <c:v>32.838000000000001</c:v>
                </c:pt>
                <c:pt idx="205">
                  <c:v>26.905999999999999</c:v>
                </c:pt>
                <c:pt idx="206">
                  <c:v>28.367000000000001</c:v>
                </c:pt>
                <c:pt idx="207">
                  <c:v>31.074000000000002</c:v>
                </c:pt>
                <c:pt idx="208">
                  <c:v>28.422000000000001</c:v>
                </c:pt>
                <c:pt idx="209">
                  <c:v>26.033000000000001</c:v>
                </c:pt>
                <c:pt idx="210">
                  <c:v>26.943000000000001</c:v>
                </c:pt>
                <c:pt idx="211">
                  <c:v>25.925999999999998</c:v>
                </c:pt>
                <c:pt idx="212">
                  <c:v>26.530999999999999</c:v>
                </c:pt>
                <c:pt idx="213">
                  <c:v>20.972999999999999</c:v>
                </c:pt>
                <c:pt idx="214">
                  <c:v>16.856999999999999</c:v>
                </c:pt>
                <c:pt idx="215">
                  <c:v>14.541</c:v>
                </c:pt>
                <c:pt idx="216">
                  <c:v>11.707000000000001</c:v>
                </c:pt>
                <c:pt idx="217">
                  <c:v>7.0389999999999997</c:v>
                </c:pt>
                <c:pt idx="218">
                  <c:v>7.0039999999999996</c:v>
                </c:pt>
                <c:pt idx="219">
                  <c:v>4.7229999999999999</c:v>
                </c:pt>
                <c:pt idx="220">
                  <c:v>3.85</c:v>
                </c:pt>
                <c:pt idx="221">
                  <c:v>2.8519999999999999</c:v>
                </c:pt>
                <c:pt idx="222">
                  <c:v>2.0139999999999998</c:v>
                </c:pt>
                <c:pt idx="223">
                  <c:v>1.5680000000000001</c:v>
                </c:pt>
                <c:pt idx="224">
                  <c:v>1.2829999999999999</c:v>
                </c:pt>
                <c:pt idx="225">
                  <c:v>1.2829999999999999</c:v>
                </c:pt>
                <c:pt idx="226">
                  <c:v>2.5659999999999998</c:v>
                </c:pt>
                <c:pt idx="227">
                  <c:v>5.2030000000000003</c:v>
                </c:pt>
                <c:pt idx="228">
                  <c:v>7.4649999999999999</c:v>
                </c:pt>
                <c:pt idx="229">
                  <c:v>8.766</c:v>
                </c:pt>
                <c:pt idx="230">
                  <c:v>11.6</c:v>
                </c:pt>
                <c:pt idx="231">
                  <c:v>16.623000000000001</c:v>
                </c:pt>
                <c:pt idx="232">
                  <c:v>21.202999999999999</c:v>
                </c:pt>
                <c:pt idx="233">
                  <c:v>23.571999999999999</c:v>
                </c:pt>
                <c:pt idx="234">
                  <c:v>29.222999999999999</c:v>
                </c:pt>
                <c:pt idx="235">
                  <c:v>36.454999999999998</c:v>
                </c:pt>
                <c:pt idx="236">
                  <c:v>41.338000000000001</c:v>
                </c:pt>
                <c:pt idx="237">
                  <c:v>43.688000000000002</c:v>
                </c:pt>
                <c:pt idx="238">
                  <c:v>49.67</c:v>
                </c:pt>
                <c:pt idx="239">
                  <c:v>50.878999999999998</c:v>
                </c:pt>
                <c:pt idx="240">
                  <c:v>49.058999999999997</c:v>
                </c:pt>
                <c:pt idx="241">
                  <c:v>49.923999999999999</c:v>
                </c:pt>
                <c:pt idx="242">
                  <c:v>53.454999999999998</c:v>
                </c:pt>
                <c:pt idx="243">
                  <c:v>61.673999999999999</c:v>
                </c:pt>
                <c:pt idx="244">
                  <c:v>76.111000000000004</c:v>
                </c:pt>
                <c:pt idx="245">
                  <c:v>89.25</c:v>
                </c:pt>
                <c:pt idx="246">
                  <c:v>98.561999999999998</c:v>
                </c:pt>
                <c:pt idx="247">
                  <c:v>107.057</c:v>
                </c:pt>
                <c:pt idx="248">
                  <c:v>119.20099999999999</c:v>
                </c:pt>
                <c:pt idx="249">
                  <c:v>128.49600000000001</c:v>
                </c:pt>
                <c:pt idx="250">
                  <c:v>137.26</c:v>
                </c:pt>
                <c:pt idx="251">
                  <c:v>140.87899999999999</c:v>
                </c:pt>
                <c:pt idx="252">
                  <c:v>146.10900000000001</c:v>
                </c:pt>
                <c:pt idx="253">
                  <c:v>154.279</c:v>
                </c:pt>
                <c:pt idx="254">
                  <c:v>145.20699999999999</c:v>
                </c:pt>
                <c:pt idx="255">
                  <c:v>137.89500000000001</c:v>
                </c:pt>
                <c:pt idx="256">
                  <c:v>129.99199999999999</c:v>
                </c:pt>
                <c:pt idx="257">
                  <c:v>129.82400000000001</c:v>
                </c:pt>
                <c:pt idx="258">
                  <c:v>119.053</c:v>
                </c:pt>
                <c:pt idx="259">
                  <c:v>108.11499999999999</c:v>
                </c:pt>
                <c:pt idx="260">
                  <c:v>100.13500000000001</c:v>
                </c:pt>
                <c:pt idx="261">
                  <c:v>95.158000000000001</c:v>
                </c:pt>
                <c:pt idx="262">
                  <c:v>92.4</c:v>
                </c:pt>
                <c:pt idx="263">
                  <c:v>95.947000000000003</c:v>
                </c:pt>
                <c:pt idx="264">
                  <c:v>96.272999999999996</c:v>
                </c:pt>
                <c:pt idx="265">
                  <c:v>95.74</c:v>
                </c:pt>
                <c:pt idx="266">
                  <c:v>93.492000000000004</c:v>
                </c:pt>
                <c:pt idx="267">
                  <c:v>94.156000000000006</c:v>
                </c:pt>
                <c:pt idx="268">
                  <c:v>94.198999999999998</c:v>
                </c:pt>
                <c:pt idx="269">
                  <c:v>93.835999999999999</c:v>
                </c:pt>
                <c:pt idx="270">
                  <c:v>93.393000000000001</c:v>
                </c:pt>
                <c:pt idx="271">
                  <c:v>91.460999999999999</c:v>
                </c:pt>
                <c:pt idx="272">
                  <c:v>86.671999999999997</c:v>
                </c:pt>
                <c:pt idx="273">
                  <c:v>82.870999999999995</c:v>
                </c:pt>
                <c:pt idx="274">
                  <c:v>80.33</c:v>
                </c:pt>
                <c:pt idx="275">
                  <c:v>79.233999999999995</c:v>
                </c:pt>
                <c:pt idx="276">
                  <c:v>77.210999999999999</c:v>
                </c:pt>
                <c:pt idx="277">
                  <c:v>73.284999999999997</c:v>
                </c:pt>
                <c:pt idx="278">
                  <c:v>72.691000000000003</c:v>
                </c:pt>
                <c:pt idx="279">
                  <c:v>72.477000000000004</c:v>
                </c:pt>
                <c:pt idx="280">
                  <c:v>70.625</c:v>
                </c:pt>
                <c:pt idx="281">
                  <c:v>65.629000000000005</c:v>
                </c:pt>
                <c:pt idx="282">
                  <c:v>57.802999999999997</c:v>
                </c:pt>
                <c:pt idx="283">
                  <c:v>53.082000000000001</c:v>
                </c:pt>
                <c:pt idx="284">
                  <c:v>42.033000000000001</c:v>
                </c:pt>
                <c:pt idx="285">
                  <c:v>29.402000000000001</c:v>
                </c:pt>
                <c:pt idx="286">
                  <c:v>26.006</c:v>
                </c:pt>
                <c:pt idx="287">
                  <c:v>22.001999999999999</c:v>
                </c:pt>
                <c:pt idx="288">
                  <c:v>12.615</c:v>
                </c:pt>
                <c:pt idx="289">
                  <c:v>8.02</c:v>
                </c:pt>
                <c:pt idx="290">
                  <c:v>2.2810000000000001</c:v>
                </c:pt>
                <c:pt idx="291">
                  <c:v>0.14299999999999999</c:v>
                </c:pt>
                <c:pt idx="292">
                  <c:v>0.85499999999999998</c:v>
                </c:pt>
                <c:pt idx="293">
                  <c:v>0.28499999999999998</c:v>
                </c:pt>
                <c:pt idx="294">
                  <c:v>0.28499999999999998</c:v>
                </c:pt>
                <c:pt idx="295">
                  <c:v>1.2829999999999999</c:v>
                </c:pt>
                <c:pt idx="296">
                  <c:v>1.141</c:v>
                </c:pt>
                <c:pt idx="297">
                  <c:v>0.42799999999999999</c:v>
                </c:pt>
                <c:pt idx="298">
                  <c:v>0.28499999999999998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0.14299999999999999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0.14299999999999999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0.14299999999999999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0.14299999999999999</c:v>
                </c:pt>
                <c:pt idx="471">
                  <c:v>0</c:v>
                </c:pt>
                <c:pt idx="472">
                  <c:v>0</c:v>
                </c:pt>
                <c:pt idx="473">
                  <c:v>0.14299999999999999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9A-412F-BFF3-65548DDA8678}"/>
            </c:ext>
          </c:extLst>
        </c:ser>
        <c:ser>
          <c:idx val="1"/>
          <c:order val="1"/>
          <c:tx>
            <c:strRef>
              <c:f>Feuil2!$H$1</c:f>
              <c:strCache>
                <c:ptCount val="1"/>
                <c:pt idx="0">
                  <c:v>gaussienne</c:v>
                </c:pt>
              </c:strCache>
            </c:strRef>
          </c:tx>
          <c:spPr>
            <a:ln w="3175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Feuil2!$C$2:$C$514</c:f>
              <c:numCache>
                <c:formatCode>General</c:formatCode>
                <c:ptCount val="513"/>
                <c:pt idx="0">
                  <c:v>868.89999999999986</c:v>
                </c:pt>
                <c:pt idx="1">
                  <c:v>866</c:v>
                </c:pt>
                <c:pt idx="2">
                  <c:v>863.09999999999991</c:v>
                </c:pt>
                <c:pt idx="3">
                  <c:v>860.2</c:v>
                </c:pt>
                <c:pt idx="4">
                  <c:v>857.3</c:v>
                </c:pt>
                <c:pt idx="5">
                  <c:v>854.39999999999986</c:v>
                </c:pt>
                <c:pt idx="6">
                  <c:v>851.5</c:v>
                </c:pt>
                <c:pt idx="7">
                  <c:v>848.59999999999991</c:v>
                </c:pt>
                <c:pt idx="8">
                  <c:v>845.7</c:v>
                </c:pt>
                <c:pt idx="9">
                  <c:v>842.8</c:v>
                </c:pt>
                <c:pt idx="10">
                  <c:v>839.89999999999986</c:v>
                </c:pt>
                <c:pt idx="11">
                  <c:v>837</c:v>
                </c:pt>
                <c:pt idx="12">
                  <c:v>834.09999999999991</c:v>
                </c:pt>
                <c:pt idx="13">
                  <c:v>831.2</c:v>
                </c:pt>
                <c:pt idx="14">
                  <c:v>828.3</c:v>
                </c:pt>
                <c:pt idx="15">
                  <c:v>825.39999999999986</c:v>
                </c:pt>
                <c:pt idx="16">
                  <c:v>822.5</c:v>
                </c:pt>
                <c:pt idx="17">
                  <c:v>819.59999999999991</c:v>
                </c:pt>
                <c:pt idx="18">
                  <c:v>816.7</c:v>
                </c:pt>
                <c:pt idx="19">
                  <c:v>813.8</c:v>
                </c:pt>
                <c:pt idx="20">
                  <c:v>810.89999999999986</c:v>
                </c:pt>
                <c:pt idx="21">
                  <c:v>808</c:v>
                </c:pt>
                <c:pt idx="22">
                  <c:v>805.09999999999991</c:v>
                </c:pt>
                <c:pt idx="23">
                  <c:v>802.2</c:v>
                </c:pt>
                <c:pt idx="24">
                  <c:v>799.3</c:v>
                </c:pt>
                <c:pt idx="25">
                  <c:v>796.39999999999986</c:v>
                </c:pt>
                <c:pt idx="26">
                  <c:v>793.5</c:v>
                </c:pt>
                <c:pt idx="27">
                  <c:v>790.59999999999991</c:v>
                </c:pt>
                <c:pt idx="28">
                  <c:v>787.7</c:v>
                </c:pt>
                <c:pt idx="29">
                  <c:v>784.8</c:v>
                </c:pt>
                <c:pt idx="30">
                  <c:v>781.89999999999986</c:v>
                </c:pt>
                <c:pt idx="31">
                  <c:v>779</c:v>
                </c:pt>
                <c:pt idx="32">
                  <c:v>776.09999999999991</c:v>
                </c:pt>
                <c:pt idx="33">
                  <c:v>773.2</c:v>
                </c:pt>
                <c:pt idx="34">
                  <c:v>770.3</c:v>
                </c:pt>
                <c:pt idx="35">
                  <c:v>767.39999999999986</c:v>
                </c:pt>
                <c:pt idx="36">
                  <c:v>764.5</c:v>
                </c:pt>
                <c:pt idx="37">
                  <c:v>761.59999999999991</c:v>
                </c:pt>
                <c:pt idx="38">
                  <c:v>758.7</c:v>
                </c:pt>
                <c:pt idx="39">
                  <c:v>755.8</c:v>
                </c:pt>
                <c:pt idx="40">
                  <c:v>752.89999999999986</c:v>
                </c:pt>
                <c:pt idx="41">
                  <c:v>750</c:v>
                </c:pt>
                <c:pt idx="42">
                  <c:v>747.09999999999991</c:v>
                </c:pt>
                <c:pt idx="43">
                  <c:v>744.2</c:v>
                </c:pt>
                <c:pt idx="44">
                  <c:v>741.3</c:v>
                </c:pt>
                <c:pt idx="45">
                  <c:v>738.39999999999986</c:v>
                </c:pt>
                <c:pt idx="46">
                  <c:v>735.5</c:v>
                </c:pt>
                <c:pt idx="47">
                  <c:v>732.59999999999991</c:v>
                </c:pt>
                <c:pt idx="48">
                  <c:v>729.7</c:v>
                </c:pt>
                <c:pt idx="49">
                  <c:v>726.8</c:v>
                </c:pt>
                <c:pt idx="50">
                  <c:v>723.89999999999986</c:v>
                </c:pt>
                <c:pt idx="51">
                  <c:v>721</c:v>
                </c:pt>
                <c:pt idx="52">
                  <c:v>718.09999999999991</c:v>
                </c:pt>
                <c:pt idx="53">
                  <c:v>715.2</c:v>
                </c:pt>
                <c:pt idx="54">
                  <c:v>712.3</c:v>
                </c:pt>
                <c:pt idx="55">
                  <c:v>709.39999999999986</c:v>
                </c:pt>
                <c:pt idx="56">
                  <c:v>706.5</c:v>
                </c:pt>
                <c:pt idx="57">
                  <c:v>703.59999999999991</c:v>
                </c:pt>
                <c:pt idx="58">
                  <c:v>700.7</c:v>
                </c:pt>
                <c:pt idx="59">
                  <c:v>697.8</c:v>
                </c:pt>
                <c:pt idx="60">
                  <c:v>694.89999999999986</c:v>
                </c:pt>
                <c:pt idx="61">
                  <c:v>692</c:v>
                </c:pt>
                <c:pt idx="62">
                  <c:v>689.09999999999991</c:v>
                </c:pt>
                <c:pt idx="63">
                  <c:v>686.2</c:v>
                </c:pt>
                <c:pt idx="64">
                  <c:v>683.3</c:v>
                </c:pt>
                <c:pt idx="65">
                  <c:v>680.39999999999986</c:v>
                </c:pt>
                <c:pt idx="66">
                  <c:v>677.5</c:v>
                </c:pt>
                <c:pt idx="67">
                  <c:v>674.59999999999991</c:v>
                </c:pt>
                <c:pt idx="68">
                  <c:v>671.7</c:v>
                </c:pt>
                <c:pt idx="69">
                  <c:v>668.8</c:v>
                </c:pt>
                <c:pt idx="70">
                  <c:v>665.89999999999986</c:v>
                </c:pt>
                <c:pt idx="71">
                  <c:v>663</c:v>
                </c:pt>
                <c:pt idx="72">
                  <c:v>660.09999999999991</c:v>
                </c:pt>
                <c:pt idx="73">
                  <c:v>657.2</c:v>
                </c:pt>
                <c:pt idx="74">
                  <c:v>654.29999999999995</c:v>
                </c:pt>
                <c:pt idx="75">
                  <c:v>651.39999999999986</c:v>
                </c:pt>
                <c:pt idx="76">
                  <c:v>648.5</c:v>
                </c:pt>
                <c:pt idx="77">
                  <c:v>645.59999999999991</c:v>
                </c:pt>
                <c:pt idx="78">
                  <c:v>642.70000000000005</c:v>
                </c:pt>
                <c:pt idx="79">
                  <c:v>639.79999999999995</c:v>
                </c:pt>
                <c:pt idx="80">
                  <c:v>636.89999999999986</c:v>
                </c:pt>
                <c:pt idx="81">
                  <c:v>634</c:v>
                </c:pt>
                <c:pt idx="82">
                  <c:v>631.09999999999991</c:v>
                </c:pt>
                <c:pt idx="83">
                  <c:v>628.20000000000005</c:v>
                </c:pt>
                <c:pt idx="84">
                  <c:v>625.29999999999995</c:v>
                </c:pt>
                <c:pt idx="85">
                  <c:v>622.39999999999986</c:v>
                </c:pt>
                <c:pt idx="86">
                  <c:v>619.5</c:v>
                </c:pt>
                <c:pt idx="87">
                  <c:v>616.59999999999991</c:v>
                </c:pt>
                <c:pt idx="88">
                  <c:v>613.70000000000005</c:v>
                </c:pt>
                <c:pt idx="89">
                  <c:v>610.79999999999995</c:v>
                </c:pt>
                <c:pt idx="90">
                  <c:v>607.89999999999986</c:v>
                </c:pt>
                <c:pt idx="91">
                  <c:v>605</c:v>
                </c:pt>
                <c:pt idx="92">
                  <c:v>602.09999999999991</c:v>
                </c:pt>
                <c:pt idx="93">
                  <c:v>599.20000000000005</c:v>
                </c:pt>
                <c:pt idx="94">
                  <c:v>596.29999999999995</c:v>
                </c:pt>
                <c:pt idx="95">
                  <c:v>593.39999999999986</c:v>
                </c:pt>
                <c:pt idx="96">
                  <c:v>590.5</c:v>
                </c:pt>
                <c:pt idx="97">
                  <c:v>587.59999999999991</c:v>
                </c:pt>
                <c:pt idx="98">
                  <c:v>584.70000000000005</c:v>
                </c:pt>
                <c:pt idx="99">
                  <c:v>581.79999999999995</c:v>
                </c:pt>
                <c:pt idx="100">
                  <c:v>578.89999999999986</c:v>
                </c:pt>
                <c:pt idx="101">
                  <c:v>576</c:v>
                </c:pt>
                <c:pt idx="102">
                  <c:v>573.09999999999991</c:v>
                </c:pt>
                <c:pt idx="103">
                  <c:v>570.20000000000005</c:v>
                </c:pt>
                <c:pt idx="104">
                  <c:v>567.29999999999995</c:v>
                </c:pt>
                <c:pt idx="105">
                  <c:v>564.39999999999986</c:v>
                </c:pt>
                <c:pt idx="106">
                  <c:v>561.5</c:v>
                </c:pt>
                <c:pt idx="107">
                  <c:v>558.59999999999991</c:v>
                </c:pt>
                <c:pt idx="108">
                  <c:v>555.70000000000005</c:v>
                </c:pt>
                <c:pt idx="109">
                  <c:v>552.79999999999995</c:v>
                </c:pt>
                <c:pt idx="110">
                  <c:v>549.89999999999986</c:v>
                </c:pt>
                <c:pt idx="111">
                  <c:v>547</c:v>
                </c:pt>
                <c:pt idx="112">
                  <c:v>544.09999999999991</c:v>
                </c:pt>
                <c:pt idx="113">
                  <c:v>541.20000000000005</c:v>
                </c:pt>
                <c:pt idx="114">
                  <c:v>538.29999999999995</c:v>
                </c:pt>
                <c:pt idx="115">
                  <c:v>535.39999999999986</c:v>
                </c:pt>
                <c:pt idx="116">
                  <c:v>532.5</c:v>
                </c:pt>
                <c:pt idx="117">
                  <c:v>529.59999999999991</c:v>
                </c:pt>
                <c:pt idx="118">
                  <c:v>526.70000000000005</c:v>
                </c:pt>
                <c:pt idx="119">
                  <c:v>523.79999999999995</c:v>
                </c:pt>
                <c:pt idx="120">
                  <c:v>520.89999999999986</c:v>
                </c:pt>
                <c:pt idx="121">
                  <c:v>518</c:v>
                </c:pt>
                <c:pt idx="122">
                  <c:v>515.09999999999991</c:v>
                </c:pt>
                <c:pt idx="123">
                  <c:v>512.20000000000005</c:v>
                </c:pt>
                <c:pt idx="124">
                  <c:v>509.29999999999995</c:v>
                </c:pt>
                <c:pt idx="125">
                  <c:v>506.39999999999986</c:v>
                </c:pt>
                <c:pt idx="126">
                  <c:v>503.5</c:v>
                </c:pt>
                <c:pt idx="127">
                  <c:v>500.59999999999991</c:v>
                </c:pt>
                <c:pt idx="128">
                  <c:v>497.70000000000005</c:v>
                </c:pt>
                <c:pt idx="129">
                  <c:v>494.79999999999995</c:v>
                </c:pt>
                <c:pt idx="130">
                  <c:v>491.89999999999986</c:v>
                </c:pt>
                <c:pt idx="131">
                  <c:v>489</c:v>
                </c:pt>
                <c:pt idx="132">
                  <c:v>486.09999999999991</c:v>
                </c:pt>
                <c:pt idx="133">
                  <c:v>483.20000000000005</c:v>
                </c:pt>
                <c:pt idx="134">
                  <c:v>480.29999999999995</c:v>
                </c:pt>
                <c:pt idx="135">
                  <c:v>477.39999999999986</c:v>
                </c:pt>
                <c:pt idx="136">
                  <c:v>474.5</c:v>
                </c:pt>
                <c:pt idx="137">
                  <c:v>471.59999999999991</c:v>
                </c:pt>
                <c:pt idx="138">
                  <c:v>468.70000000000005</c:v>
                </c:pt>
                <c:pt idx="139">
                  <c:v>465.79999999999995</c:v>
                </c:pt>
                <c:pt idx="140">
                  <c:v>462.89999999999986</c:v>
                </c:pt>
                <c:pt idx="141">
                  <c:v>460</c:v>
                </c:pt>
                <c:pt idx="142">
                  <c:v>457.09999999999991</c:v>
                </c:pt>
                <c:pt idx="143">
                  <c:v>454.20000000000005</c:v>
                </c:pt>
                <c:pt idx="144">
                  <c:v>451.29999999999995</c:v>
                </c:pt>
                <c:pt idx="145">
                  <c:v>448.39999999999986</c:v>
                </c:pt>
                <c:pt idx="146">
                  <c:v>445.5</c:v>
                </c:pt>
                <c:pt idx="147">
                  <c:v>442.59999999999991</c:v>
                </c:pt>
                <c:pt idx="148">
                  <c:v>439.70000000000005</c:v>
                </c:pt>
                <c:pt idx="149">
                  <c:v>436.79999999999995</c:v>
                </c:pt>
                <c:pt idx="150">
                  <c:v>433.89999999999986</c:v>
                </c:pt>
                <c:pt idx="151">
                  <c:v>431</c:v>
                </c:pt>
                <c:pt idx="152">
                  <c:v>428.09999999999991</c:v>
                </c:pt>
                <c:pt idx="153">
                  <c:v>425.20000000000005</c:v>
                </c:pt>
                <c:pt idx="154">
                  <c:v>422.29999999999995</c:v>
                </c:pt>
                <c:pt idx="155">
                  <c:v>419.39999999999986</c:v>
                </c:pt>
                <c:pt idx="156">
                  <c:v>416.5</c:v>
                </c:pt>
                <c:pt idx="157">
                  <c:v>413.59999999999991</c:v>
                </c:pt>
                <c:pt idx="158">
                  <c:v>410.69999999999993</c:v>
                </c:pt>
                <c:pt idx="159">
                  <c:v>407.79999999999995</c:v>
                </c:pt>
                <c:pt idx="160">
                  <c:v>404.9</c:v>
                </c:pt>
                <c:pt idx="161">
                  <c:v>402</c:v>
                </c:pt>
                <c:pt idx="162">
                  <c:v>399.1</c:v>
                </c:pt>
                <c:pt idx="163">
                  <c:v>396.19999999999993</c:v>
                </c:pt>
                <c:pt idx="164">
                  <c:v>393.29999999999995</c:v>
                </c:pt>
                <c:pt idx="165">
                  <c:v>390.4</c:v>
                </c:pt>
                <c:pt idx="166">
                  <c:v>387.5</c:v>
                </c:pt>
                <c:pt idx="167">
                  <c:v>384.6</c:v>
                </c:pt>
                <c:pt idx="168">
                  <c:v>381.69999999999993</c:v>
                </c:pt>
                <c:pt idx="169">
                  <c:v>378.79999999999995</c:v>
                </c:pt>
                <c:pt idx="170">
                  <c:v>375.9</c:v>
                </c:pt>
                <c:pt idx="171">
                  <c:v>373</c:v>
                </c:pt>
                <c:pt idx="172">
                  <c:v>370.1</c:v>
                </c:pt>
                <c:pt idx="173">
                  <c:v>367.19999999999993</c:v>
                </c:pt>
                <c:pt idx="174">
                  <c:v>364.29999999999995</c:v>
                </c:pt>
                <c:pt idx="175">
                  <c:v>361.4</c:v>
                </c:pt>
                <c:pt idx="176">
                  <c:v>358.5</c:v>
                </c:pt>
                <c:pt idx="177">
                  <c:v>355.6</c:v>
                </c:pt>
                <c:pt idx="178">
                  <c:v>352.69999999999993</c:v>
                </c:pt>
                <c:pt idx="179">
                  <c:v>349.79999999999995</c:v>
                </c:pt>
                <c:pt idx="180">
                  <c:v>346.9</c:v>
                </c:pt>
                <c:pt idx="181">
                  <c:v>344</c:v>
                </c:pt>
                <c:pt idx="182">
                  <c:v>341.1</c:v>
                </c:pt>
                <c:pt idx="183">
                  <c:v>338.19999999999993</c:v>
                </c:pt>
                <c:pt idx="184">
                  <c:v>335.29999999999995</c:v>
                </c:pt>
                <c:pt idx="185">
                  <c:v>332.4</c:v>
                </c:pt>
                <c:pt idx="186">
                  <c:v>329.5</c:v>
                </c:pt>
                <c:pt idx="187">
                  <c:v>326.60000000000002</c:v>
                </c:pt>
                <c:pt idx="188">
                  <c:v>323.69999999999993</c:v>
                </c:pt>
                <c:pt idx="189">
                  <c:v>320.79999999999995</c:v>
                </c:pt>
                <c:pt idx="190">
                  <c:v>317.89999999999998</c:v>
                </c:pt>
                <c:pt idx="191">
                  <c:v>315</c:v>
                </c:pt>
                <c:pt idx="192">
                  <c:v>312.10000000000002</c:v>
                </c:pt>
                <c:pt idx="193">
                  <c:v>309.19999999999993</c:v>
                </c:pt>
                <c:pt idx="194">
                  <c:v>306.29999999999995</c:v>
                </c:pt>
                <c:pt idx="195">
                  <c:v>303.39999999999998</c:v>
                </c:pt>
                <c:pt idx="196">
                  <c:v>300.5</c:v>
                </c:pt>
                <c:pt idx="197">
                  <c:v>297.60000000000002</c:v>
                </c:pt>
                <c:pt idx="198">
                  <c:v>294.69999999999993</c:v>
                </c:pt>
                <c:pt idx="199">
                  <c:v>291.79999999999995</c:v>
                </c:pt>
                <c:pt idx="200">
                  <c:v>288.89999999999998</c:v>
                </c:pt>
                <c:pt idx="201">
                  <c:v>286</c:v>
                </c:pt>
                <c:pt idx="202">
                  <c:v>283.10000000000002</c:v>
                </c:pt>
                <c:pt idx="203">
                  <c:v>280.19999999999993</c:v>
                </c:pt>
                <c:pt idx="204">
                  <c:v>277.29999999999995</c:v>
                </c:pt>
                <c:pt idx="205">
                  <c:v>274.39999999999998</c:v>
                </c:pt>
                <c:pt idx="206">
                  <c:v>271.5</c:v>
                </c:pt>
                <c:pt idx="207">
                  <c:v>268.60000000000002</c:v>
                </c:pt>
                <c:pt idx="208">
                  <c:v>265.69999999999993</c:v>
                </c:pt>
                <c:pt idx="209">
                  <c:v>262.79999999999995</c:v>
                </c:pt>
                <c:pt idx="210">
                  <c:v>259.89999999999998</c:v>
                </c:pt>
                <c:pt idx="211">
                  <c:v>257</c:v>
                </c:pt>
                <c:pt idx="212">
                  <c:v>254.10000000000002</c:v>
                </c:pt>
                <c:pt idx="213">
                  <c:v>251.19999999999993</c:v>
                </c:pt>
                <c:pt idx="214">
                  <c:v>248.29999999999995</c:v>
                </c:pt>
                <c:pt idx="215">
                  <c:v>245.39999999999998</c:v>
                </c:pt>
                <c:pt idx="216">
                  <c:v>242.5</c:v>
                </c:pt>
                <c:pt idx="217">
                  <c:v>239.60000000000002</c:v>
                </c:pt>
                <c:pt idx="218">
                  <c:v>236.69999999999993</c:v>
                </c:pt>
                <c:pt idx="219">
                  <c:v>233.79999999999995</c:v>
                </c:pt>
                <c:pt idx="220">
                  <c:v>230.89999999999998</c:v>
                </c:pt>
                <c:pt idx="221">
                  <c:v>228</c:v>
                </c:pt>
                <c:pt idx="222">
                  <c:v>225.10000000000002</c:v>
                </c:pt>
                <c:pt idx="223">
                  <c:v>222.19999999999993</c:v>
                </c:pt>
                <c:pt idx="224">
                  <c:v>219.29999999999995</c:v>
                </c:pt>
                <c:pt idx="225">
                  <c:v>216.39999999999998</c:v>
                </c:pt>
                <c:pt idx="226">
                  <c:v>213.5</c:v>
                </c:pt>
                <c:pt idx="227">
                  <c:v>210.60000000000002</c:v>
                </c:pt>
                <c:pt idx="228">
                  <c:v>207.69999999999993</c:v>
                </c:pt>
                <c:pt idx="229">
                  <c:v>204.79999999999995</c:v>
                </c:pt>
                <c:pt idx="230">
                  <c:v>201.89999999999998</c:v>
                </c:pt>
                <c:pt idx="231">
                  <c:v>199</c:v>
                </c:pt>
                <c:pt idx="232">
                  <c:v>196.10000000000002</c:v>
                </c:pt>
                <c:pt idx="233">
                  <c:v>193.19999999999993</c:v>
                </c:pt>
                <c:pt idx="234">
                  <c:v>190.29999999999995</c:v>
                </c:pt>
                <c:pt idx="235">
                  <c:v>187.39999999999998</c:v>
                </c:pt>
                <c:pt idx="236">
                  <c:v>184.5</c:v>
                </c:pt>
                <c:pt idx="237">
                  <c:v>181.60000000000002</c:v>
                </c:pt>
                <c:pt idx="238">
                  <c:v>178.69999999999993</c:v>
                </c:pt>
                <c:pt idx="239">
                  <c:v>175.79999999999995</c:v>
                </c:pt>
                <c:pt idx="240">
                  <c:v>172.89999999999998</c:v>
                </c:pt>
                <c:pt idx="241">
                  <c:v>170</c:v>
                </c:pt>
                <c:pt idx="242">
                  <c:v>167.10000000000002</c:v>
                </c:pt>
                <c:pt idx="243">
                  <c:v>164.19999999999993</c:v>
                </c:pt>
                <c:pt idx="244">
                  <c:v>161.29999999999995</c:v>
                </c:pt>
                <c:pt idx="245">
                  <c:v>158.39999999999998</c:v>
                </c:pt>
                <c:pt idx="246">
                  <c:v>155.5</c:v>
                </c:pt>
                <c:pt idx="247">
                  <c:v>152.60000000000002</c:v>
                </c:pt>
                <c:pt idx="248">
                  <c:v>149.69999999999993</c:v>
                </c:pt>
                <c:pt idx="249">
                  <c:v>146.79999999999995</c:v>
                </c:pt>
                <c:pt idx="250">
                  <c:v>143.89999999999998</c:v>
                </c:pt>
                <c:pt idx="251">
                  <c:v>141</c:v>
                </c:pt>
                <c:pt idx="252">
                  <c:v>138.10000000000002</c:v>
                </c:pt>
                <c:pt idx="253">
                  <c:v>135.19999999999993</c:v>
                </c:pt>
                <c:pt idx="254">
                  <c:v>132.29999999999995</c:v>
                </c:pt>
                <c:pt idx="255">
                  <c:v>129.39999999999998</c:v>
                </c:pt>
                <c:pt idx="256">
                  <c:v>126.5</c:v>
                </c:pt>
                <c:pt idx="257">
                  <c:v>123.60000000000002</c:v>
                </c:pt>
                <c:pt idx="258">
                  <c:v>120.69999999999993</c:v>
                </c:pt>
                <c:pt idx="259">
                  <c:v>117.79999999999995</c:v>
                </c:pt>
                <c:pt idx="260">
                  <c:v>114.89999999999998</c:v>
                </c:pt>
                <c:pt idx="261">
                  <c:v>112</c:v>
                </c:pt>
                <c:pt idx="262">
                  <c:v>109.10000000000002</c:v>
                </c:pt>
                <c:pt idx="263">
                  <c:v>106.19999999999993</c:v>
                </c:pt>
                <c:pt idx="264">
                  <c:v>103.29999999999995</c:v>
                </c:pt>
                <c:pt idx="265">
                  <c:v>100.39999999999998</c:v>
                </c:pt>
                <c:pt idx="266">
                  <c:v>97.5</c:v>
                </c:pt>
                <c:pt idx="267">
                  <c:v>94.600000000000023</c:v>
                </c:pt>
                <c:pt idx="268">
                  <c:v>91.699999999999932</c:v>
                </c:pt>
                <c:pt idx="269">
                  <c:v>88.799999999999955</c:v>
                </c:pt>
                <c:pt idx="270">
                  <c:v>85.899999999999977</c:v>
                </c:pt>
                <c:pt idx="271">
                  <c:v>83</c:v>
                </c:pt>
                <c:pt idx="272">
                  <c:v>80.100000000000023</c:v>
                </c:pt>
                <c:pt idx="273">
                  <c:v>77.199999999999932</c:v>
                </c:pt>
                <c:pt idx="274">
                  <c:v>74.299999999999955</c:v>
                </c:pt>
                <c:pt idx="275">
                  <c:v>71.399999999999977</c:v>
                </c:pt>
                <c:pt idx="276">
                  <c:v>68.5</c:v>
                </c:pt>
                <c:pt idx="277">
                  <c:v>65.600000000000023</c:v>
                </c:pt>
                <c:pt idx="278">
                  <c:v>62.699999999999932</c:v>
                </c:pt>
                <c:pt idx="279">
                  <c:v>59.799999999999955</c:v>
                </c:pt>
                <c:pt idx="280">
                  <c:v>56.899999999999977</c:v>
                </c:pt>
                <c:pt idx="281">
                  <c:v>54</c:v>
                </c:pt>
                <c:pt idx="282">
                  <c:v>51.100000000000023</c:v>
                </c:pt>
                <c:pt idx="283">
                  <c:v>48.199999999999932</c:v>
                </c:pt>
                <c:pt idx="284">
                  <c:v>45.299999999999955</c:v>
                </c:pt>
                <c:pt idx="285">
                  <c:v>42.399999999999977</c:v>
                </c:pt>
                <c:pt idx="286">
                  <c:v>39.5</c:v>
                </c:pt>
                <c:pt idx="287">
                  <c:v>36.600000000000023</c:v>
                </c:pt>
                <c:pt idx="288">
                  <c:v>33.699999999999932</c:v>
                </c:pt>
                <c:pt idx="289">
                  <c:v>30.799999999999955</c:v>
                </c:pt>
                <c:pt idx="290">
                  <c:v>27.899999999999977</c:v>
                </c:pt>
                <c:pt idx="291">
                  <c:v>25</c:v>
                </c:pt>
                <c:pt idx="292">
                  <c:v>22.100000000000023</c:v>
                </c:pt>
                <c:pt idx="293">
                  <c:v>19.199999999999932</c:v>
                </c:pt>
                <c:pt idx="294">
                  <c:v>16.299999999999955</c:v>
                </c:pt>
                <c:pt idx="295">
                  <c:v>13.399999999999977</c:v>
                </c:pt>
                <c:pt idx="296">
                  <c:v>10.5</c:v>
                </c:pt>
                <c:pt idx="297">
                  <c:v>7.6000000000000227</c:v>
                </c:pt>
                <c:pt idx="298">
                  <c:v>4.6999999999999318</c:v>
                </c:pt>
                <c:pt idx="299">
                  <c:v>1.7999999999999545</c:v>
                </c:pt>
                <c:pt idx="300">
                  <c:v>-1.1000000000000227</c:v>
                </c:pt>
                <c:pt idx="301">
                  <c:v>-4</c:v>
                </c:pt>
                <c:pt idx="302">
                  <c:v>-6.8999999999999773</c:v>
                </c:pt>
                <c:pt idx="303">
                  <c:v>-9.8000000000000682</c:v>
                </c:pt>
                <c:pt idx="304">
                  <c:v>-12.700000000000045</c:v>
                </c:pt>
                <c:pt idx="305">
                  <c:v>-15.600000000000023</c:v>
                </c:pt>
                <c:pt idx="306">
                  <c:v>-18.5</c:v>
                </c:pt>
                <c:pt idx="307">
                  <c:v>-21.399999999999977</c:v>
                </c:pt>
                <c:pt idx="308">
                  <c:v>-24.300000000000068</c:v>
                </c:pt>
                <c:pt idx="309">
                  <c:v>-27.200000000000045</c:v>
                </c:pt>
                <c:pt idx="310">
                  <c:v>-30.100000000000023</c:v>
                </c:pt>
                <c:pt idx="311">
                  <c:v>-33</c:v>
                </c:pt>
                <c:pt idx="312">
                  <c:v>-35.899999999999977</c:v>
                </c:pt>
                <c:pt idx="313">
                  <c:v>-38.800000000000068</c:v>
                </c:pt>
                <c:pt idx="314">
                  <c:v>-41.700000000000045</c:v>
                </c:pt>
                <c:pt idx="315">
                  <c:v>-44.600000000000023</c:v>
                </c:pt>
                <c:pt idx="316">
                  <c:v>-47.5</c:v>
                </c:pt>
                <c:pt idx="317">
                  <c:v>-50.399999999999977</c:v>
                </c:pt>
                <c:pt idx="318">
                  <c:v>-53.300000000000068</c:v>
                </c:pt>
                <c:pt idx="319">
                  <c:v>-56.200000000000045</c:v>
                </c:pt>
                <c:pt idx="320">
                  <c:v>-59.100000000000023</c:v>
                </c:pt>
                <c:pt idx="321">
                  <c:v>-62</c:v>
                </c:pt>
                <c:pt idx="322">
                  <c:v>-64.899999999999977</c:v>
                </c:pt>
                <c:pt idx="323">
                  <c:v>-67.800000000000068</c:v>
                </c:pt>
                <c:pt idx="324">
                  <c:v>-70.700000000000045</c:v>
                </c:pt>
                <c:pt idx="325">
                  <c:v>-73.600000000000023</c:v>
                </c:pt>
                <c:pt idx="326">
                  <c:v>-76.5</c:v>
                </c:pt>
                <c:pt idx="327">
                  <c:v>-79.399999999999977</c:v>
                </c:pt>
                <c:pt idx="328">
                  <c:v>-82.300000000000068</c:v>
                </c:pt>
                <c:pt idx="329">
                  <c:v>-85.200000000000045</c:v>
                </c:pt>
                <c:pt idx="330">
                  <c:v>-88.100000000000023</c:v>
                </c:pt>
                <c:pt idx="331">
                  <c:v>-91</c:v>
                </c:pt>
                <c:pt idx="332">
                  <c:v>-93.899999999999977</c:v>
                </c:pt>
                <c:pt idx="333">
                  <c:v>-96.800000000000068</c:v>
                </c:pt>
                <c:pt idx="334">
                  <c:v>-99.700000000000045</c:v>
                </c:pt>
                <c:pt idx="335">
                  <c:v>-102.60000000000002</c:v>
                </c:pt>
                <c:pt idx="336">
                  <c:v>-105.5</c:v>
                </c:pt>
                <c:pt idx="337">
                  <c:v>-108.40000000000003</c:v>
                </c:pt>
                <c:pt idx="338">
                  <c:v>-111.30000000000001</c:v>
                </c:pt>
                <c:pt idx="339">
                  <c:v>-114.19999999999999</c:v>
                </c:pt>
                <c:pt idx="340">
                  <c:v>-117.10000000000002</c:v>
                </c:pt>
                <c:pt idx="341">
                  <c:v>-120</c:v>
                </c:pt>
                <c:pt idx="342">
                  <c:v>-122.90000000000003</c:v>
                </c:pt>
                <c:pt idx="343">
                  <c:v>-125.80000000000001</c:v>
                </c:pt>
                <c:pt idx="344">
                  <c:v>-128.69999999999999</c:v>
                </c:pt>
                <c:pt idx="345">
                  <c:v>-131.60000000000002</c:v>
                </c:pt>
                <c:pt idx="346">
                  <c:v>-134.5</c:v>
                </c:pt>
                <c:pt idx="347">
                  <c:v>-137.40000000000003</c:v>
                </c:pt>
                <c:pt idx="348">
                  <c:v>-140.30000000000001</c:v>
                </c:pt>
                <c:pt idx="349">
                  <c:v>-143.19999999999999</c:v>
                </c:pt>
                <c:pt idx="350">
                  <c:v>-146.10000000000002</c:v>
                </c:pt>
                <c:pt idx="351">
                  <c:v>-149</c:v>
                </c:pt>
                <c:pt idx="352">
                  <c:v>-151.90000000000003</c:v>
                </c:pt>
                <c:pt idx="353">
                  <c:v>-154.80000000000001</c:v>
                </c:pt>
                <c:pt idx="354">
                  <c:v>-157.69999999999999</c:v>
                </c:pt>
                <c:pt idx="355">
                  <c:v>-160.60000000000002</c:v>
                </c:pt>
                <c:pt idx="356">
                  <c:v>-163.5</c:v>
                </c:pt>
                <c:pt idx="357">
                  <c:v>-166.40000000000003</c:v>
                </c:pt>
                <c:pt idx="358">
                  <c:v>-169.3</c:v>
                </c:pt>
                <c:pt idx="359">
                  <c:v>-172.2</c:v>
                </c:pt>
                <c:pt idx="360">
                  <c:v>-175.10000000000002</c:v>
                </c:pt>
                <c:pt idx="361">
                  <c:v>-178</c:v>
                </c:pt>
                <c:pt idx="362">
                  <c:v>-180.90000000000003</c:v>
                </c:pt>
                <c:pt idx="363">
                  <c:v>-183.8</c:v>
                </c:pt>
                <c:pt idx="364">
                  <c:v>-186.7</c:v>
                </c:pt>
                <c:pt idx="365">
                  <c:v>-189.60000000000002</c:v>
                </c:pt>
                <c:pt idx="366">
                  <c:v>-192.5</c:v>
                </c:pt>
                <c:pt idx="367">
                  <c:v>-195.40000000000003</c:v>
                </c:pt>
                <c:pt idx="368">
                  <c:v>-198.3</c:v>
                </c:pt>
                <c:pt idx="369">
                  <c:v>-201.2</c:v>
                </c:pt>
                <c:pt idx="370">
                  <c:v>-204.10000000000002</c:v>
                </c:pt>
                <c:pt idx="371">
                  <c:v>-207</c:v>
                </c:pt>
                <c:pt idx="372">
                  <c:v>-209.90000000000003</c:v>
                </c:pt>
                <c:pt idx="373">
                  <c:v>-212.8</c:v>
                </c:pt>
                <c:pt idx="374">
                  <c:v>-215.7</c:v>
                </c:pt>
                <c:pt idx="375">
                  <c:v>-218.60000000000002</c:v>
                </c:pt>
                <c:pt idx="376">
                  <c:v>-221.5</c:v>
                </c:pt>
                <c:pt idx="377">
                  <c:v>-224.40000000000003</c:v>
                </c:pt>
                <c:pt idx="378">
                  <c:v>-227.3</c:v>
                </c:pt>
                <c:pt idx="379">
                  <c:v>-230.2</c:v>
                </c:pt>
                <c:pt idx="380">
                  <c:v>-233.10000000000002</c:v>
                </c:pt>
                <c:pt idx="381">
                  <c:v>-236</c:v>
                </c:pt>
                <c:pt idx="382">
                  <c:v>-238.90000000000003</c:v>
                </c:pt>
                <c:pt idx="383">
                  <c:v>-241.8</c:v>
                </c:pt>
                <c:pt idx="384">
                  <c:v>-244.7</c:v>
                </c:pt>
                <c:pt idx="385">
                  <c:v>-247.60000000000002</c:v>
                </c:pt>
                <c:pt idx="386">
                  <c:v>-250.5</c:v>
                </c:pt>
                <c:pt idx="387">
                  <c:v>-253.40000000000003</c:v>
                </c:pt>
                <c:pt idx="388">
                  <c:v>-256.3</c:v>
                </c:pt>
                <c:pt idx="389">
                  <c:v>-259.2</c:v>
                </c:pt>
                <c:pt idx="390">
                  <c:v>-262.10000000000002</c:v>
                </c:pt>
                <c:pt idx="391">
                  <c:v>-265</c:v>
                </c:pt>
                <c:pt idx="392">
                  <c:v>-267.90000000000003</c:v>
                </c:pt>
                <c:pt idx="393">
                  <c:v>-270.8</c:v>
                </c:pt>
                <c:pt idx="394">
                  <c:v>-273.7</c:v>
                </c:pt>
                <c:pt idx="395">
                  <c:v>-276.60000000000002</c:v>
                </c:pt>
                <c:pt idx="396">
                  <c:v>-279.5</c:v>
                </c:pt>
                <c:pt idx="397">
                  <c:v>-282.40000000000003</c:v>
                </c:pt>
                <c:pt idx="398">
                  <c:v>-285.3</c:v>
                </c:pt>
                <c:pt idx="399">
                  <c:v>-288.2</c:v>
                </c:pt>
                <c:pt idx="400">
                  <c:v>-291.10000000000002</c:v>
                </c:pt>
                <c:pt idx="401">
                  <c:v>-294</c:v>
                </c:pt>
                <c:pt idx="402">
                  <c:v>-296.90000000000003</c:v>
                </c:pt>
                <c:pt idx="403">
                  <c:v>-299.8</c:v>
                </c:pt>
                <c:pt idx="404">
                  <c:v>-302.7</c:v>
                </c:pt>
                <c:pt idx="405">
                  <c:v>-305.60000000000002</c:v>
                </c:pt>
                <c:pt idx="406">
                  <c:v>-308.5</c:v>
                </c:pt>
                <c:pt idx="407">
                  <c:v>-311.40000000000003</c:v>
                </c:pt>
                <c:pt idx="408">
                  <c:v>-314.3</c:v>
                </c:pt>
                <c:pt idx="409">
                  <c:v>-317.2</c:v>
                </c:pt>
                <c:pt idx="410">
                  <c:v>-320.10000000000002</c:v>
                </c:pt>
                <c:pt idx="411">
                  <c:v>-323</c:v>
                </c:pt>
                <c:pt idx="412">
                  <c:v>-325.90000000000003</c:v>
                </c:pt>
                <c:pt idx="413">
                  <c:v>-328.8</c:v>
                </c:pt>
                <c:pt idx="414">
                  <c:v>-331.7</c:v>
                </c:pt>
                <c:pt idx="415">
                  <c:v>-334.6</c:v>
                </c:pt>
                <c:pt idx="416">
                  <c:v>-337.5</c:v>
                </c:pt>
                <c:pt idx="417">
                  <c:v>-340.40000000000003</c:v>
                </c:pt>
                <c:pt idx="418">
                  <c:v>-343.3</c:v>
                </c:pt>
                <c:pt idx="419">
                  <c:v>-346.2</c:v>
                </c:pt>
                <c:pt idx="420">
                  <c:v>-349.1</c:v>
                </c:pt>
                <c:pt idx="421">
                  <c:v>-352</c:v>
                </c:pt>
                <c:pt idx="422">
                  <c:v>-354.90000000000003</c:v>
                </c:pt>
                <c:pt idx="423">
                  <c:v>-357.8</c:v>
                </c:pt>
                <c:pt idx="424">
                  <c:v>-360.70000000000005</c:v>
                </c:pt>
                <c:pt idx="425">
                  <c:v>-363.6</c:v>
                </c:pt>
                <c:pt idx="426">
                  <c:v>-366.5</c:v>
                </c:pt>
                <c:pt idx="427">
                  <c:v>-369.4</c:v>
                </c:pt>
                <c:pt idx="428">
                  <c:v>-372.3</c:v>
                </c:pt>
                <c:pt idx="429">
                  <c:v>-375.20000000000005</c:v>
                </c:pt>
                <c:pt idx="430">
                  <c:v>-378.1</c:v>
                </c:pt>
                <c:pt idx="431">
                  <c:v>-381</c:v>
                </c:pt>
                <c:pt idx="432">
                  <c:v>-383.9</c:v>
                </c:pt>
                <c:pt idx="433">
                  <c:v>-386.8</c:v>
                </c:pt>
                <c:pt idx="434">
                  <c:v>-389.70000000000005</c:v>
                </c:pt>
                <c:pt idx="435">
                  <c:v>-392.6</c:v>
                </c:pt>
                <c:pt idx="436">
                  <c:v>-395.5</c:v>
                </c:pt>
                <c:pt idx="437">
                  <c:v>-398.4</c:v>
                </c:pt>
                <c:pt idx="438">
                  <c:v>-401.3</c:v>
                </c:pt>
                <c:pt idx="439">
                  <c:v>-404.20000000000005</c:v>
                </c:pt>
                <c:pt idx="440">
                  <c:v>-407.1</c:v>
                </c:pt>
                <c:pt idx="441">
                  <c:v>-410</c:v>
                </c:pt>
                <c:pt idx="442">
                  <c:v>-412.9</c:v>
                </c:pt>
                <c:pt idx="443">
                  <c:v>-415.8</c:v>
                </c:pt>
                <c:pt idx="444">
                  <c:v>-418.70000000000005</c:v>
                </c:pt>
                <c:pt idx="445">
                  <c:v>-421.6</c:v>
                </c:pt>
                <c:pt idx="446">
                  <c:v>-424.5</c:v>
                </c:pt>
                <c:pt idx="447">
                  <c:v>-427.4</c:v>
                </c:pt>
                <c:pt idx="448">
                  <c:v>-430.3</c:v>
                </c:pt>
                <c:pt idx="449">
                  <c:v>-433.20000000000005</c:v>
                </c:pt>
                <c:pt idx="450">
                  <c:v>-436.1</c:v>
                </c:pt>
                <c:pt idx="451">
                  <c:v>-439</c:v>
                </c:pt>
                <c:pt idx="452">
                  <c:v>-441.9</c:v>
                </c:pt>
                <c:pt idx="453">
                  <c:v>-444.8</c:v>
                </c:pt>
                <c:pt idx="454">
                  <c:v>-447.70000000000005</c:v>
                </c:pt>
                <c:pt idx="455">
                  <c:v>-450.6</c:v>
                </c:pt>
                <c:pt idx="456">
                  <c:v>-453.5</c:v>
                </c:pt>
                <c:pt idx="457">
                  <c:v>-456.4</c:v>
                </c:pt>
                <c:pt idx="458">
                  <c:v>-459.3</c:v>
                </c:pt>
                <c:pt idx="459">
                  <c:v>-462.20000000000005</c:v>
                </c:pt>
                <c:pt idx="460">
                  <c:v>-465.1</c:v>
                </c:pt>
                <c:pt idx="461">
                  <c:v>-468</c:v>
                </c:pt>
                <c:pt idx="462">
                  <c:v>-470.9</c:v>
                </c:pt>
                <c:pt idx="463">
                  <c:v>-473.8</c:v>
                </c:pt>
                <c:pt idx="464">
                  <c:v>-476.70000000000005</c:v>
                </c:pt>
                <c:pt idx="465">
                  <c:v>-479.6</c:v>
                </c:pt>
                <c:pt idx="466">
                  <c:v>-482.5</c:v>
                </c:pt>
                <c:pt idx="467">
                  <c:v>-485.4</c:v>
                </c:pt>
                <c:pt idx="468">
                  <c:v>-488.3</c:v>
                </c:pt>
                <c:pt idx="469">
                  <c:v>-491.2</c:v>
                </c:pt>
                <c:pt idx="470">
                  <c:v>-494.1</c:v>
                </c:pt>
                <c:pt idx="471">
                  <c:v>-497</c:v>
                </c:pt>
                <c:pt idx="472">
                  <c:v>-499.9</c:v>
                </c:pt>
                <c:pt idx="473">
                  <c:v>-502.8</c:v>
                </c:pt>
                <c:pt idx="474">
                  <c:v>-505.7</c:v>
                </c:pt>
                <c:pt idx="475">
                  <c:v>-508.6</c:v>
                </c:pt>
                <c:pt idx="476">
                  <c:v>-511.5</c:v>
                </c:pt>
                <c:pt idx="477">
                  <c:v>-514.4</c:v>
                </c:pt>
                <c:pt idx="478">
                  <c:v>-517.29999999999995</c:v>
                </c:pt>
                <c:pt idx="479">
                  <c:v>-520.20000000000005</c:v>
                </c:pt>
                <c:pt idx="480">
                  <c:v>-523.1</c:v>
                </c:pt>
                <c:pt idx="481">
                  <c:v>-526</c:v>
                </c:pt>
                <c:pt idx="482">
                  <c:v>-528.9</c:v>
                </c:pt>
                <c:pt idx="483">
                  <c:v>-531.79999999999995</c:v>
                </c:pt>
                <c:pt idx="484">
                  <c:v>-534.70000000000005</c:v>
                </c:pt>
                <c:pt idx="485">
                  <c:v>-537.6</c:v>
                </c:pt>
                <c:pt idx="486">
                  <c:v>-540.5</c:v>
                </c:pt>
                <c:pt idx="487">
                  <c:v>-543.4</c:v>
                </c:pt>
                <c:pt idx="488">
                  <c:v>-546.29999999999995</c:v>
                </c:pt>
                <c:pt idx="489">
                  <c:v>-549.20000000000005</c:v>
                </c:pt>
                <c:pt idx="490">
                  <c:v>-552.1</c:v>
                </c:pt>
                <c:pt idx="491">
                  <c:v>-555</c:v>
                </c:pt>
                <c:pt idx="492">
                  <c:v>-557.9</c:v>
                </c:pt>
                <c:pt idx="493">
                  <c:v>-560.79999999999995</c:v>
                </c:pt>
                <c:pt idx="494">
                  <c:v>-563.70000000000005</c:v>
                </c:pt>
                <c:pt idx="495">
                  <c:v>-566.6</c:v>
                </c:pt>
                <c:pt idx="496">
                  <c:v>-569.5</c:v>
                </c:pt>
                <c:pt idx="497">
                  <c:v>-572.4</c:v>
                </c:pt>
                <c:pt idx="498">
                  <c:v>-575.29999999999995</c:v>
                </c:pt>
                <c:pt idx="499">
                  <c:v>-578.20000000000005</c:v>
                </c:pt>
                <c:pt idx="500">
                  <c:v>-581.1</c:v>
                </c:pt>
                <c:pt idx="501">
                  <c:v>-584</c:v>
                </c:pt>
                <c:pt idx="502">
                  <c:v>-586.9</c:v>
                </c:pt>
                <c:pt idx="503">
                  <c:v>-589.79999999999995</c:v>
                </c:pt>
                <c:pt idx="504">
                  <c:v>-592.70000000000005</c:v>
                </c:pt>
                <c:pt idx="505">
                  <c:v>-595.6</c:v>
                </c:pt>
                <c:pt idx="506">
                  <c:v>-598.5</c:v>
                </c:pt>
                <c:pt idx="507">
                  <c:v>-601.4</c:v>
                </c:pt>
                <c:pt idx="508">
                  <c:v>-604.29999999999995</c:v>
                </c:pt>
                <c:pt idx="509">
                  <c:v>-607.20000000000005</c:v>
                </c:pt>
                <c:pt idx="510">
                  <c:v>-610.1</c:v>
                </c:pt>
                <c:pt idx="511">
                  <c:v>-613</c:v>
                </c:pt>
              </c:numCache>
            </c:numRef>
          </c:xVal>
          <c:yVal>
            <c:numRef>
              <c:f>Feuil2!$H$2:$H$514</c:f>
              <c:numCache>
                <c:formatCode>General</c:formatCode>
                <c:ptCount val="513"/>
                <c:pt idx="1">
                  <c:v>1.9461227863793639E-75</c:v>
                </c:pt>
                <c:pt idx="2">
                  <c:v>1.2000455820788619E-74</c:v>
                </c:pt>
                <c:pt idx="3">
                  <c:v>7.3310639266560804E-74</c:v>
                </c:pt>
                <c:pt idx="4">
                  <c:v>4.4368835459195301E-73</c:v>
                </c:pt>
                <c:pt idx="5">
                  <c:v>2.6603012151217872E-72</c:v>
                </c:pt>
                <c:pt idx="6">
                  <c:v>1.580248384295617E-71</c:v>
                </c:pt>
                <c:pt idx="7">
                  <c:v>9.2995440610809873E-71</c:v>
                </c:pt>
                <c:pt idx="8">
                  <c:v>5.4217528604921209E-70</c:v>
                </c:pt>
                <c:pt idx="9">
                  <c:v>3.1315513495965126E-69</c:v>
                </c:pt>
                <c:pt idx="10">
                  <c:v>1.7919303159686317E-68</c:v>
                </c:pt>
                <c:pt idx="11">
                  <c:v>1.0158380025962478E-67</c:v>
                </c:pt>
                <c:pt idx="12">
                  <c:v>5.7051826654829909E-67</c:v>
                </c:pt>
                <c:pt idx="13">
                  <c:v>3.1743617069839575E-66</c:v>
                </c:pt>
                <c:pt idx="14">
                  <c:v>1.7497863664895117E-65</c:v>
                </c:pt>
                <c:pt idx="15">
                  <c:v>9.5555437358407306E-65</c:v>
                </c:pt>
                <c:pt idx="16">
                  <c:v>5.1697261719384241E-64</c:v>
                </c:pt>
                <c:pt idx="17">
                  <c:v>2.7709037158595139E-63</c:v>
                </c:pt>
                <c:pt idx="18">
                  <c:v>1.4713537121585352E-62</c:v>
                </c:pt>
                <c:pt idx="19">
                  <c:v>7.7402413528489988E-62</c:v>
                </c:pt>
                <c:pt idx="20">
                  <c:v>4.0339793971384957E-61</c:v>
                </c:pt>
                <c:pt idx="21">
                  <c:v>2.0828337583502505E-60</c:v>
                </c:pt>
                <c:pt idx="22">
                  <c:v>1.0654113023606984E-59</c:v>
                </c:pt>
                <c:pt idx="23">
                  <c:v>5.3991047145735946E-59</c:v>
                </c:pt>
                <c:pt idx="24">
                  <c:v>2.7106157714319936E-58</c:v>
                </c:pt>
                <c:pt idx="25">
                  <c:v>1.3482049909288699E-57</c:v>
                </c:pt>
                <c:pt idx="26">
                  <c:v>6.643327451878667E-57</c:v>
                </c:pt>
                <c:pt idx="27">
                  <c:v>3.2430761606889704E-56</c:v>
                </c:pt>
                <c:pt idx="28">
                  <c:v>1.5684489775987992E-55</c:v>
                </c:pt>
                <c:pt idx="29">
                  <c:v>7.5149380093693872E-55</c:v>
                </c:pt>
                <c:pt idx="30">
                  <c:v>3.5671565447674503E-54</c:v>
                </c:pt>
                <c:pt idx="31">
                  <c:v>1.6774929145523876E-53</c:v>
                </c:pt>
                <c:pt idx="32">
                  <c:v>7.8152158875884625E-53</c:v>
                </c:pt>
                <c:pt idx="33">
                  <c:v>3.6071402108748467E-52</c:v>
                </c:pt>
                <c:pt idx="34">
                  <c:v>1.6494031799953699E-51</c:v>
                </c:pt>
                <c:pt idx="35">
                  <c:v>7.4719230488734123E-51</c:v>
                </c:pt>
                <c:pt idx="36">
                  <c:v>3.3533563967072246E-50</c:v>
                </c:pt>
                <c:pt idx="37">
                  <c:v>1.4909696211083368E-49</c:v>
                </c:pt>
                <c:pt idx="38">
                  <c:v>6.5674932598403905E-49</c:v>
                </c:pt>
                <c:pt idx="39">
                  <c:v>2.8659739338432223E-48</c:v>
                </c:pt>
                <c:pt idx="40">
                  <c:v>1.2390436202953327E-47</c:v>
                </c:pt>
                <c:pt idx="41">
                  <c:v>5.3069221280584016E-47</c:v>
                </c:pt>
                <c:pt idx="42">
                  <c:v>2.2518558874327877E-46</c:v>
                </c:pt>
                <c:pt idx="43">
                  <c:v>9.4662992906089776E-46</c:v>
                </c:pt>
                <c:pt idx="44">
                  <c:v>3.9424085526276528E-45</c:v>
                </c:pt>
                <c:pt idx="45">
                  <c:v>1.6266150445105156E-44</c:v>
                </c:pt>
                <c:pt idx="46">
                  <c:v>6.6488984595142128E-44</c:v>
                </c:pt>
                <c:pt idx="47">
                  <c:v>2.6925041148819763E-43</c:v>
                </c:pt>
                <c:pt idx="48">
                  <c:v>1.0802015849388335E-42</c:v>
                </c:pt>
                <c:pt idx="49">
                  <c:v>4.2933372449843433E-42</c:v>
                </c:pt>
                <c:pt idx="50">
                  <c:v>1.690545862482189E-41</c:v>
                </c:pt>
                <c:pt idx="51">
                  <c:v>6.5947854281959211E-41</c:v>
                </c:pt>
                <c:pt idx="52">
                  <c:v>2.5486848740130389E-40</c:v>
                </c:pt>
                <c:pt idx="53">
                  <c:v>9.758282185406559E-40</c:v>
                </c:pt>
                <c:pt idx="54">
                  <c:v>3.7014540568600879E-39</c:v>
                </c:pt>
                <c:pt idx="55">
                  <c:v>1.3909551059988105E-38</c:v>
                </c:pt>
                <c:pt idx="56">
                  <c:v>5.1784003371313324E-38</c:v>
                </c:pt>
                <c:pt idx="57">
                  <c:v>1.9099407324947623E-37</c:v>
                </c:pt>
                <c:pt idx="58">
                  <c:v>6.9788830196888365E-37</c:v>
                </c:pt>
                <c:pt idx="59">
                  <c:v>2.5263510965574877E-36</c:v>
                </c:pt>
                <c:pt idx="60">
                  <c:v>9.0603140711354291E-36</c:v>
                </c:pt>
                <c:pt idx="61">
                  <c:v>3.2191006698917362E-35</c:v>
                </c:pt>
                <c:pt idx="62">
                  <c:v>1.1330983932336089E-34</c:v>
                </c:pt>
                <c:pt idx="63">
                  <c:v>3.9513222345405477E-34</c:v>
                </c:pt>
                <c:pt idx="64">
                  <c:v>1.3650829183375245E-33</c:v>
                </c:pt>
                <c:pt idx="65">
                  <c:v>4.6721564345242097E-33</c:v>
                </c:pt>
                <c:pt idx="66">
                  <c:v>1.5842272460208961E-32</c:v>
                </c:pt>
                <c:pt idx="67">
                  <c:v>5.3218096919321075E-32</c:v>
                </c:pt>
                <c:pt idx="68">
                  <c:v>1.7710995039392868E-31</c:v>
                </c:pt>
                <c:pt idx="69">
                  <c:v>5.8394015669214062E-31</c:v>
                </c:pt>
                <c:pt idx="70">
                  <c:v>1.9073723473802763E-30</c:v>
                </c:pt>
                <c:pt idx="71">
                  <c:v>6.17226240753629E-30</c:v>
                </c:pt>
                <c:pt idx="72">
                  <c:v>1.9787687361551858E-29</c:v>
                </c:pt>
                <c:pt idx="73">
                  <c:v>6.2847420614035122E-29</c:v>
                </c:pt>
                <c:pt idx="74">
                  <c:v>1.9775234191816111E-28</c:v>
                </c:pt>
                <c:pt idx="75">
                  <c:v>6.1644959573023088E-28</c:v>
                </c:pt>
                <c:pt idx="76">
                  <c:v>1.9037734599959646E-27</c:v>
                </c:pt>
                <c:pt idx="77">
                  <c:v>5.8247155778227859E-27</c:v>
                </c:pt>
                <c:pt idx="78">
                  <c:v>1.7655334014846125E-26</c:v>
                </c:pt>
                <c:pt idx="79">
                  <c:v>5.3017459377905068E-26</c:v>
                </c:pt>
                <c:pt idx="80">
                  <c:v>1.5772612934047016E-25</c:v>
                </c:pt>
                <c:pt idx="81">
                  <c:v>4.6486852090434024E-25</c:v>
                </c:pt>
                <c:pt idx="82">
                  <c:v>1.3573704505283778E-24</c:v>
                </c:pt>
                <c:pt idx="83">
                  <c:v>3.9265253165951202E-24</c:v>
                </c:pt>
                <c:pt idx="84">
                  <c:v>1.125278892697351E-23</c:v>
                </c:pt>
                <c:pt idx="85">
                  <c:v>3.1948737629005714E-23</c:v>
                </c:pt>
                <c:pt idx="86">
                  <c:v>8.9864671744594039E-23</c:v>
                </c:pt>
                <c:pt idx="87">
                  <c:v>2.5041828737669066E-22</c:v>
                </c:pt>
                <c:pt idx="88">
                  <c:v>6.9132911788976921E-22</c:v>
                </c:pt>
                <c:pt idx="89">
                  <c:v>1.8907992295309772E-21</c:v>
                </c:pt>
                <c:pt idx="90">
                  <c:v>5.1232758909232463E-21</c:v>
                </c:pt>
                <c:pt idx="91">
                  <c:v>1.3752822240400514E-20</c:v>
                </c:pt>
                <c:pt idx="92">
                  <c:v>3.6574439146703676E-20</c:v>
                </c:pt>
                <c:pt idx="93">
                  <c:v>9.6361883453446739E-20</c:v>
                </c:pt>
                <c:pt idx="94">
                  <c:v>2.5152122766977906E-19</c:v>
                </c:pt>
                <c:pt idx="95">
                  <c:v>6.5040784011207298E-19</c:v>
                </c:pt>
                <c:pt idx="96">
                  <c:v>1.6662441993583162E-18</c:v>
                </c:pt>
                <c:pt idx="97">
                  <c:v>4.2289572285010991E-18</c:v>
                </c:pt>
                <c:pt idx="98">
                  <c:v>1.0633339844645461E-17</c:v>
                </c:pt>
                <c:pt idx="99">
                  <c:v>2.6487919944674012E-17</c:v>
                </c:pt>
                <c:pt idx="100">
                  <c:v>6.5368388014729273E-17</c:v>
                </c:pt>
                <c:pt idx="101">
                  <c:v>1.5981938493795768E-16</c:v>
                </c:pt>
                <c:pt idx="102">
                  <c:v>3.8710866610437646E-16</c:v>
                </c:pt>
                <c:pt idx="103">
                  <c:v>9.2891952647828511E-16</c:v>
                </c:pt>
                <c:pt idx="104">
                  <c:v>2.2083354782561196E-15</c:v>
                </c:pt>
                <c:pt idx="105">
                  <c:v>5.2010827874534757E-15</c:v>
                </c:pt>
                <c:pt idx="106">
                  <c:v>1.2135683540381891E-14</c:v>
                </c:pt>
                <c:pt idx="107">
                  <c:v>2.8052816993151045E-14</c:v>
                </c:pt>
                <c:pt idx="108">
                  <c:v>6.4243689363875015E-14</c:v>
                </c:pt>
                <c:pt idx="109">
                  <c:v>1.457559283128244E-13</c:v>
                </c:pt>
                <c:pt idx="110">
                  <c:v>3.2761497248461313E-13</c:v>
                </c:pt>
                <c:pt idx="111">
                  <c:v>7.2952976248385835E-13</c:v>
                </c:pt>
                <c:pt idx="112">
                  <c:v>1.609400184365239E-12</c:v>
                </c:pt>
                <c:pt idx="113">
                  <c:v>3.5174411368920366E-12</c:v>
                </c:pt>
                <c:pt idx="114">
                  <c:v>7.6160781085434297E-12</c:v>
                </c:pt>
                <c:pt idx="115">
                  <c:v>1.6337202785481972E-11</c:v>
                </c:pt>
                <c:pt idx="116">
                  <c:v>3.4718885009935325E-11</c:v>
                </c:pt>
                <c:pt idx="117">
                  <c:v>7.3096334360544353E-11</c:v>
                </c:pt>
                <c:pt idx="118">
                  <c:v>1.5246395690543853E-10</c:v>
                </c:pt>
                <c:pt idx="119">
                  <c:v>3.1505076214445497E-10</c:v>
                </c:pt>
                <c:pt idx="120">
                  <c:v>6.4496424852651756E-10</c:v>
                </c:pt>
                <c:pt idx="121">
                  <c:v>1.3080745859449931E-9</c:v>
                </c:pt>
                <c:pt idx="122">
                  <c:v>2.6282769950295559E-9</c:v>
                </c:pt>
                <c:pt idx="123">
                  <c:v>5.2318046415421038E-9</c:v>
                </c:pt>
                <c:pt idx="124">
                  <c:v>1.0317480654620309E-8</c:v>
                </c:pt>
                <c:pt idx="125">
                  <c:v>2.0157541704866577E-8</c:v>
                </c:pt>
                <c:pt idx="126">
                  <c:v>3.9016043797899816E-8</c:v>
                </c:pt>
                <c:pt idx="127">
                  <c:v>7.4815339760696504E-8</c:v>
                </c:pt>
                <c:pt idx="128">
                  <c:v>1.4212806203858108E-7</c:v>
                </c:pt>
                <c:pt idx="129">
                  <c:v>2.6749198616786539E-7</c:v>
                </c:pt>
                <c:pt idx="130">
                  <c:v>4.9875065141727312E-7</c:v>
                </c:pt>
                <c:pt idx="131">
                  <c:v>9.212933486160427E-7</c:v>
                </c:pt>
                <c:pt idx="132">
                  <c:v>1.6859867409118134E-6</c:v>
                </c:pt>
                <c:pt idx="133">
                  <c:v>3.056695188721192E-6</c:v>
                </c:pt>
                <c:pt idx="134">
                  <c:v>5.490246847048157E-6</c:v>
                </c:pt>
                <c:pt idx="135">
                  <c:v>9.7695231958990575E-6</c:v>
                </c:pt>
                <c:pt idx="136">
                  <c:v>1.722251711060193E-5</c:v>
                </c:pt>
                <c:pt idx="137">
                  <c:v>3.0078878592224472E-5</c:v>
                </c:pt>
                <c:pt idx="138">
                  <c:v>5.2043730101189564E-5</c:v>
                </c:pt>
                <c:pt idx="139">
                  <c:v>8.9210700693344649E-5</c:v>
                </c:pt>
                <c:pt idx="140">
                  <c:v>1.514981202896029E-4</c:v>
                </c:pt>
                <c:pt idx="141">
                  <c:v>2.5488207706613803E-4</c:v>
                </c:pt>
                <c:pt idx="142">
                  <c:v>4.2482797770828295E-4</c:v>
                </c:pt>
                <c:pt idx="143">
                  <c:v>7.0150162607926991E-4</c:v>
                </c:pt>
                <c:pt idx="144">
                  <c:v>1.1475880396377754E-3</c:v>
                </c:pt>
                <c:pt idx="145">
                  <c:v>1.8598807690430187E-3</c:v>
                </c:pt>
                <c:pt idx="146">
                  <c:v>2.9862485633245896E-3</c:v>
                </c:pt>
                <c:pt idx="147">
                  <c:v>4.7501635530368663E-3</c:v>
                </c:pt>
                <c:pt idx="148">
                  <c:v>7.4857088515894203E-3</c:v>
                </c:pt>
                <c:pt idx="149">
                  <c:v>1.1686892779395009E-2</c:v>
                </c:pt>
                <c:pt idx="150">
                  <c:v>1.8076192054718901E-2</c:v>
                </c:pt>
                <c:pt idx="151">
                  <c:v>2.7698521869900967E-2</c:v>
                </c:pt>
                <c:pt idx="152">
                  <c:v>4.2048257153689678E-2</c:v>
                </c:pt>
                <c:pt idx="153">
                  <c:v>6.3238442459978561E-2</c:v>
                </c:pt>
                <c:pt idx="154">
                  <c:v>9.4222818137234265E-2</c:v>
                </c:pt>
                <c:pt idx="155">
                  <c:v>0.13908259128221312</c:v>
                </c:pt>
                <c:pt idx="156">
                  <c:v>0.2033907589460438</c:v>
                </c:pt>
                <c:pt idx="157">
                  <c:v>0.29466694435158614</c:v>
                </c:pt>
                <c:pt idx="158">
                  <c:v>0.42293476130605723</c:v>
                </c:pt>
                <c:pt idx="159">
                  <c:v>0.60139124715836767</c:v>
                </c:pt>
                <c:pt idx="160">
                  <c:v>0.84719343878745523</c:v>
                </c:pt>
                <c:pt idx="161">
                  <c:v>1.182360258273035</c:v>
                </c:pt>
                <c:pt idx="162">
                  <c:v>1.6347781450202667</c:v>
                </c:pt>
                <c:pt idx="163">
                  <c:v>2.2392860872602314</c:v>
                </c:pt>
                <c:pt idx="164">
                  <c:v>3.0387998752021814</c:v>
                </c:pt>
                <c:pt idx="165">
                  <c:v>4.0854168643824647</c:v>
                </c:pt>
                <c:pt idx="166">
                  <c:v>5.4414220739389174</c:v>
                </c:pt>
                <c:pt idx="167">
                  <c:v>7.1800953260368106</c:v>
                </c:pt>
                <c:pt idx="168">
                  <c:v>9.3861991728863945</c:v>
                </c:pt>
                <c:pt idx="169">
                  <c:v>12.156010887348401</c:v>
                </c:pt>
                <c:pt idx="170">
                  <c:v>15.59675156530623</c:v>
                </c:pt>
                <c:pt idx="171">
                  <c:v>19.825264397921799</c:v>
                </c:pt>
                <c:pt idx="172">
                  <c:v>24.965805385655084</c:v>
                </c:pt>
                <c:pt idx="173">
                  <c:v>31.146835767580434</c:v>
                </c:pt>
                <c:pt idx="174">
                  <c:v>38.496748019103073</c:v>
                </c:pt>
                <c:pt idx="175">
                  <c:v>47.138516991790645</c:v>
                </c:pt>
                <c:pt idx="176">
                  <c:v>57.183343565860021</c:v>
                </c:pt>
                <c:pt idx="177">
                  <c:v>68.723447059700149</c:v>
                </c:pt>
                <c:pt idx="178">
                  <c:v>81.824259511866586</c:v>
                </c:pt>
                <c:pt idx="179">
                  <c:v>96.51637273285553</c:v>
                </c:pt>
                <c:pt idx="180">
                  <c:v>112.78767896036437</c:v>
                </c:pt>
                <c:pt idx="181">
                  <c:v>130.57621823137541</c:v>
                </c:pt>
                <c:pt idx="182">
                  <c:v>149.76429021363381</c:v>
                </c:pt>
                <c:pt idx="183">
                  <c:v>170.17439611056145</c:v>
                </c:pt>
                <c:pt idx="184">
                  <c:v>191.56754031054797</c:v>
                </c:pt>
                <c:pt idx="185">
                  <c:v>213.64433781350627</c:v>
                </c:pt>
                <c:pt idx="186">
                  <c:v>236.04924236670445</c:v>
                </c:pt>
                <c:pt idx="187">
                  <c:v>258.37803661860033</c:v>
                </c:pt>
                <c:pt idx="188">
                  <c:v>280.18851922959561</c:v>
                </c:pt>
                <c:pt idx="189">
                  <c:v>301.01409895177483</c:v>
                </c:pt>
                <c:pt idx="190">
                  <c:v>320.37977981889077</c:v>
                </c:pt>
                <c:pt idx="191">
                  <c:v>337.81981430938316</c:v>
                </c:pt>
                <c:pt idx="192">
                  <c:v>352.8961322402605</c:v>
                </c:pt>
                <c:pt idx="193">
                  <c:v>365.21653978431044</c:v>
                </c:pt>
                <c:pt idx="194">
                  <c:v>374.45163892758461</c:v>
                </c:pt>
                <c:pt idx="195">
                  <c:v>380.34945074200766</c:v>
                </c:pt>
                <c:pt idx="196">
                  <c:v>382.74683702529205</c:v>
                </c:pt>
                <c:pt idx="197">
                  <c:v>381.57699784707302</c:v>
                </c:pt>
                <c:pt idx="198">
                  <c:v>376.8725640920606</c:v>
                </c:pt>
                <c:pt idx="199">
                  <c:v>368.76408518014722</c:v>
                </c:pt>
                <c:pt idx="200">
                  <c:v>357.47400978128246</c:v>
                </c:pt>
                <c:pt idx="201">
                  <c:v>343.30654687110138</c:v>
                </c:pt>
                <c:pt idx="202">
                  <c:v>326.63405205252997</c:v>
                </c:pt>
                <c:pt idx="203">
                  <c:v>307.8807890705674</c:v>
                </c:pt>
                <c:pt idx="204">
                  <c:v>287.50505346617416</c:v>
                </c:pt>
                <c:pt idx="205">
                  <c:v>265.98070556738315</c:v>
                </c:pt>
                <c:pt idx="206">
                  <c:v>243.7791419815033</c:v>
                </c:pt>
                <c:pt idx="207">
                  <c:v>221.35264400725274</c:v>
                </c:pt>
                <c:pt idx="208">
                  <c:v>199.11988968036323</c:v>
                </c:pt>
                <c:pt idx="209">
                  <c:v>177.45421989746791</c:v>
                </c:pt>
                <c:pt idx="210">
                  <c:v>156.67502735219387</c:v>
                </c:pt>
                <c:pt idx="211">
                  <c:v>137.04240964219596</c:v>
                </c:pt>
                <c:pt idx="212">
                  <c:v>118.7550133346783</c:v>
                </c:pt>
                <c:pt idx="213">
                  <c:v>101.95080952048023</c:v>
                </c:pt>
                <c:pt idx="214">
                  <c:v>86.710394817614571</c:v>
                </c:pt>
                <c:pt idx="215">
                  <c:v>73.062311524310033</c:v>
                </c:pt>
                <c:pt idx="216">
                  <c:v>60.989828478971631</c:v>
                </c:pt>
                <c:pt idx="217">
                  <c:v>50.438617606157756</c:v>
                </c:pt>
                <c:pt idx="218">
                  <c:v>41.324794031411564</c:v>
                </c:pt>
                <c:pt idx="219">
                  <c:v>33.542851500656518</c:v>
                </c:pt>
                <c:pt idx="220">
                  <c:v>26.973109825805469</c:v>
                </c:pt>
                <c:pt idx="221">
                  <c:v>21.488387212906389</c:v>
                </c:pt>
                <c:pt idx="222">
                  <c:v>16.959708409104923</c:v>
                </c:pt>
                <c:pt idx="223">
                  <c:v>13.260951915627478</c:v>
                </c:pt>
                <c:pt idx="224">
                  <c:v>10.272420263144562</c:v>
                </c:pt>
                <c:pt idx="225">
                  <c:v>7.8833828231113863</c:v>
                </c:pt>
                <c:pt idx="226">
                  <c:v>5.9936891300235455</c:v>
                </c:pt>
                <c:pt idx="227">
                  <c:v>4.5145822586115205</c:v>
                </c:pt>
                <c:pt idx="228">
                  <c:v>3.3688578523073205</c:v>
                </c:pt>
                <c:pt idx="229">
                  <c:v>2.4905172936571294</c:v>
                </c:pt>
                <c:pt idx="230">
                  <c:v>1.82405612156159</c:v>
                </c:pt>
                <c:pt idx="231">
                  <c:v>1.3235141544734952</c:v>
                </c:pt>
                <c:pt idx="232">
                  <c:v>0.95139473465668911</c:v>
                </c:pt>
                <c:pt idx="233">
                  <c:v>0.67753955753907957</c:v>
                </c:pt>
                <c:pt idx="234">
                  <c:v>0.47802468958326305</c:v>
                </c:pt>
                <c:pt idx="235">
                  <c:v>0.33412406730683236</c:v>
                </c:pt>
                <c:pt idx="236">
                  <c:v>0.23136994859915783</c:v>
                </c:pt>
                <c:pt idx="237">
                  <c:v>0.1587259372128681</c:v>
                </c:pt>
                <c:pt idx="238">
                  <c:v>0.10787743443559401</c:v>
                </c:pt>
                <c:pt idx="239">
                  <c:v>7.2636528200988953E-2</c:v>
                </c:pt>
                <c:pt idx="240">
                  <c:v>4.8453070761502154E-2</c:v>
                </c:pt>
                <c:pt idx="241">
                  <c:v>3.2020587319539696E-2</c:v>
                </c:pt>
                <c:pt idx="242">
                  <c:v>2.0964236006095493E-2</c:v>
                </c:pt>
                <c:pt idx="243">
                  <c:v>1.3597859396062123E-2</c:v>
                </c:pt>
                <c:pt idx="244">
                  <c:v>8.7378344381049081E-3</c:v>
                </c:pt>
                <c:pt idx="245">
                  <c:v>5.5626128702140742E-3</c:v>
                </c:pt>
                <c:pt idx="246">
                  <c:v>3.5082910889450932E-3</c:v>
                </c:pt>
                <c:pt idx="247">
                  <c:v>2.1920687142554566E-3</c:v>
                </c:pt>
                <c:pt idx="248">
                  <c:v>1.3569206961273879E-3</c:v>
                </c:pt>
                <c:pt idx="249">
                  <c:v>8.3214024916317846E-4</c:v>
                </c:pt>
                <c:pt idx="250">
                  <c:v>5.0556889938794094E-4</c:v>
                </c:pt>
                <c:pt idx="251">
                  <c:v>3.043027875955651E-4</c:v>
                </c:pt>
                <c:pt idx="252">
                  <c:v>1.8145680964297244E-4</c:v>
                </c:pt>
                <c:pt idx="253">
                  <c:v>1.071969355550075E-4</c:v>
                </c:pt>
                <c:pt idx="254">
                  <c:v>6.2738369708512416E-5</c:v>
                </c:pt>
                <c:pt idx="255">
                  <c:v>3.6376913490364161E-5</c:v>
                </c:pt>
                <c:pt idx="256">
                  <c:v>2.0895858790048951E-5</c:v>
                </c:pt>
                <c:pt idx="257">
                  <c:v>1.1891492369981573E-5</c:v>
                </c:pt>
                <c:pt idx="258">
                  <c:v>6.7043126291628661E-6</c:v>
                </c:pt>
                <c:pt idx="259">
                  <c:v>3.7446731195269239E-6</c:v>
                </c:pt>
                <c:pt idx="260">
                  <c:v>2.0721220301914952E-6</c:v>
                </c:pt>
                <c:pt idx="261">
                  <c:v>1.1359481333422833E-6</c:v>
                </c:pt>
                <c:pt idx="262">
                  <c:v>6.1694071967661646E-7</c:v>
                </c:pt>
                <c:pt idx="263">
                  <c:v>3.3194805523015806E-7</c:v>
                </c:pt>
                <c:pt idx="264">
                  <c:v>1.7694511639688613E-7</c:v>
                </c:pt>
                <c:pt idx="265">
                  <c:v>9.3443434471160089E-8</c:v>
                </c:pt>
                <c:pt idx="266">
                  <c:v>4.8887830306751267E-8</c:v>
                </c:pt>
                <c:pt idx="267">
                  <c:v>2.5339293008912243E-8</c:v>
                </c:pt>
                <c:pt idx="268">
                  <c:v>1.3011578405345966E-8</c:v>
                </c:pt>
                <c:pt idx="269">
                  <c:v>6.6192263431458406E-9</c:v>
                </c:pt>
                <c:pt idx="270">
                  <c:v>3.3360015227947709E-9</c:v>
                </c:pt>
                <c:pt idx="271">
                  <c:v>1.6656624979674375E-9</c:v>
                </c:pt>
                <c:pt idx="272">
                  <c:v>8.2392851747341103E-10</c:v>
                </c:pt>
                <c:pt idx="273">
                  <c:v>4.0376978911288419E-10</c:v>
                </c:pt>
                <c:pt idx="274">
                  <c:v>1.9602879334943517E-10</c:v>
                </c:pt>
                <c:pt idx="275">
                  <c:v>9.4286099871908538E-11</c:v>
                </c:pt>
                <c:pt idx="276">
                  <c:v>4.4928015494851306E-11</c:v>
                </c:pt>
                <c:pt idx="277">
                  <c:v>2.1209408631912491E-11</c:v>
                </c:pt>
                <c:pt idx="278">
                  <c:v>9.9193140974825417E-12</c:v>
                </c:pt>
                <c:pt idx="279">
                  <c:v>4.5959625885526415E-12</c:v>
                </c:pt>
                <c:pt idx="280">
                  <c:v>2.1096630018133029E-12</c:v>
                </c:pt>
                <c:pt idx="281">
                  <c:v>9.5938173839921105E-13</c:v>
                </c:pt>
                <c:pt idx="282">
                  <c:v>4.3222667686758113E-13</c:v>
                </c:pt>
                <c:pt idx="283">
                  <c:v>1.9291830946227137E-13</c:v>
                </c:pt>
                <c:pt idx="284">
                  <c:v>8.5305510557292685E-14</c:v>
                </c:pt>
                <c:pt idx="285">
                  <c:v>3.7369947262367002E-14</c:v>
                </c:pt>
                <c:pt idx="286">
                  <c:v>1.6218461069344624E-14</c:v>
                </c:pt>
                <c:pt idx="287">
                  <c:v>6.9733033756849041E-15</c:v>
                </c:pt>
                <c:pt idx="288">
                  <c:v>2.9703610139138101E-15</c:v>
                </c:pt>
                <c:pt idx="289">
                  <c:v>1.2534923039318669E-15</c:v>
                </c:pt>
                <c:pt idx="290">
                  <c:v>5.2405379091564546E-16</c:v>
                </c:pt>
                <c:pt idx="291">
                  <c:v>2.1705601298408775E-16</c:v>
                </c:pt>
                <c:pt idx="292">
                  <c:v>8.9065505089488597E-17</c:v>
                </c:pt>
                <c:pt idx="293">
                  <c:v>3.6206705390912573E-17</c:v>
                </c:pt>
                <c:pt idx="294">
                  <c:v>1.4581769895889031E-17</c:v>
                </c:pt>
                <c:pt idx="295">
                  <c:v>5.8179935100811681E-18</c:v>
                </c:pt>
                <c:pt idx="296">
                  <c:v>2.2997359993865219E-18</c:v>
                </c:pt>
                <c:pt idx="297">
                  <c:v>9.0058455396954184E-19</c:v>
                </c:pt>
                <c:pt idx="298">
                  <c:v>3.4939184481903328E-19</c:v>
                </c:pt>
                <c:pt idx="299">
                  <c:v>1.3428972764144409E-19</c:v>
                </c:pt>
                <c:pt idx="300">
                  <c:v>5.113456685294185E-20</c:v>
                </c:pt>
                <c:pt idx="301">
                  <c:v>1.9289817967184063E-20</c:v>
                </c:pt>
                <c:pt idx="302">
                  <c:v>7.2091396182807976E-21</c:v>
                </c:pt>
                <c:pt idx="303">
                  <c:v>2.6691962315839319E-21</c:v>
                </c:pt>
                <c:pt idx="304">
                  <c:v>9.7908259193981957E-22</c:v>
                </c:pt>
                <c:pt idx="305">
                  <c:v>3.5579506017972955E-22</c:v>
                </c:pt>
                <c:pt idx="306">
                  <c:v>1.2809207431103317E-22</c:v>
                </c:pt>
                <c:pt idx="307">
                  <c:v>4.5686339477784919E-23</c:v>
                </c:pt>
                <c:pt idx="308">
                  <c:v>1.6143296586125333E-23</c:v>
                </c:pt>
                <c:pt idx="309">
                  <c:v>5.651189209380376E-24</c:v>
                </c:pt>
                <c:pt idx="310">
                  <c:v>1.9598788678468973E-24</c:v>
                </c:pt>
                <c:pt idx="311">
                  <c:v>6.7338024521932851E-25</c:v>
                </c:pt>
                <c:pt idx="312">
                  <c:v>2.2920984741255666E-25</c:v>
                </c:pt>
                <c:pt idx="313">
                  <c:v>7.7294382498958615E-26</c:v>
                </c:pt>
                <c:pt idx="314">
                  <c:v>2.582286062714199E-26</c:v>
                </c:pt>
                <c:pt idx="315">
                  <c:v>8.5467800943189422E-27</c:v>
                </c:pt>
                <c:pt idx="316">
                  <c:v>2.802479650836358E-27</c:v>
                </c:pt>
                <c:pt idx="317">
                  <c:v>9.1038305399771017E-28</c:v>
                </c:pt>
                <c:pt idx="318">
                  <c:v>2.9298650809843913E-28</c:v>
                </c:pt>
                <c:pt idx="319">
                  <c:v>9.3414186850824435E-29</c:v>
                </c:pt>
                <c:pt idx="320">
                  <c:v>2.9506643736614977E-29</c:v>
                </c:pt>
                <c:pt idx="321">
                  <c:v>9.2335466502912324E-30</c:v>
                </c:pt>
                <c:pt idx="322">
                  <c:v>2.8625892874360583E-30</c:v>
                </c:pt>
                <c:pt idx="323">
                  <c:v>8.7920731962795401E-31</c:v>
                </c:pt>
                <c:pt idx="324">
                  <c:v>2.6752557595885014E-31</c:v>
                </c:pt>
                <c:pt idx="325">
                  <c:v>8.0645674715794683E-32</c:v>
                </c:pt>
                <c:pt idx="326">
                  <c:v>2.4084554149835216E-32</c:v>
                </c:pt>
                <c:pt idx="327">
                  <c:v>7.1258701106633306E-33</c:v>
                </c:pt>
                <c:pt idx="328">
                  <c:v>2.0887138758669276E-33</c:v>
                </c:pt>
                <c:pt idx="329">
                  <c:v>6.0654323224232357E-34</c:v>
                </c:pt>
                <c:pt idx="330">
                  <c:v>1.7449634312902058E-34</c:v>
                </c:pt>
                <c:pt idx="331">
                  <c:v>4.9733916180282505E-35</c:v>
                </c:pt>
                <c:pt idx="332">
                  <c:v>1.4043027473448837E-35</c:v>
                </c:pt>
                <c:pt idx="333">
                  <c:v>3.9283537767823397E-36</c:v>
                </c:pt>
                <c:pt idx="334">
                  <c:v>1.0886848975536957E-36</c:v>
                </c:pt>
                <c:pt idx="335">
                  <c:v>2.9890664075201044E-37</c:v>
                </c:pt>
                <c:pt idx="336">
                  <c:v>8.1303770854936128E-38</c:v>
                </c:pt>
                <c:pt idx="337">
                  <c:v>2.190925311215725E-38</c:v>
                </c:pt>
                <c:pt idx="338">
                  <c:v>5.8490618820787599E-39</c:v>
                </c:pt>
                <c:pt idx="339">
                  <c:v>1.5469868390052162E-39</c:v>
                </c:pt>
                <c:pt idx="340">
                  <c:v>4.0534869680431775E-40</c:v>
                </c:pt>
                <c:pt idx="341">
                  <c:v>1.0522349010280302E-40</c:v>
                </c:pt>
                <c:pt idx="342">
                  <c:v>2.7060659921091979E-41</c:v>
                </c:pt>
                <c:pt idx="343">
                  <c:v>6.8945483821407554E-42</c:v>
                </c:pt>
                <c:pt idx="344">
                  <c:v>1.7402635466147989E-42</c:v>
                </c:pt>
                <c:pt idx="345">
                  <c:v>4.3517704810511637E-43</c:v>
                </c:pt>
                <c:pt idx="346">
                  <c:v>1.0780991413342333E-43</c:v>
                </c:pt>
                <c:pt idx="347">
                  <c:v>2.646020336239326E-44</c:v>
                </c:pt>
                <c:pt idx="348">
                  <c:v>6.4338275278224823E-45</c:v>
                </c:pt>
                <c:pt idx="349">
                  <c:v>1.5498419460197126E-45</c:v>
                </c:pt>
                <c:pt idx="350">
                  <c:v>3.6986834696013003E-46</c:v>
                </c:pt>
                <c:pt idx="351">
                  <c:v>8.7447758359289967E-47</c:v>
                </c:pt>
                <c:pt idx="352">
                  <c:v>2.0482924088481219E-47</c:v>
                </c:pt>
                <c:pt idx="353">
                  <c:v>4.7531004113279058E-48</c:v>
                </c:pt>
                <c:pt idx="354">
                  <c:v>1.0927071427951479E-48</c:v>
                </c:pt>
                <c:pt idx="355">
                  <c:v>2.4886987762497157E-49</c:v>
                </c:pt>
                <c:pt idx="356">
                  <c:v>5.6154251900219124E-50</c:v>
                </c:pt>
                <c:pt idx="357">
                  <c:v>1.2552629682131193E-50</c:v>
                </c:pt>
                <c:pt idx="358">
                  <c:v>2.7798959901463667E-51</c:v>
                </c:pt>
                <c:pt idx="359">
                  <c:v>6.099077286742332E-52</c:v>
                </c:pt>
                <c:pt idx="360">
                  <c:v>1.3256884901779863E-52</c:v>
                </c:pt>
                <c:pt idx="361">
                  <c:v>2.8547007819879812E-53</c:v>
                </c:pt>
                <c:pt idx="362">
                  <c:v>6.0900584614514404E-54</c:v>
                </c:pt>
                <c:pt idx="363">
                  <c:v>1.2871349667283254E-54</c:v>
                </c:pt>
                <c:pt idx="364">
                  <c:v>2.6950602276385829E-55</c:v>
                </c:pt>
                <c:pt idx="365">
                  <c:v>5.5905510898006141E-56</c:v>
                </c:pt>
                <c:pt idx="366">
                  <c:v>1.1489007837177457E-56</c:v>
                </c:pt>
                <c:pt idx="367">
                  <c:v>2.3391183183800966E-57</c:v>
                </c:pt>
                <c:pt idx="368">
                  <c:v>4.718061675268953E-58</c:v>
                </c:pt>
                <c:pt idx="369">
                  <c:v>9.4279397137710712E-59</c:v>
                </c:pt>
                <c:pt idx="370">
                  <c:v>1.8664301406377418E-59</c:v>
                </c:pt>
                <c:pt idx="371">
                  <c:v>3.6605676800383502E-60</c:v>
                </c:pt>
                <c:pt idx="372">
                  <c:v>7.1125757049582829E-61</c:v>
                </c:pt>
                <c:pt idx="373">
                  <c:v>1.369137678610232E-61</c:v>
                </c:pt>
                <c:pt idx="374">
                  <c:v>2.6110134088056221E-62</c:v>
                </c:pt>
                <c:pt idx="375">
                  <c:v>4.933019602448217E-63</c:v>
                </c:pt>
                <c:pt idx="376">
                  <c:v>9.2333296195363404E-64</c:v>
                </c:pt>
                <c:pt idx="377">
                  <c:v>1.7121649308585671E-64</c:v>
                </c:pt>
                <c:pt idx="378">
                  <c:v>3.1453908172122843E-65</c:v>
                </c:pt>
                <c:pt idx="379">
                  <c:v>5.7246032265372171E-66</c:v>
                </c:pt>
                <c:pt idx="380">
                  <c:v>1.0321859110340502E-66</c:v>
                </c:pt>
                <c:pt idx="381">
                  <c:v>1.8437932552234474E-67</c:v>
                </c:pt>
                <c:pt idx="382">
                  <c:v>3.2629339031894047E-68</c:v>
                </c:pt>
                <c:pt idx="383">
                  <c:v>5.7206593868436448E-69</c:v>
                </c:pt>
                <c:pt idx="384">
                  <c:v>9.9363221477167998E-70</c:v>
                </c:pt>
                <c:pt idx="385">
                  <c:v>1.7098066266216189E-70</c:v>
                </c:pt>
                <c:pt idx="386">
                  <c:v>2.914808905724584E-71</c:v>
                </c:pt>
                <c:pt idx="387">
                  <c:v>4.9228311381791551E-72</c:v>
                </c:pt>
                <c:pt idx="388">
                  <c:v>8.2368574404229141E-73</c:v>
                </c:pt>
                <c:pt idx="389">
                  <c:v>1.3653686263932012E-73</c:v>
                </c:pt>
                <c:pt idx="390">
                  <c:v>2.2422294302159541E-74</c:v>
                </c:pt>
                <c:pt idx="391">
                  <c:v>3.6479757032988949E-75</c:v>
                </c:pt>
                <c:pt idx="392">
                  <c:v>5.8798410376169714E-76</c:v>
                </c:pt>
                <c:pt idx="393">
                  <c:v>9.3890357404393211E-77</c:v>
                </c:pt>
                <c:pt idx="394">
                  <c:v>1.485313604189456E-77</c:v>
                </c:pt>
                <c:pt idx="395">
                  <c:v>2.3278612163317484E-78</c:v>
                </c:pt>
                <c:pt idx="396">
                  <c:v>3.6144129533867209E-79</c:v>
                </c:pt>
                <c:pt idx="397">
                  <c:v>5.5598133833128528E-80</c:v>
                </c:pt>
                <c:pt idx="398">
                  <c:v>8.47275051517294E-81</c:v>
                </c:pt>
                <c:pt idx="399">
                  <c:v>1.279176233541824E-81</c:v>
                </c:pt>
                <c:pt idx="400">
                  <c:v>1.9132781176355287E-82</c:v>
                </c:pt>
                <c:pt idx="401">
                  <c:v>2.8350948065504928E-83</c:v>
                </c:pt>
                <c:pt idx="402">
                  <c:v>4.1619688720394758E-84</c:v>
                </c:pt>
                <c:pt idx="403">
                  <c:v>6.0530160905557328E-85</c:v>
                </c:pt>
                <c:pt idx="404">
                  <c:v>8.7214076885624536E-86</c:v>
                </c:pt>
                <c:pt idx="405">
                  <c:v>1.2449247689082055E-86</c:v>
                </c:pt>
                <c:pt idx="406">
                  <c:v>1.7605217157117471E-87</c:v>
                </c:pt>
                <c:pt idx="407">
                  <c:v>2.4665017299126299E-88</c:v>
                </c:pt>
                <c:pt idx="408">
                  <c:v>3.4234439494824984E-89</c:v>
                </c:pt>
                <c:pt idx="409">
                  <c:v>4.7074615176227357E-90</c:v>
                </c:pt>
                <c:pt idx="410">
                  <c:v>6.4128649556357101E-91</c:v>
                </c:pt>
                <c:pt idx="411">
                  <c:v>8.6548425166158658E-92</c:v>
                </c:pt>
                <c:pt idx="412">
                  <c:v>1.1571988798566504E-92</c:v>
                </c:pt>
                <c:pt idx="413">
                  <c:v>1.5328462602811255E-93</c:v>
                </c:pt>
                <c:pt idx="414">
                  <c:v>2.0115505557770592E-94</c:v>
                </c:pt>
                <c:pt idx="415">
                  <c:v>2.615200946780268E-95</c:v>
                </c:pt>
                <c:pt idx="416">
                  <c:v>3.368378889742461E-96</c:v>
                </c:pt>
                <c:pt idx="417">
                  <c:v>4.2981203151336607E-97</c:v>
                </c:pt>
                <c:pt idx="418">
                  <c:v>5.4334785771226718E-98</c:v>
                </c:pt>
                <c:pt idx="419">
                  <c:v>6.8048586608410457E-99</c:v>
                </c:pt>
                <c:pt idx="420">
                  <c:v>8.4431016633977612E-100</c:v>
                </c:pt>
                <c:pt idx="421">
                  <c:v>1.037831115934442E-100</c:v>
                </c:pt>
                <c:pt idx="422">
                  <c:v>1.2638429656588685E-101</c:v>
                </c:pt>
                <c:pt idx="423">
                  <c:v>1.5247593425095901E-102</c:v>
                </c:pt>
                <c:pt idx="424">
                  <c:v>1.8224316529921946E-103</c:v>
                </c:pt>
                <c:pt idx="425">
                  <c:v>2.1579578419905473E-104</c:v>
                </c:pt>
                <c:pt idx="426">
                  <c:v>2.5314911970705647E-105</c:v>
                </c:pt>
                <c:pt idx="427">
                  <c:v>2.9420608192595342E-106</c:v>
                </c:pt>
                <c:pt idx="428">
                  <c:v>3.3874167489284476E-107</c:v>
                </c:pt>
                <c:pt idx="429">
                  <c:v>3.863913309671939E-108</c:v>
                </c:pt>
                <c:pt idx="430">
                  <c:v>4.3664438217112496E-109</c:v>
                </c:pt>
                <c:pt idx="431">
                  <c:v>4.8884383122134224E-110</c:v>
                </c:pt>
                <c:pt idx="432">
                  <c:v>5.4219331758116295E-111</c:v>
                </c:pt>
                <c:pt idx="433">
                  <c:v>5.9577179851338766E-112</c:v>
                </c:pt>
                <c:pt idx="434">
                  <c:v>6.4855600048197695E-113</c:v>
                </c:pt>
                <c:pt idx="435">
                  <c:v>6.9945017211843266E-114</c:v>
                </c:pt>
                <c:pt idx="436">
                  <c:v>7.4732212543211517E-115</c:v>
                </c:pt>
                <c:pt idx="437">
                  <c:v>7.9104403232637932E-116</c:v>
                </c:pt>
                <c:pt idx="438">
                  <c:v>8.2953599611853531E-117</c:v>
                </c:pt>
                <c:pt idx="439">
                  <c:v>8.6181008725017845E-118</c:v>
                </c:pt>
                <c:pt idx="440">
                  <c:v>8.8701235559579976E-119</c:v>
                </c:pt>
                <c:pt idx="441">
                  <c:v>9.0446033353521199E-120</c:v>
                </c:pt>
                <c:pt idx="442">
                  <c:v>9.1367373359156804E-121</c:v>
                </c:pt>
                <c:pt idx="443">
                  <c:v>9.1439641405931718E-122</c:v>
                </c:pt>
                <c:pt idx="444">
                  <c:v>9.0660821060464668E-123</c:v>
                </c:pt>
                <c:pt idx="445">
                  <c:v>8.9052587107189247E-124</c:v>
                </c:pt>
                <c:pt idx="446">
                  <c:v>8.6659303301187132E-125</c:v>
                </c:pt>
                <c:pt idx="447">
                  <c:v>8.3545989074578558E-126</c:v>
                </c:pt>
                <c:pt idx="448">
                  <c:v>7.9795385257304513E-127</c:v>
                </c:pt>
                <c:pt idx="449">
                  <c:v>7.5504303589104088E-128</c:v>
                </c:pt>
                <c:pt idx="450">
                  <c:v>7.0779484605401454E-129</c:v>
                </c:pt>
                <c:pt idx="451">
                  <c:v>6.5733210592407216E-130</c:v>
                </c:pt>
                <c:pt idx="452">
                  <c:v>6.0478923642273376E-131</c:v>
                </c:pt>
                <c:pt idx="453">
                  <c:v>5.5127084047240414E-132</c:v>
                </c:pt>
                <c:pt idx="454">
                  <c:v>4.9781473590415304E-133</c:v>
                </c:pt>
                <c:pt idx="455">
                  <c:v>4.4536105233960531E-134</c:v>
                </c:pt>
                <c:pt idx="456">
                  <c:v>3.9472849634461576E-135</c:v>
                </c:pt>
                <c:pt idx="457">
                  <c:v>3.4659834553891607E-136</c:v>
                </c:pt>
                <c:pt idx="458">
                  <c:v>3.0150620179335291E-137</c:v>
                </c:pt>
                <c:pt idx="459">
                  <c:v>2.5984105656778423E-138</c:v>
                </c:pt>
                <c:pt idx="460">
                  <c:v>2.2185082935644603E-139</c:v>
                </c:pt>
                <c:pt idx="461">
                  <c:v>1.8765325372012796E-140</c:v>
                </c:pt>
                <c:pt idx="462">
                  <c:v>1.5725081349691564E-141</c:v>
                </c:pt>
                <c:pt idx="463">
                  <c:v>1.3054837248951348E-142</c:v>
                </c:pt>
                <c:pt idx="464">
                  <c:v>1.0737218288321221E-143</c:v>
                </c:pt>
                <c:pt idx="465">
                  <c:v>8.7489082529471199E-145</c:v>
                </c:pt>
                <c:pt idx="466">
                  <c:v>7.0624876501560168E-146</c:v>
                </c:pt>
                <c:pt idx="467">
                  <c:v>5.6481119981975823E-147</c:v>
                </c:pt>
                <c:pt idx="468">
                  <c:v>4.4749754565504316E-148</c:v>
                </c:pt>
                <c:pt idx="469">
                  <c:v>3.512527838345276E-149</c:v>
                </c:pt>
                <c:pt idx="470">
                  <c:v>2.7314336248975057E-150</c:v>
                </c:pt>
                <c:pt idx="471">
                  <c:v>2.1042788361688286E-151</c:v>
                </c:pt>
                <c:pt idx="472">
                  <c:v>1.6060448994523404E-152</c:v>
                </c:pt>
                <c:pt idx="473">
                  <c:v>1.2143778495564431E-153</c:v>
                </c:pt>
                <c:pt idx="474">
                  <c:v>9.0968650251160146E-155</c:v>
                </c:pt>
                <c:pt idx="475">
                  <c:v>6.7510515488158732E-156</c:v>
                </c:pt>
                <c:pt idx="476">
                  <c:v>4.9635552073139515E-157</c:v>
                </c:pt>
                <c:pt idx="477">
                  <c:v>3.6153974602685481E-158</c:v>
                </c:pt>
                <c:pt idx="478">
                  <c:v>2.6089214283355307E-159</c:v>
                </c:pt>
                <c:pt idx="479">
                  <c:v>1.8651239996361233E-160</c:v>
                </c:pt>
                <c:pt idx="480">
                  <c:v>1.3209798115636723E-161</c:v>
                </c:pt>
                <c:pt idx="481">
                  <c:v>9.268861860416777E-163</c:v>
                </c:pt>
                <c:pt idx="482">
                  <c:v>6.4431523171928043E-164</c:v>
                </c:pt>
                <c:pt idx="483">
                  <c:v>4.4372321010032508E-165</c:v>
                </c:pt>
                <c:pt idx="484">
                  <c:v>3.0273849912631748E-166</c:v>
                </c:pt>
                <c:pt idx="485">
                  <c:v>2.0462793431923705E-167</c:v>
                </c:pt>
                <c:pt idx="486">
                  <c:v>1.3702630476906606E-168</c:v>
                </c:pt>
                <c:pt idx="487">
                  <c:v>9.0904363743028555E-170</c:v>
                </c:pt>
                <c:pt idx="488">
                  <c:v>5.9745785607283475E-171</c:v>
                </c:pt>
                <c:pt idx="489">
                  <c:v>3.8901968702390114E-172</c:v>
                </c:pt>
                <c:pt idx="490">
                  <c:v>2.5094447795961763E-173</c:v>
                </c:pt>
                <c:pt idx="491">
                  <c:v>1.6037086295491507E-174</c:v>
                </c:pt>
                <c:pt idx="492">
                  <c:v>1.0153483050513161E-175</c:v>
                </c:pt>
                <c:pt idx="493">
                  <c:v>6.3686354440768204E-177</c:v>
                </c:pt>
                <c:pt idx="494">
                  <c:v>3.9574869392657145E-178</c:v>
                </c:pt>
                <c:pt idx="495">
                  <c:v>2.4363201116982034E-179</c:v>
                </c:pt>
                <c:pt idx="496">
                  <c:v>1.4859047454837741E-180</c:v>
                </c:pt>
                <c:pt idx="497">
                  <c:v>8.9782015057088115E-182</c:v>
                </c:pt>
                <c:pt idx="498">
                  <c:v>5.3743938125881028E-183</c:v>
                </c:pt>
                <c:pt idx="499">
                  <c:v>3.1872151706388397E-184</c:v>
                </c:pt>
                <c:pt idx="500">
                  <c:v>1.8725569755515388E-185</c:v>
                </c:pt>
                <c:pt idx="501">
                  <c:v>1.0899346433881955E-186</c:v>
                </c:pt>
                <c:pt idx="502">
                  <c:v>6.2850340115471896E-188</c:v>
                </c:pt>
                <c:pt idx="503">
                  <c:v>3.5905135250269916E-189</c:v>
                </c:pt>
                <c:pt idx="504">
                  <c:v>2.0321102251224317E-190</c:v>
                </c:pt>
                <c:pt idx="505">
                  <c:v>1.1394091811191605E-191</c:v>
                </c:pt>
                <c:pt idx="506">
                  <c:v>6.3292744417469851E-193</c:v>
                </c:pt>
                <c:pt idx="507">
                  <c:v>3.483131730076711E-194</c:v>
                </c:pt>
                <c:pt idx="508">
                  <c:v>1.899011658690748E-195</c:v>
                </c:pt>
                <c:pt idx="509">
                  <c:v>1.0257159806130478E-196</c:v>
                </c:pt>
                <c:pt idx="510">
                  <c:v>5.4886858219791624E-198</c:v>
                </c:pt>
                <c:pt idx="511">
                  <c:v>2.9097212217401736E-199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9A-412F-BFF3-65548DDA8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1868488"/>
        <c:axId val="931868816"/>
      </c:scatterChart>
      <c:valAx>
        <c:axId val="931868488"/>
        <c:scaling>
          <c:orientation val="minMax"/>
          <c:max val="8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Temps [ps]</a:t>
                </a:r>
              </a:p>
            </c:rich>
          </c:tx>
          <c:layout>
            <c:manualLayout>
              <c:xMode val="edge"/>
              <c:yMode val="edge"/>
              <c:x val="0.47558456821119882"/>
              <c:y val="0.918913260842394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931868816"/>
        <c:crossesAt val="-1400"/>
        <c:crossBetween val="midCat"/>
        <c:majorUnit val="400"/>
        <c:minorUnit val="100"/>
      </c:valAx>
      <c:valAx>
        <c:axId val="931868816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Intensité [u. a.]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931868488"/>
        <c:crossesAt val="-1600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sz="1000" b="0"/>
            </a:pPr>
            <a:r>
              <a:rPr lang="fr-FR" sz="1000" b="0"/>
              <a:t>Puissance laser 62%, 60 m de fibre</a:t>
            </a:r>
          </a:p>
          <a:p>
            <a:pPr>
              <a:defRPr sz="1000" b="0"/>
            </a:pPr>
            <a:r>
              <a:rPr lang="fr-FR" sz="1000" b="0"/>
              <a:t>Largeur spectrale après SPM 0,255 nm</a:t>
            </a:r>
          </a:p>
        </c:rich>
      </c:tx>
      <c:layout>
        <c:manualLayout>
          <c:xMode val="edge"/>
          <c:yMode val="edge"/>
          <c:x val="0.2139621898946804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663604707868596"/>
          <c:y val="0.24462205712366253"/>
          <c:w val="0.73816830031342062"/>
          <c:h val="0.60315487540218071"/>
        </c:manualLayout>
      </c:layout>
      <c:scatterChart>
        <c:scatterStyle val="lineMarker"/>
        <c:varyColors val="0"/>
        <c:ser>
          <c:idx val="0"/>
          <c:order val="0"/>
          <c:tx>
            <c:strRef>
              <c:f>'72 MHz 62 prct'!$B$1</c:f>
              <c:strCache>
                <c:ptCount val="1"/>
                <c:pt idx="0">
                  <c:v>Intensity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'72 MHz 62 prct'!$A$2:$A$237</c:f>
              <c:numCache>
                <c:formatCode>General</c:formatCode>
                <c:ptCount val="236"/>
                <c:pt idx="0">
                  <c:v>1063.402</c:v>
                </c:pt>
                <c:pt idx="1">
                  <c:v>1063.4087999999999</c:v>
                </c:pt>
                <c:pt idx="2">
                  <c:v>1063.4156</c:v>
                </c:pt>
                <c:pt idx="3">
                  <c:v>1063.4223999999999</c:v>
                </c:pt>
                <c:pt idx="4">
                  <c:v>1063.4293</c:v>
                </c:pt>
                <c:pt idx="5">
                  <c:v>1063.4360999999999</c:v>
                </c:pt>
                <c:pt idx="6">
                  <c:v>1063.4429</c:v>
                </c:pt>
                <c:pt idx="7">
                  <c:v>1063.4496999999999</c:v>
                </c:pt>
                <c:pt idx="8">
                  <c:v>1063.4565</c:v>
                </c:pt>
                <c:pt idx="9">
                  <c:v>1063.4632999999999</c:v>
                </c:pt>
                <c:pt idx="10">
                  <c:v>1063.4702</c:v>
                </c:pt>
                <c:pt idx="11">
                  <c:v>1063.4770000000001</c:v>
                </c:pt>
                <c:pt idx="12">
                  <c:v>1063.4838</c:v>
                </c:pt>
                <c:pt idx="13">
                  <c:v>1063.4906000000001</c:v>
                </c:pt>
                <c:pt idx="14">
                  <c:v>1063.4974</c:v>
                </c:pt>
                <c:pt idx="15">
                  <c:v>1063.5042000000001</c:v>
                </c:pt>
                <c:pt idx="16">
                  <c:v>1063.511</c:v>
                </c:pt>
                <c:pt idx="17">
                  <c:v>1063.5179000000001</c:v>
                </c:pt>
                <c:pt idx="18">
                  <c:v>1063.5246999999999</c:v>
                </c:pt>
                <c:pt idx="19">
                  <c:v>1063.5315000000001</c:v>
                </c:pt>
                <c:pt idx="20">
                  <c:v>1063.5382999999999</c:v>
                </c:pt>
                <c:pt idx="21">
                  <c:v>1063.5451</c:v>
                </c:pt>
                <c:pt idx="22">
                  <c:v>1063.5518999999999</c:v>
                </c:pt>
                <c:pt idx="23">
                  <c:v>1063.5588</c:v>
                </c:pt>
                <c:pt idx="24">
                  <c:v>1063.5655999999999</c:v>
                </c:pt>
                <c:pt idx="25">
                  <c:v>1063.5724</c:v>
                </c:pt>
                <c:pt idx="26">
                  <c:v>1063.5791999999999</c:v>
                </c:pt>
                <c:pt idx="27">
                  <c:v>1063.586</c:v>
                </c:pt>
                <c:pt idx="28">
                  <c:v>1063.5927999999999</c:v>
                </c:pt>
                <c:pt idx="29">
                  <c:v>1063.5997</c:v>
                </c:pt>
                <c:pt idx="30">
                  <c:v>1063.6065000000001</c:v>
                </c:pt>
                <c:pt idx="31">
                  <c:v>1063.6133</c:v>
                </c:pt>
                <c:pt idx="32">
                  <c:v>1063.6201000000001</c:v>
                </c:pt>
                <c:pt idx="33">
                  <c:v>1063.6269</c:v>
                </c:pt>
                <c:pt idx="34">
                  <c:v>1063.6338000000001</c:v>
                </c:pt>
                <c:pt idx="35">
                  <c:v>1063.6405999999999</c:v>
                </c:pt>
                <c:pt idx="36">
                  <c:v>1063.6474000000001</c:v>
                </c:pt>
                <c:pt idx="37">
                  <c:v>1063.6541999999999</c:v>
                </c:pt>
                <c:pt idx="38">
                  <c:v>1063.6610000000001</c:v>
                </c:pt>
                <c:pt idx="39">
                  <c:v>1063.6677999999999</c:v>
                </c:pt>
                <c:pt idx="40">
                  <c:v>1063.6747</c:v>
                </c:pt>
                <c:pt idx="41">
                  <c:v>1063.6814999999999</c:v>
                </c:pt>
                <c:pt idx="42">
                  <c:v>1063.6883</c:v>
                </c:pt>
                <c:pt idx="43">
                  <c:v>1063.6950999999999</c:v>
                </c:pt>
                <c:pt idx="44">
                  <c:v>1063.7019</c:v>
                </c:pt>
                <c:pt idx="45">
                  <c:v>1063.7088000000001</c:v>
                </c:pt>
                <c:pt idx="46">
                  <c:v>1063.7156</c:v>
                </c:pt>
                <c:pt idx="47">
                  <c:v>1063.7224000000001</c:v>
                </c:pt>
                <c:pt idx="48">
                  <c:v>1063.7292</c:v>
                </c:pt>
                <c:pt idx="49">
                  <c:v>1063.7360000000001</c:v>
                </c:pt>
                <c:pt idx="50">
                  <c:v>1063.7429</c:v>
                </c:pt>
                <c:pt idx="51">
                  <c:v>1063.7497000000001</c:v>
                </c:pt>
                <c:pt idx="52">
                  <c:v>1063.7565</c:v>
                </c:pt>
                <c:pt idx="53">
                  <c:v>1063.7633000000001</c:v>
                </c:pt>
                <c:pt idx="54">
                  <c:v>1063.7701</c:v>
                </c:pt>
                <c:pt idx="55">
                  <c:v>1063.7769000000001</c:v>
                </c:pt>
                <c:pt idx="56">
                  <c:v>1063.7837999999999</c:v>
                </c:pt>
                <c:pt idx="57">
                  <c:v>1063.7906</c:v>
                </c:pt>
                <c:pt idx="58">
                  <c:v>1063.7973999999999</c:v>
                </c:pt>
                <c:pt idx="59">
                  <c:v>1063.8042</c:v>
                </c:pt>
                <c:pt idx="60">
                  <c:v>1063.8109999999999</c:v>
                </c:pt>
                <c:pt idx="61">
                  <c:v>1063.8179</c:v>
                </c:pt>
                <c:pt idx="62">
                  <c:v>1063.8246999999999</c:v>
                </c:pt>
                <c:pt idx="63">
                  <c:v>1063.8315</c:v>
                </c:pt>
                <c:pt idx="64">
                  <c:v>1063.8382999999999</c:v>
                </c:pt>
                <c:pt idx="65">
                  <c:v>1063.8452</c:v>
                </c:pt>
                <c:pt idx="66">
                  <c:v>1063.8520000000001</c:v>
                </c:pt>
                <c:pt idx="67">
                  <c:v>1063.8588</c:v>
                </c:pt>
                <c:pt idx="68">
                  <c:v>1063.8656000000001</c:v>
                </c:pt>
                <c:pt idx="69">
                  <c:v>1063.8724</c:v>
                </c:pt>
                <c:pt idx="70">
                  <c:v>1063.8793000000001</c:v>
                </c:pt>
                <c:pt idx="71">
                  <c:v>1063.8860999999999</c:v>
                </c:pt>
                <c:pt idx="72">
                  <c:v>1063.8929000000001</c:v>
                </c:pt>
                <c:pt idx="73">
                  <c:v>1063.8996999999999</c:v>
                </c:pt>
                <c:pt idx="74">
                  <c:v>1063.9065000000001</c:v>
                </c:pt>
                <c:pt idx="75">
                  <c:v>1063.9133999999999</c:v>
                </c:pt>
                <c:pt idx="76">
                  <c:v>1063.9202</c:v>
                </c:pt>
                <c:pt idx="77">
                  <c:v>1063.9269999999999</c:v>
                </c:pt>
                <c:pt idx="78">
                  <c:v>1063.9338</c:v>
                </c:pt>
                <c:pt idx="79">
                  <c:v>1063.9405999999999</c:v>
                </c:pt>
                <c:pt idx="80">
                  <c:v>1063.9475</c:v>
                </c:pt>
                <c:pt idx="81">
                  <c:v>1063.9543000000001</c:v>
                </c:pt>
                <c:pt idx="82">
                  <c:v>1063.9611</c:v>
                </c:pt>
                <c:pt idx="83">
                  <c:v>1063.9679000000001</c:v>
                </c:pt>
                <c:pt idx="84">
                  <c:v>1063.9748</c:v>
                </c:pt>
                <c:pt idx="85">
                  <c:v>1063.9816000000001</c:v>
                </c:pt>
                <c:pt idx="86">
                  <c:v>1063.9884</c:v>
                </c:pt>
                <c:pt idx="87">
                  <c:v>1063.9952000000001</c:v>
                </c:pt>
                <c:pt idx="88">
                  <c:v>1064.002</c:v>
                </c:pt>
                <c:pt idx="89">
                  <c:v>1064.0089</c:v>
                </c:pt>
                <c:pt idx="90">
                  <c:v>1064.0156999999999</c:v>
                </c:pt>
                <c:pt idx="91">
                  <c:v>1064.0225</c:v>
                </c:pt>
                <c:pt idx="92">
                  <c:v>1064.0292999999999</c:v>
                </c:pt>
                <c:pt idx="93">
                  <c:v>1064.0362</c:v>
                </c:pt>
                <c:pt idx="94">
                  <c:v>1064.0429999999999</c:v>
                </c:pt>
                <c:pt idx="95">
                  <c:v>1064.0498</c:v>
                </c:pt>
                <c:pt idx="96">
                  <c:v>1064.0565999999999</c:v>
                </c:pt>
                <c:pt idx="97">
                  <c:v>1064.0635</c:v>
                </c:pt>
                <c:pt idx="98">
                  <c:v>1064.0703000000001</c:v>
                </c:pt>
                <c:pt idx="99">
                  <c:v>1064.0771</c:v>
                </c:pt>
                <c:pt idx="100">
                  <c:v>1064.0839000000001</c:v>
                </c:pt>
                <c:pt idx="101">
                  <c:v>1064.0907</c:v>
                </c:pt>
                <c:pt idx="102">
                  <c:v>1064.0976000000001</c:v>
                </c:pt>
                <c:pt idx="103">
                  <c:v>1064.1043999999999</c:v>
                </c:pt>
                <c:pt idx="104">
                  <c:v>1064.1112000000001</c:v>
                </c:pt>
                <c:pt idx="105">
                  <c:v>1064.1179999999999</c:v>
                </c:pt>
                <c:pt idx="106">
                  <c:v>1064.1249</c:v>
                </c:pt>
                <c:pt idx="107">
                  <c:v>1064.1316999999999</c:v>
                </c:pt>
                <c:pt idx="108">
                  <c:v>1064.1385</c:v>
                </c:pt>
                <c:pt idx="109">
                  <c:v>1064.1452999999999</c:v>
                </c:pt>
                <c:pt idx="110">
                  <c:v>1064.1522</c:v>
                </c:pt>
                <c:pt idx="111">
                  <c:v>1064.1590000000001</c:v>
                </c:pt>
                <c:pt idx="112">
                  <c:v>1064.1658</c:v>
                </c:pt>
                <c:pt idx="113">
                  <c:v>1064.1726000000001</c:v>
                </c:pt>
                <c:pt idx="114">
                  <c:v>1064.1795</c:v>
                </c:pt>
                <c:pt idx="115">
                  <c:v>1064.1863000000001</c:v>
                </c:pt>
                <c:pt idx="116">
                  <c:v>1064.1931</c:v>
                </c:pt>
                <c:pt idx="117">
                  <c:v>1064.1999000000001</c:v>
                </c:pt>
                <c:pt idx="118">
                  <c:v>1064.2067999999999</c:v>
                </c:pt>
                <c:pt idx="119">
                  <c:v>1064.2136</c:v>
                </c:pt>
                <c:pt idx="120">
                  <c:v>1064.2203999999999</c:v>
                </c:pt>
                <c:pt idx="121">
                  <c:v>1064.2272</c:v>
                </c:pt>
                <c:pt idx="122">
                  <c:v>1064.2340999999999</c:v>
                </c:pt>
                <c:pt idx="123">
                  <c:v>1064.2409</c:v>
                </c:pt>
                <c:pt idx="124">
                  <c:v>1064.2476999999999</c:v>
                </c:pt>
                <c:pt idx="125">
                  <c:v>1064.2545</c:v>
                </c:pt>
                <c:pt idx="126">
                  <c:v>1064.2614000000001</c:v>
                </c:pt>
                <c:pt idx="127">
                  <c:v>1064.2682</c:v>
                </c:pt>
                <c:pt idx="128">
                  <c:v>1064.2750000000001</c:v>
                </c:pt>
                <c:pt idx="129">
                  <c:v>1064.2818</c:v>
                </c:pt>
                <c:pt idx="130">
                  <c:v>1064.2887000000001</c:v>
                </c:pt>
                <c:pt idx="131">
                  <c:v>1064.2954999999999</c:v>
                </c:pt>
                <c:pt idx="132">
                  <c:v>1064.3023000000001</c:v>
                </c:pt>
                <c:pt idx="133">
                  <c:v>1064.3091999999999</c:v>
                </c:pt>
                <c:pt idx="134">
                  <c:v>1064.316</c:v>
                </c:pt>
                <c:pt idx="135">
                  <c:v>1064.3227999999999</c:v>
                </c:pt>
                <c:pt idx="136">
                  <c:v>1064.3296</c:v>
                </c:pt>
                <c:pt idx="137">
                  <c:v>1064.3364999999999</c:v>
                </c:pt>
                <c:pt idx="138">
                  <c:v>1064.3433</c:v>
                </c:pt>
                <c:pt idx="139">
                  <c:v>1064.3501000000001</c:v>
                </c:pt>
                <c:pt idx="140">
                  <c:v>1064.3569</c:v>
                </c:pt>
                <c:pt idx="141">
                  <c:v>1064.3638000000001</c:v>
                </c:pt>
                <c:pt idx="142">
                  <c:v>1064.3706</c:v>
                </c:pt>
                <c:pt idx="143">
                  <c:v>1064.3774000000001</c:v>
                </c:pt>
                <c:pt idx="144">
                  <c:v>1064.3842</c:v>
                </c:pt>
                <c:pt idx="145">
                  <c:v>1064.3911000000001</c:v>
                </c:pt>
                <c:pt idx="146">
                  <c:v>1064.3978999999999</c:v>
                </c:pt>
                <c:pt idx="147">
                  <c:v>1064.4047</c:v>
                </c:pt>
                <c:pt idx="148">
                  <c:v>1064.4115999999999</c:v>
                </c:pt>
                <c:pt idx="149">
                  <c:v>1064.4184</c:v>
                </c:pt>
                <c:pt idx="150">
                  <c:v>1064.4251999999999</c:v>
                </c:pt>
                <c:pt idx="151">
                  <c:v>1064.432</c:v>
                </c:pt>
                <c:pt idx="152">
                  <c:v>1064.4389000000001</c:v>
                </c:pt>
                <c:pt idx="153">
                  <c:v>1064.4457</c:v>
                </c:pt>
                <c:pt idx="154">
                  <c:v>1064.4525000000001</c:v>
                </c:pt>
                <c:pt idx="155">
                  <c:v>1064.4594</c:v>
                </c:pt>
                <c:pt idx="156">
                  <c:v>1064.4662000000001</c:v>
                </c:pt>
                <c:pt idx="157">
                  <c:v>1064.473</c:v>
                </c:pt>
                <c:pt idx="158">
                  <c:v>1064.4798000000001</c:v>
                </c:pt>
                <c:pt idx="159">
                  <c:v>1064.4866999999999</c:v>
                </c:pt>
                <c:pt idx="160">
                  <c:v>1064.4935</c:v>
                </c:pt>
                <c:pt idx="161">
                  <c:v>1064.5002999999999</c:v>
                </c:pt>
                <c:pt idx="162">
                  <c:v>1064.5072</c:v>
                </c:pt>
                <c:pt idx="163">
                  <c:v>1064.5139999999999</c:v>
                </c:pt>
                <c:pt idx="164">
                  <c:v>1064.5208</c:v>
                </c:pt>
                <c:pt idx="165">
                  <c:v>1064.5275999999999</c:v>
                </c:pt>
                <c:pt idx="166">
                  <c:v>1064.5345</c:v>
                </c:pt>
                <c:pt idx="167">
                  <c:v>1064.5413000000001</c:v>
                </c:pt>
                <c:pt idx="168">
                  <c:v>1064.5481</c:v>
                </c:pt>
                <c:pt idx="169">
                  <c:v>1064.5550000000001</c:v>
                </c:pt>
                <c:pt idx="170">
                  <c:v>1064.5617999999999</c:v>
                </c:pt>
                <c:pt idx="171">
                  <c:v>1064.5686000000001</c:v>
                </c:pt>
                <c:pt idx="172">
                  <c:v>1064.5754999999999</c:v>
                </c:pt>
                <c:pt idx="173">
                  <c:v>1064.5823</c:v>
                </c:pt>
                <c:pt idx="174">
                  <c:v>1064.5890999999999</c:v>
                </c:pt>
                <c:pt idx="175">
                  <c:v>1064.5959</c:v>
                </c:pt>
                <c:pt idx="176">
                  <c:v>1064.6027999999999</c:v>
                </c:pt>
                <c:pt idx="177">
                  <c:v>1064.6096</c:v>
                </c:pt>
                <c:pt idx="178">
                  <c:v>1064.6164000000001</c:v>
                </c:pt>
                <c:pt idx="179">
                  <c:v>1064.6233</c:v>
                </c:pt>
                <c:pt idx="180">
                  <c:v>1064.6301000000001</c:v>
                </c:pt>
                <c:pt idx="181">
                  <c:v>1064.6369</c:v>
                </c:pt>
                <c:pt idx="182">
                  <c:v>1064.6438000000001</c:v>
                </c:pt>
                <c:pt idx="183">
                  <c:v>1064.6505999999999</c:v>
                </c:pt>
                <c:pt idx="184">
                  <c:v>1064.6574000000001</c:v>
                </c:pt>
                <c:pt idx="185">
                  <c:v>1064.6641999999999</c:v>
                </c:pt>
                <c:pt idx="186">
                  <c:v>1064.6711</c:v>
                </c:pt>
                <c:pt idx="187">
                  <c:v>1064.6778999999999</c:v>
                </c:pt>
                <c:pt idx="188">
                  <c:v>1064.6847</c:v>
                </c:pt>
                <c:pt idx="189">
                  <c:v>1064.6916000000001</c:v>
                </c:pt>
                <c:pt idx="190">
                  <c:v>1064.6984</c:v>
                </c:pt>
                <c:pt idx="191">
                  <c:v>1064.7052000000001</c:v>
                </c:pt>
                <c:pt idx="192">
                  <c:v>1064.7121</c:v>
                </c:pt>
                <c:pt idx="193">
                  <c:v>1064.7189000000001</c:v>
                </c:pt>
                <c:pt idx="194">
                  <c:v>1064.7257</c:v>
                </c:pt>
                <c:pt idx="195">
                  <c:v>1064.7326</c:v>
                </c:pt>
                <c:pt idx="196">
                  <c:v>1064.7393999999999</c:v>
                </c:pt>
                <c:pt idx="197">
                  <c:v>1064.7462</c:v>
                </c:pt>
                <c:pt idx="198">
                  <c:v>1064.7530999999999</c:v>
                </c:pt>
                <c:pt idx="199">
                  <c:v>1064.7599</c:v>
                </c:pt>
                <c:pt idx="200">
                  <c:v>1064.7666999999999</c:v>
                </c:pt>
                <c:pt idx="201">
                  <c:v>1064.7736</c:v>
                </c:pt>
                <c:pt idx="202">
                  <c:v>1064.7804000000001</c:v>
                </c:pt>
                <c:pt idx="203">
                  <c:v>1064.7872</c:v>
                </c:pt>
                <c:pt idx="204">
                  <c:v>1064.7941000000001</c:v>
                </c:pt>
                <c:pt idx="205">
                  <c:v>1064.8009</c:v>
                </c:pt>
                <c:pt idx="206">
                  <c:v>1064.8077000000001</c:v>
                </c:pt>
                <c:pt idx="207">
                  <c:v>1064.8145999999999</c:v>
                </c:pt>
                <c:pt idx="208">
                  <c:v>1064.8214</c:v>
                </c:pt>
                <c:pt idx="209">
                  <c:v>1064.8281999999999</c:v>
                </c:pt>
                <c:pt idx="210">
                  <c:v>1064.8351</c:v>
                </c:pt>
                <c:pt idx="211">
                  <c:v>1064.8418999999999</c:v>
                </c:pt>
                <c:pt idx="212">
                  <c:v>1064.8487</c:v>
                </c:pt>
                <c:pt idx="213">
                  <c:v>1064.8556000000001</c:v>
                </c:pt>
                <c:pt idx="214">
                  <c:v>1064.8624</c:v>
                </c:pt>
                <c:pt idx="215">
                  <c:v>1064.8692000000001</c:v>
                </c:pt>
                <c:pt idx="216">
                  <c:v>1064.8761</c:v>
                </c:pt>
                <c:pt idx="217">
                  <c:v>1064.8829000000001</c:v>
                </c:pt>
                <c:pt idx="218">
                  <c:v>1064.8896999999999</c:v>
                </c:pt>
                <c:pt idx="219">
                  <c:v>1064.8966</c:v>
                </c:pt>
                <c:pt idx="220">
                  <c:v>1064.9033999999999</c:v>
                </c:pt>
                <c:pt idx="221">
                  <c:v>1064.9102</c:v>
                </c:pt>
                <c:pt idx="222">
                  <c:v>1064.9170999999999</c:v>
                </c:pt>
                <c:pt idx="223">
                  <c:v>1064.9239</c:v>
                </c:pt>
                <c:pt idx="224">
                  <c:v>1064.9306999999999</c:v>
                </c:pt>
                <c:pt idx="225">
                  <c:v>1064.9376</c:v>
                </c:pt>
                <c:pt idx="226">
                  <c:v>1064.9444000000001</c:v>
                </c:pt>
                <c:pt idx="227">
                  <c:v>1064.9512</c:v>
                </c:pt>
                <c:pt idx="228">
                  <c:v>1064.9581000000001</c:v>
                </c:pt>
                <c:pt idx="229">
                  <c:v>1064.9648999999999</c:v>
                </c:pt>
                <c:pt idx="230">
                  <c:v>1064.9717000000001</c:v>
                </c:pt>
                <c:pt idx="231">
                  <c:v>1064.9785999999999</c:v>
                </c:pt>
                <c:pt idx="232">
                  <c:v>1064.9854</c:v>
                </c:pt>
                <c:pt idx="233">
                  <c:v>1064.9921999999999</c:v>
                </c:pt>
                <c:pt idx="234">
                  <c:v>1064.9991</c:v>
                </c:pt>
              </c:numCache>
            </c:numRef>
          </c:xVal>
          <c:yVal>
            <c:numRef>
              <c:f>'72 MHz 62 prct'!$B$2:$B$237</c:f>
              <c:numCache>
                <c:formatCode>0.00E+00</c:formatCode>
                <c:ptCount val="236"/>
                <c:pt idx="0">
                  <c:v>8.4294799999999996E-7</c:v>
                </c:pt>
                <c:pt idx="1">
                  <c:v>1.00713E-6</c:v>
                </c:pt>
                <c:pt idx="2">
                  <c:v>1.7852000000000001E-6</c:v>
                </c:pt>
                <c:pt idx="3">
                  <c:v>2.4764999999999999E-6</c:v>
                </c:pt>
                <c:pt idx="4">
                  <c:v>2.63013E-6</c:v>
                </c:pt>
                <c:pt idx="5">
                  <c:v>2.47899E-6</c:v>
                </c:pt>
                <c:pt idx="6">
                  <c:v>2.5005E-6</c:v>
                </c:pt>
                <c:pt idx="7">
                  <c:v>2.1791200000000002E-6</c:v>
                </c:pt>
                <c:pt idx="8">
                  <c:v>1.68016E-6</c:v>
                </c:pt>
                <c:pt idx="9">
                  <c:v>1.76882E-6</c:v>
                </c:pt>
                <c:pt idx="10">
                  <c:v>2.8196399999999999E-6</c:v>
                </c:pt>
                <c:pt idx="11">
                  <c:v>2.0809400000000001E-6</c:v>
                </c:pt>
                <c:pt idx="12">
                  <c:v>9.2941100000000004E-7</c:v>
                </c:pt>
                <c:pt idx="13">
                  <c:v>2.9682599999999999E-7</c:v>
                </c:pt>
                <c:pt idx="14">
                  <c:v>6.2368899999999997E-7</c:v>
                </c:pt>
                <c:pt idx="15">
                  <c:v>2.5147599999999998E-6</c:v>
                </c:pt>
                <c:pt idx="16">
                  <c:v>1.77422E-6</c:v>
                </c:pt>
                <c:pt idx="17">
                  <c:v>1.78291E-6</c:v>
                </c:pt>
                <c:pt idx="18">
                  <c:v>2.0181300000000002E-6</c:v>
                </c:pt>
                <c:pt idx="19">
                  <c:v>2.5397700000000002E-7</c:v>
                </c:pt>
                <c:pt idx="20">
                  <c:v>1.4753600000000001E-6</c:v>
                </c:pt>
                <c:pt idx="21">
                  <c:v>2.2363000000000001E-6</c:v>
                </c:pt>
                <c:pt idx="22">
                  <c:v>2.3007599999999998E-6</c:v>
                </c:pt>
                <c:pt idx="23">
                  <c:v>1.1445800000000001E-6</c:v>
                </c:pt>
                <c:pt idx="24">
                  <c:v>1.9345400000000001E-6</c:v>
                </c:pt>
                <c:pt idx="25">
                  <c:v>7.5336400000000002E-7</c:v>
                </c:pt>
                <c:pt idx="26">
                  <c:v>1.8334300000000001E-6</c:v>
                </c:pt>
                <c:pt idx="27">
                  <c:v>3.3820699999999998E-6</c:v>
                </c:pt>
                <c:pt idx="28">
                  <c:v>4.2807700000000002E-6</c:v>
                </c:pt>
                <c:pt idx="29">
                  <c:v>3.7253900000000001E-6</c:v>
                </c:pt>
                <c:pt idx="30">
                  <c:v>1.8520400000000001E-6</c:v>
                </c:pt>
                <c:pt idx="31">
                  <c:v>2.9006700000000003E-7</c:v>
                </c:pt>
                <c:pt idx="32">
                  <c:v>8.8610900000000001E-7</c:v>
                </c:pt>
                <c:pt idx="33">
                  <c:v>1.12618E-6</c:v>
                </c:pt>
                <c:pt idx="34">
                  <c:v>5.7942999999999999E-7</c:v>
                </c:pt>
                <c:pt idx="35">
                  <c:v>1.9722700000000002E-6</c:v>
                </c:pt>
                <c:pt idx="36">
                  <c:v>2.5394799999999999E-6</c:v>
                </c:pt>
                <c:pt idx="37">
                  <c:v>1.1045599999999999E-6</c:v>
                </c:pt>
                <c:pt idx="38">
                  <c:v>1.18555E-6</c:v>
                </c:pt>
                <c:pt idx="39">
                  <c:v>2.9744599999999998E-6</c:v>
                </c:pt>
                <c:pt idx="40">
                  <c:v>3.57012E-6</c:v>
                </c:pt>
                <c:pt idx="41">
                  <c:v>2.0101800000000001E-6</c:v>
                </c:pt>
                <c:pt idx="42">
                  <c:v>1.0005E-6</c:v>
                </c:pt>
                <c:pt idx="43">
                  <c:v>2.6394500000000002E-6</c:v>
                </c:pt>
                <c:pt idx="44">
                  <c:v>2.9426399999999998E-6</c:v>
                </c:pt>
                <c:pt idx="45">
                  <c:v>3.0415699999999998E-6</c:v>
                </c:pt>
                <c:pt idx="46">
                  <c:v>2.4880799999999998E-6</c:v>
                </c:pt>
                <c:pt idx="47">
                  <c:v>1.5978800000000001E-6</c:v>
                </c:pt>
                <c:pt idx="48">
                  <c:v>1.08217E-6</c:v>
                </c:pt>
                <c:pt idx="49">
                  <c:v>1.7464600000000001E-6</c:v>
                </c:pt>
                <c:pt idx="50">
                  <c:v>1.883E-6</c:v>
                </c:pt>
                <c:pt idx="51">
                  <c:v>7.6448000000000003E-7</c:v>
                </c:pt>
                <c:pt idx="52">
                  <c:v>4.1792999999999998E-7</c:v>
                </c:pt>
                <c:pt idx="53">
                  <c:v>3.9557700000000002E-7</c:v>
                </c:pt>
                <c:pt idx="54">
                  <c:v>5.2893400000000002E-7</c:v>
                </c:pt>
                <c:pt idx="55">
                  <c:v>1.0969E-6</c:v>
                </c:pt>
                <c:pt idx="56">
                  <c:v>1.4522E-6</c:v>
                </c:pt>
                <c:pt idx="57">
                  <c:v>1.3750299999999999E-6</c:v>
                </c:pt>
                <c:pt idx="58">
                  <c:v>6.3480400000000005E-7</c:v>
                </c:pt>
                <c:pt idx="59">
                  <c:v>1.2285500000000001E-6</c:v>
                </c:pt>
                <c:pt idx="60">
                  <c:v>7.8720499999999999E-7</c:v>
                </c:pt>
                <c:pt idx="61">
                  <c:v>1.05664E-6</c:v>
                </c:pt>
                <c:pt idx="62">
                  <c:v>2.50771E-6</c:v>
                </c:pt>
                <c:pt idx="63">
                  <c:v>1.0104000000000001E-6</c:v>
                </c:pt>
                <c:pt idx="64">
                  <c:v>4.38555E-7</c:v>
                </c:pt>
                <c:pt idx="65">
                  <c:v>3.7705800000000001E-7</c:v>
                </c:pt>
                <c:pt idx="66">
                  <c:v>1.6752000000000001E-6</c:v>
                </c:pt>
                <c:pt idx="67">
                  <c:v>3.8379199999999998E-6</c:v>
                </c:pt>
                <c:pt idx="68">
                  <c:v>4.2799899999999998E-6</c:v>
                </c:pt>
                <c:pt idx="69">
                  <c:v>4.0136500000000001E-6</c:v>
                </c:pt>
                <c:pt idx="70">
                  <c:v>3.4824599999999999E-6</c:v>
                </c:pt>
                <c:pt idx="71">
                  <c:v>2.0472000000000001E-6</c:v>
                </c:pt>
                <c:pt idx="72">
                  <c:v>6.3211400000000002E-7</c:v>
                </c:pt>
                <c:pt idx="73">
                  <c:v>6.7567499999999999E-7</c:v>
                </c:pt>
                <c:pt idx="74">
                  <c:v>1.8323400000000001E-6</c:v>
                </c:pt>
                <c:pt idx="75">
                  <c:v>2.5927300000000002E-6</c:v>
                </c:pt>
                <c:pt idx="76">
                  <c:v>2.1529499999999999E-6</c:v>
                </c:pt>
                <c:pt idx="77">
                  <c:v>2.6077500000000001E-6</c:v>
                </c:pt>
                <c:pt idx="78">
                  <c:v>2.5340900000000002E-6</c:v>
                </c:pt>
                <c:pt idx="79">
                  <c:v>1.46464E-6</c:v>
                </c:pt>
                <c:pt idx="80">
                  <c:v>1.15122E-6</c:v>
                </c:pt>
                <c:pt idx="81">
                  <c:v>1.31168E-6</c:v>
                </c:pt>
                <c:pt idx="82">
                  <c:v>1.42257E-6</c:v>
                </c:pt>
                <c:pt idx="83">
                  <c:v>1.3533799999999999E-6</c:v>
                </c:pt>
                <c:pt idx="84">
                  <c:v>1.06412E-7</c:v>
                </c:pt>
                <c:pt idx="85">
                  <c:v>2.63714E-6</c:v>
                </c:pt>
                <c:pt idx="86">
                  <c:v>4.9985499999999998E-6</c:v>
                </c:pt>
                <c:pt idx="87">
                  <c:v>7.8468999999999994E-6</c:v>
                </c:pt>
                <c:pt idx="88">
                  <c:v>1.0846799999999999E-5</c:v>
                </c:pt>
                <c:pt idx="89">
                  <c:v>1.3308100000000001E-5</c:v>
                </c:pt>
                <c:pt idx="90">
                  <c:v>1.72506E-5</c:v>
                </c:pt>
                <c:pt idx="91">
                  <c:v>2.2450400000000001E-5</c:v>
                </c:pt>
                <c:pt idx="92">
                  <c:v>2.9289300000000001E-5</c:v>
                </c:pt>
                <c:pt idx="93">
                  <c:v>3.8569499999999997E-5</c:v>
                </c:pt>
                <c:pt idx="94">
                  <c:v>4.9332000000000001E-5</c:v>
                </c:pt>
                <c:pt idx="95">
                  <c:v>6.0430899999999998E-5</c:v>
                </c:pt>
                <c:pt idx="96">
                  <c:v>7.3887399999999993E-5</c:v>
                </c:pt>
                <c:pt idx="97">
                  <c:v>9.0325400000000001E-5</c:v>
                </c:pt>
                <c:pt idx="98">
                  <c:v>1.0925E-4</c:v>
                </c:pt>
                <c:pt idx="99">
                  <c:v>1.3009100000000001E-4</c:v>
                </c:pt>
                <c:pt idx="100">
                  <c:v>1.47293E-4</c:v>
                </c:pt>
                <c:pt idx="101">
                  <c:v>1.59469E-4</c:v>
                </c:pt>
                <c:pt idx="102">
                  <c:v>1.6760399999999999E-4</c:v>
                </c:pt>
                <c:pt idx="103">
                  <c:v>1.6685300000000001E-4</c:v>
                </c:pt>
                <c:pt idx="104">
                  <c:v>1.5439300000000001E-4</c:v>
                </c:pt>
                <c:pt idx="105">
                  <c:v>1.34697E-4</c:v>
                </c:pt>
                <c:pt idx="106">
                  <c:v>1.10676E-4</c:v>
                </c:pt>
                <c:pt idx="107">
                  <c:v>8.2544699999999996E-5</c:v>
                </c:pt>
                <c:pt idx="108">
                  <c:v>5.753E-5</c:v>
                </c:pt>
                <c:pt idx="109">
                  <c:v>5.5461100000000003E-5</c:v>
                </c:pt>
                <c:pt idx="110">
                  <c:v>7.4434699999999994E-5</c:v>
                </c:pt>
                <c:pt idx="111">
                  <c:v>1.02558E-4</c:v>
                </c:pt>
                <c:pt idx="112">
                  <c:v>1.2828199999999999E-4</c:v>
                </c:pt>
                <c:pt idx="113" formatCode="General">
                  <c:v>2.77984E-4</c:v>
                </c:pt>
                <c:pt idx="114" formatCode="General">
                  <c:v>6.2286600000000002E-4</c:v>
                </c:pt>
                <c:pt idx="115" formatCode="General">
                  <c:v>6.9158700000000002E-4</c:v>
                </c:pt>
                <c:pt idx="116" formatCode="General">
                  <c:v>4.0652499999999997E-4</c:v>
                </c:pt>
                <c:pt idx="117">
                  <c:v>2.2081299999999999E-4</c:v>
                </c:pt>
                <c:pt idx="118">
                  <c:v>1.3935400000000001E-4</c:v>
                </c:pt>
                <c:pt idx="119">
                  <c:v>9.1235000000000003E-5</c:v>
                </c:pt>
                <c:pt idx="120">
                  <c:v>7.1782199999999999E-5</c:v>
                </c:pt>
                <c:pt idx="121">
                  <c:v>6.8008699999999998E-5</c:v>
                </c:pt>
                <c:pt idx="122">
                  <c:v>7.5196600000000004E-5</c:v>
                </c:pt>
                <c:pt idx="123">
                  <c:v>8.2852199999999999E-5</c:v>
                </c:pt>
                <c:pt idx="124">
                  <c:v>9.8928699999999994E-5</c:v>
                </c:pt>
                <c:pt idx="125">
                  <c:v>1.06208E-4</c:v>
                </c:pt>
                <c:pt idx="126">
                  <c:v>1.07611E-4</c:v>
                </c:pt>
                <c:pt idx="127">
                  <c:v>1.15427E-4</c:v>
                </c:pt>
                <c:pt idx="128">
                  <c:v>1.2227599999999999E-4</c:v>
                </c:pt>
                <c:pt idx="129">
                  <c:v>1.21786E-4</c:v>
                </c:pt>
                <c:pt idx="130">
                  <c:v>1.13733E-4</c:v>
                </c:pt>
                <c:pt idx="131">
                  <c:v>1.0276E-4</c:v>
                </c:pt>
                <c:pt idx="132">
                  <c:v>9.4779900000000004E-5</c:v>
                </c:pt>
                <c:pt idx="133">
                  <c:v>8.5957699999999999E-5</c:v>
                </c:pt>
                <c:pt idx="134">
                  <c:v>7.4504200000000004E-5</c:v>
                </c:pt>
                <c:pt idx="135">
                  <c:v>6.2841400000000005E-5</c:v>
                </c:pt>
                <c:pt idx="136">
                  <c:v>5.1490299999999997E-5</c:v>
                </c:pt>
                <c:pt idx="137">
                  <c:v>4.1428399999999998E-5</c:v>
                </c:pt>
                <c:pt idx="138">
                  <c:v>3.3349300000000003E-5</c:v>
                </c:pt>
                <c:pt idx="139">
                  <c:v>2.61675E-5</c:v>
                </c:pt>
                <c:pt idx="140">
                  <c:v>1.9612599999999999E-5</c:v>
                </c:pt>
                <c:pt idx="141">
                  <c:v>1.4081E-5</c:v>
                </c:pt>
                <c:pt idx="142">
                  <c:v>1.1066900000000001E-5</c:v>
                </c:pt>
                <c:pt idx="143">
                  <c:v>1.0206399999999999E-5</c:v>
                </c:pt>
                <c:pt idx="144">
                  <c:v>9.4542399999999995E-6</c:v>
                </c:pt>
                <c:pt idx="145">
                  <c:v>7.9546800000000006E-6</c:v>
                </c:pt>
                <c:pt idx="146">
                  <c:v>5.4777500000000002E-6</c:v>
                </c:pt>
                <c:pt idx="147">
                  <c:v>2.9082299999999999E-6</c:v>
                </c:pt>
                <c:pt idx="148">
                  <c:v>1.4398200000000001E-6</c:v>
                </c:pt>
                <c:pt idx="149">
                  <c:v>2.1909000000000001E-6</c:v>
                </c:pt>
                <c:pt idx="150">
                  <c:v>3.1874199999999999E-6</c:v>
                </c:pt>
                <c:pt idx="151">
                  <c:v>2.7585100000000002E-6</c:v>
                </c:pt>
                <c:pt idx="152">
                  <c:v>2.3368799999999999E-6</c:v>
                </c:pt>
                <c:pt idx="153">
                  <c:v>4.0765599999999998E-6</c:v>
                </c:pt>
                <c:pt idx="154">
                  <c:v>5.1137400000000001E-6</c:v>
                </c:pt>
                <c:pt idx="155">
                  <c:v>4.1349699999999998E-6</c:v>
                </c:pt>
                <c:pt idx="156">
                  <c:v>1.5910600000000001E-6</c:v>
                </c:pt>
                <c:pt idx="157">
                  <c:v>2.0254199999999998E-6</c:v>
                </c:pt>
                <c:pt idx="158">
                  <c:v>2.7956700000000002E-6</c:v>
                </c:pt>
                <c:pt idx="159">
                  <c:v>1.2477999999999999E-6</c:v>
                </c:pt>
                <c:pt idx="160">
                  <c:v>1.0209700000000001E-6</c:v>
                </c:pt>
                <c:pt idx="161">
                  <c:v>1.2786999999999999E-6</c:v>
                </c:pt>
                <c:pt idx="162">
                  <c:v>1.4305600000000001E-6</c:v>
                </c:pt>
                <c:pt idx="163">
                  <c:v>1.66039E-6</c:v>
                </c:pt>
                <c:pt idx="164">
                  <c:v>2.2759500000000002E-6</c:v>
                </c:pt>
                <c:pt idx="165">
                  <c:v>2.3317000000000001E-6</c:v>
                </c:pt>
                <c:pt idx="166">
                  <c:v>2.7649800000000001E-6</c:v>
                </c:pt>
                <c:pt idx="167">
                  <c:v>3.10152E-6</c:v>
                </c:pt>
                <c:pt idx="168">
                  <c:v>1.39724E-6</c:v>
                </c:pt>
                <c:pt idx="169">
                  <c:v>2.5804700000000001E-6</c:v>
                </c:pt>
                <c:pt idx="170">
                  <c:v>3.26796E-6</c:v>
                </c:pt>
                <c:pt idx="171">
                  <c:v>2.41995E-6</c:v>
                </c:pt>
                <c:pt idx="172">
                  <c:v>2.7426400000000001E-6</c:v>
                </c:pt>
                <c:pt idx="173">
                  <c:v>3.5550299999999998E-6</c:v>
                </c:pt>
                <c:pt idx="174">
                  <c:v>3.2613099999999999E-6</c:v>
                </c:pt>
                <c:pt idx="175">
                  <c:v>3.2113699999999999E-6</c:v>
                </c:pt>
                <c:pt idx="176">
                  <c:v>2.3448099999999998E-6</c:v>
                </c:pt>
                <c:pt idx="177">
                  <c:v>7.6325899999999999E-7</c:v>
                </c:pt>
                <c:pt idx="178">
                  <c:v>2.3641799999999999E-7</c:v>
                </c:pt>
                <c:pt idx="179">
                  <c:v>1.3480400000000001E-6</c:v>
                </c:pt>
                <c:pt idx="180">
                  <c:v>1.0547100000000001E-6</c:v>
                </c:pt>
                <c:pt idx="181">
                  <c:v>2.3580000000000001E-6</c:v>
                </c:pt>
                <c:pt idx="182">
                  <c:v>2.8808500000000001E-6</c:v>
                </c:pt>
                <c:pt idx="183">
                  <c:v>8.75645E-7</c:v>
                </c:pt>
                <c:pt idx="184">
                  <c:v>2.8928300000000001E-6</c:v>
                </c:pt>
                <c:pt idx="185">
                  <c:v>2.9052999999999999E-6</c:v>
                </c:pt>
                <c:pt idx="186">
                  <c:v>3.4005700000000001E-6</c:v>
                </c:pt>
                <c:pt idx="187">
                  <c:v>1.3942200000000001E-6</c:v>
                </c:pt>
                <c:pt idx="188">
                  <c:v>2.5115099999999999E-6</c:v>
                </c:pt>
                <c:pt idx="189">
                  <c:v>3.5496100000000001E-6</c:v>
                </c:pt>
                <c:pt idx="190">
                  <c:v>7.8413999999999998E-7</c:v>
                </c:pt>
                <c:pt idx="191">
                  <c:v>2.68527E-6</c:v>
                </c:pt>
                <c:pt idx="192">
                  <c:v>3.41103E-6</c:v>
                </c:pt>
                <c:pt idx="193">
                  <c:v>3.9210000000000002E-6</c:v>
                </c:pt>
                <c:pt idx="194">
                  <c:v>3.7506000000000001E-6</c:v>
                </c:pt>
                <c:pt idx="195">
                  <c:v>1.5975299999999999E-6</c:v>
                </c:pt>
                <c:pt idx="196">
                  <c:v>9.51768E-7</c:v>
                </c:pt>
                <c:pt idx="197">
                  <c:v>7.8229700000000003E-7</c:v>
                </c:pt>
                <c:pt idx="198">
                  <c:v>1.73422E-6</c:v>
                </c:pt>
                <c:pt idx="199">
                  <c:v>1.9644100000000001E-6</c:v>
                </c:pt>
                <c:pt idx="200">
                  <c:v>1.59806E-6</c:v>
                </c:pt>
                <c:pt idx="201">
                  <c:v>9.3833099999999999E-7</c:v>
                </c:pt>
                <c:pt idx="202">
                  <c:v>9.4262100000000003E-7</c:v>
                </c:pt>
                <c:pt idx="203">
                  <c:v>1.60251E-6</c:v>
                </c:pt>
                <c:pt idx="204">
                  <c:v>6.7144100000000001E-7</c:v>
                </c:pt>
                <c:pt idx="205">
                  <c:v>3.47122E-6</c:v>
                </c:pt>
                <c:pt idx="206">
                  <c:v>6.0419599999999997E-6</c:v>
                </c:pt>
                <c:pt idx="207">
                  <c:v>5.7399599999999998E-6</c:v>
                </c:pt>
                <c:pt idx="208">
                  <c:v>4.0783700000000002E-6</c:v>
                </c:pt>
                <c:pt idx="209">
                  <c:v>3.57147E-6</c:v>
                </c:pt>
                <c:pt idx="210">
                  <c:v>3.4847700000000001E-6</c:v>
                </c:pt>
                <c:pt idx="211">
                  <c:v>2.7647599999999999E-6</c:v>
                </c:pt>
                <c:pt idx="212">
                  <c:v>1.9577400000000002E-6</c:v>
                </c:pt>
                <c:pt idx="213">
                  <c:v>9.7433799999999992E-7</c:v>
                </c:pt>
                <c:pt idx="214">
                  <c:v>6.0045199999999996E-7</c:v>
                </c:pt>
                <c:pt idx="215">
                  <c:v>1.9080499999999999E-6</c:v>
                </c:pt>
                <c:pt idx="216">
                  <c:v>2.2138100000000002E-6</c:v>
                </c:pt>
                <c:pt idx="217">
                  <c:v>2.59521E-6</c:v>
                </c:pt>
                <c:pt idx="218">
                  <c:v>3.19838E-6</c:v>
                </c:pt>
                <c:pt idx="219">
                  <c:v>2.6478700000000001E-6</c:v>
                </c:pt>
                <c:pt idx="220">
                  <c:v>1.3763399999999999E-6</c:v>
                </c:pt>
                <c:pt idx="221">
                  <c:v>9.1885900000000004E-7</c:v>
                </c:pt>
                <c:pt idx="222">
                  <c:v>7.5335799999999996E-7</c:v>
                </c:pt>
                <c:pt idx="223">
                  <c:v>1.7736700000000001E-6</c:v>
                </c:pt>
                <c:pt idx="224">
                  <c:v>1.8772499999999999E-6</c:v>
                </c:pt>
                <c:pt idx="225">
                  <c:v>1.9818400000000001E-6</c:v>
                </c:pt>
                <c:pt idx="226">
                  <c:v>3.1341799999999999E-6</c:v>
                </c:pt>
                <c:pt idx="227">
                  <c:v>4.4090700000000003E-6</c:v>
                </c:pt>
                <c:pt idx="228">
                  <c:v>5.1795600000000001E-6</c:v>
                </c:pt>
                <c:pt idx="229">
                  <c:v>4.81245E-6</c:v>
                </c:pt>
                <c:pt idx="230">
                  <c:v>3.26305E-6</c:v>
                </c:pt>
                <c:pt idx="231">
                  <c:v>1.7885900000000001E-6</c:v>
                </c:pt>
                <c:pt idx="232">
                  <c:v>2.2424899999999999E-6</c:v>
                </c:pt>
                <c:pt idx="233">
                  <c:v>2.6694799999999999E-6</c:v>
                </c:pt>
                <c:pt idx="234">
                  <c:v>3.1211500000000002E-6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47-4E69-8892-CC0E3DF90E65}"/>
            </c:ext>
          </c:extLst>
        </c:ser>
        <c:ser>
          <c:idx val="2"/>
          <c:order val="1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3"/>
            <c:spPr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F47-4E69-8892-CC0E3DF90E65}"/>
              </c:ext>
            </c:extLst>
          </c:dPt>
          <c:xVal>
            <c:numRef>
              <c:f>'72 MHz 62 prct'!$D$2:$D$5</c:f>
              <c:numCache>
                <c:formatCode>General</c:formatCode>
                <c:ptCount val="4"/>
                <c:pt idx="0">
                  <c:v>1063.4000000000001</c:v>
                </c:pt>
                <c:pt idx="1">
                  <c:v>1065</c:v>
                </c:pt>
                <c:pt idx="2">
                  <c:v>1064.06</c:v>
                </c:pt>
                <c:pt idx="3">
                  <c:v>1064.3150000000001</c:v>
                </c:pt>
              </c:numCache>
            </c:numRef>
          </c:xVal>
          <c:yVal>
            <c:numRef>
              <c:f>'72 MHz 62 prct'!$E$2:$E$5</c:f>
              <c:numCache>
                <c:formatCode>0.00E+00</c:formatCode>
                <c:ptCount val="4"/>
                <c:pt idx="0">
                  <c:v>8.0000000000000007E-5</c:v>
                </c:pt>
                <c:pt idx="1">
                  <c:v>8.0000000000000007E-5</c:v>
                </c:pt>
                <c:pt idx="2">
                  <c:v>8.0000000000000007E-5</c:v>
                </c:pt>
                <c:pt idx="3">
                  <c:v>8.0000000000000007E-5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F47-4E69-8892-CC0E3DF90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172968"/>
        <c:axId val="919172312"/>
      </c:scatterChart>
      <c:valAx>
        <c:axId val="919172968"/>
        <c:scaling>
          <c:orientation val="minMax"/>
          <c:max val="1064.5999999999999"/>
          <c:min val="1063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919172312"/>
        <c:crosses val="autoZero"/>
        <c:crossBetween val="midCat"/>
      </c:valAx>
      <c:valAx>
        <c:axId val="919172312"/>
        <c:scaling>
          <c:orientation val="minMax"/>
          <c:max val="2.0000000000000006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fr-FR"/>
          </a:p>
        </c:txPr>
        <c:crossAx val="919172968"/>
        <c:crosses val="autoZero"/>
        <c:crossBetween val="midCat"/>
        <c:majorUnit val="2.0000000000000008E-5"/>
      </c:valAx>
    </c:plotArea>
    <c:plotVisOnly val="1"/>
    <c:dispBlanksAs val="gap"/>
    <c:showDLblsOverMax val="0"/>
  </c:chart>
  <c:txPr>
    <a:bodyPr/>
    <a:lstStyle/>
    <a:p>
      <a:pPr>
        <a:defRPr sz="1000">
          <a:solidFill>
            <a:sysClr val="windowText" lastClr="000000"/>
          </a:solidFill>
        </a:defRPr>
      </a:pPr>
      <a:endParaRPr lang="fr-F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50540720646031"/>
          <c:y val="4.3812133895470902E-2"/>
          <c:w val="0.50833984856673609"/>
          <c:h val="0.75707844487332121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Feuil2!$D$1</c:f>
              <c:strCache>
                <c:ptCount val="1"/>
                <c:pt idx="0">
                  <c:v>Gray_Value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Feuil2!$C$2:$C$513</c:f>
              <c:numCache>
                <c:formatCode>General</c:formatCode>
                <c:ptCount val="512"/>
                <c:pt idx="0">
                  <c:v>868.89999999999986</c:v>
                </c:pt>
                <c:pt idx="1">
                  <c:v>866</c:v>
                </c:pt>
                <c:pt idx="2">
                  <c:v>863.09999999999991</c:v>
                </c:pt>
                <c:pt idx="3">
                  <c:v>860.2</c:v>
                </c:pt>
                <c:pt idx="4">
                  <c:v>857.3</c:v>
                </c:pt>
                <c:pt idx="5">
                  <c:v>854.39999999999986</c:v>
                </c:pt>
                <c:pt idx="6">
                  <c:v>851.5</c:v>
                </c:pt>
                <c:pt idx="7">
                  <c:v>848.59999999999991</c:v>
                </c:pt>
                <c:pt idx="8">
                  <c:v>845.7</c:v>
                </c:pt>
                <c:pt idx="9">
                  <c:v>842.8</c:v>
                </c:pt>
                <c:pt idx="10">
                  <c:v>839.89999999999986</c:v>
                </c:pt>
                <c:pt idx="11">
                  <c:v>837</c:v>
                </c:pt>
                <c:pt idx="12">
                  <c:v>834.09999999999991</c:v>
                </c:pt>
                <c:pt idx="13">
                  <c:v>831.2</c:v>
                </c:pt>
                <c:pt idx="14">
                  <c:v>828.3</c:v>
                </c:pt>
                <c:pt idx="15">
                  <c:v>825.39999999999986</c:v>
                </c:pt>
                <c:pt idx="16">
                  <c:v>822.5</c:v>
                </c:pt>
                <c:pt idx="17">
                  <c:v>819.59999999999991</c:v>
                </c:pt>
                <c:pt idx="18">
                  <c:v>816.7</c:v>
                </c:pt>
                <c:pt idx="19">
                  <c:v>813.8</c:v>
                </c:pt>
                <c:pt idx="20">
                  <c:v>810.89999999999986</c:v>
                </c:pt>
                <c:pt idx="21">
                  <c:v>808</c:v>
                </c:pt>
                <c:pt idx="22">
                  <c:v>805.09999999999991</c:v>
                </c:pt>
                <c:pt idx="23">
                  <c:v>802.2</c:v>
                </c:pt>
                <c:pt idx="24">
                  <c:v>799.3</c:v>
                </c:pt>
                <c:pt idx="25">
                  <c:v>796.39999999999986</c:v>
                </c:pt>
                <c:pt idx="26">
                  <c:v>793.5</c:v>
                </c:pt>
                <c:pt idx="27">
                  <c:v>790.59999999999991</c:v>
                </c:pt>
                <c:pt idx="28">
                  <c:v>787.7</c:v>
                </c:pt>
                <c:pt idx="29">
                  <c:v>784.8</c:v>
                </c:pt>
                <c:pt idx="30">
                  <c:v>781.89999999999986</c:v>
                </c:pt>
                <c:pt idx="31">
                  <c:v>779</c:v>
                </c:pt>
                <c:pt idx="32">
                  <c:v>776.09999999999991</c:v>
                </c:pt>
                <c:pt idx="33">
                  <c:v>773.2</c:v>
                </c:pt>
                <c:pt idx="34">
                  <c:v>770.3</c:v>
                </c:pt>
                <c:pt idx="35">
                  <c:v>767.39999999999986</c:v>
                </c:pt>
                <c:pt idx="36">
                  <c:v>764.5</c:v>
                </c:pt>
                <c:pt idx="37">
                  <c:v>761.59999999999991</c:v>
                </c:pt>
                <c:pt idx="38">
                  <c:v>758.7</c:v>
                </c:pt>
                <c:pt idx="39">
                  <c:v>755.8</c:v>
                </c:pt>
                <c:pt idx="40">
                  <c:v>752.89999999999986</c:v>
                </c:pt>
                <c:pt idx="41">
                  <c:v>750</c:v>
                </c:pt>
                <c:pt idx="42">
                  <c:v>747.09999999999991</c:v>
                </c:pt>
                <c:pt idx="43">
                  <c:v>744.2</c:v>
                </c:pt>
                <c:pt idx="44">
                  <c:v>741.3</c:v>
                </c:pt>
                <c:pt idx="45">
                  <c:v>738.39999999999986</c:v>
                </c:pt>
                <c:pt idx="46">
                  <c:v>735.5</c:v>
                </c:pt>
                <c:pt idx="47">
                  <c:v>732.59999999999991</c:v>
                </c:pt>
                <c:pt idx="48">
                  <c:v>729.7</c:v>
                </c:pt>
                <c:pt idx="49">
                  <c:v>726.8</c:v>
                </c:pt>
                <c:pt idx="50">
                  <c:v>723.89999999999986</c:v>
                </c:pt>
                <c:pt idx="51">
                  <c:v>721</c:v>
                </c:pt>
                <c:pt idx="52">
                  <c:v>718.09999999999991</c:v>
                </c:pt>
                <c:pt idx="53">
                  <c:v>715.2</c:v>
                </c:pt>
                <c:pt idx="54">
                  <c:v>712.3</c:v>
                </c:pt>
                <c:pt idx="55">
                  <c:v>709.39999999999986</c:v>
                </c:pt>
                <c:pt idx="56">
                  <c:v>706.5</c:v>
                </c:pt>
                <c:pt idx="57">
                  <c:v>703.59999999999991</c:v>
                </c:pt>
                <c:pt idx="58">
                  <c:v>700.7</c:v>
                </c:pt>
                <c:pt idx="59">
                  <c:v>697.8</c:v>
                </c:pt>
                <c:pt idx="60">
                  <c:v>694.89999999999986</c:v>
                </c:pt>
                <c:pt idx="61">
                  <c:v>692</c:v>
                </c:pt>
                <c:pt idx="62">
                  <c:v>689.09999999999991</c:v>
                </c:pt>
                <c:pt idx="63">
                  <c:v>686.2</c:v>
                </c:pt>
                <c:pt idx="64">
                  <c:v>683.3</c:v>
                </c:pt>
                <c:pt idx="65">
                  <c:v>680.39999999999986</c:v>
                </c:pt>
                <c:pt idx="66">
                  <c:v>677.5</c:v>
                </c:pt>
                <c:pt idx="67">
                  <c:v>674.59999999999991</c:v>
                </c:pt>
                <c:pt idx="68">
                  <c:v>671.7</c:v>
                </c:pt>
                <c:pt idx="69">
                  <c:v>668.8</c:v>
                </c:pt>
                <c:pt idx="70">
                  <c:v>665.89999999999986</c:v>
                </c:pt>
                <c:pt idx="71">
                  <c:v>663</c:v>
                </c:pt>
                <c:pt idx="72">
                  <c:v>660.09999999999991</c:v>
                </c:pt>
                <c:pt idx="73">
                  <c:v>657.2</c:v>
                </c:pt>
                <c:pt idx="74">
                  <c:v>654.29999999999995</c:v>
                </c:pt>
                <c:pt idx="75">
                  <c:v>651.39999999999986</c:v>
                </c:pt>
                <c:pt idx="76">
                  <c:v>648.5</c:v>
                </c:pt>
                <c:pt idx="77">
                  <c:v>645.59999999999991</c:v>
                </c:pt>
                <c:pt idx="78">
                  <c:v>642.70000000000005</c:v>
                </c:pt>
                <c:pt idx="79">
                  <c:v>639.79999999999995</c:v>
                </c:pt>
                <c:pt idx="80">
                  <c:v>636.89999999999986</c:v>
                </c:pt>
                <c:pt idx="81">
                  <c:v>634</c:v>
                </c:pt>
                <c:pt idx="82">
                  <c:v>631.09999999999991</c:v>
                </c:pt>
                <c:pt idx="83">
                  <c:v>628.20000000000005</c:v>
                </c:pt>
                <c:pt idx="84">
                  <c:v>625.29999999999995</c:v>
                </c:pt>
                <c:pt idx="85">
                  <c:v>622.39999999999986</c:v>
                </c:pt>
                <c:pt idx="86">
                  <c:v>619.5</c:v>
                </c:pt>
                <c:pt idx="87">
                  <c:v>616.59999999999991</c:v>
                </c:pt>
                <c:pt idx="88">
                  <c:v>613.70000000000005</c:v>
                </c:pt>
                <c:pt idx="89">
                  <c:v>610.79999999999995</c:v>
                </c:pt>
                <c:pt idx="90">
                  <c:v>607.89999999999986</c:v>
                </c:pt>
                <c:pt idx="91">
                  <c:v>605</c:v>
                </c:pt>
                <c:pt idx="92">
                  <c:v>602.09999999999991</c:v>
                </c:pt>
                <c:pt idx="93">
                  <c:v>599.20000000000005</c:v>
                </c:pt>
                <c:pt idx="94">
                  <c:v>596.29999999999995</c:v>
                </c:pt>
                <c:pt idx="95">
                  <c:v>593.39999999999986</c:v>
                </c:pt>
                <c:pt idx="96">
                  <c:v>590.5</c:v>
                </c:pt>
                <c:pt idx="97">
                  <c:v>587.59999999999991</c:v>
                </c:pt>
                <c:pt idx="98">
                  <c:v>584.70000000000005</c:v>
                </c:pt>
                <c:pt idx="99">
                  <c:v>581.79999999999995</c:v>
                </c:pt>
                <c:pt idx="100">
                  <c:v>578.89999999999986</c:v>
                </c:pt>
                <c:pt idx="101">
                  <c:v>576</c:v>
                </c:pt>
                <c:pt idx="102">
                  <c:v>573.09999999999991</c:v>
                </c:pt>
                <c:pt idx="103">
                  <c:v>570.20000000000005</c:v>
                </c:pt>
                <c:pt idx="104">
                  <c:v>567.29999999999995</c:v>
                </c:pt>
                <c:pt idx="105">
                  <c:v>564.39999999999986</c:v>
                </c:pt>
                <c:pt idx="106">
                  <c:v>561.5</c:v>
                </c:pt>
                <c:pt idx="107">
                  <c:v>558.59999999999991</c:v>
                </c:pt>
                <c:pt idx="108">
                  <c:v>555.70000000000005</c:v>
                </c:pt>
                <c:pt idx="109">
                  <c:v>552.79999999999995</c:v>
                </c:pt>
                <c:pt idx="110">
                  <c:v>549.89999999999986</c:v>
                </c:pt>
                <c:pt idx="111">
                  <c:v>547</c:v>
                </c:pt>
                <c:pt idx="112">
                  <c:v>544.09999999999991</c:v>
                </c:pt>
                <c:pt idx="113">
                  <c:v>541.20000000000005</c:v>
                </c:pt>
                <c:pt idx="114">
                  <c:v>538.29999999999995</c:v>
                </c:pt>
                <c:pt idx="115">
                  <c:v>535.39999999999986</c:v>
                </c:pt>
                <c:pt idx="116">
                  <c:v>532.5</c:v>
                </c:pt>
                <c:pt idx="117">
                  <c:v>529.59999999999991</c:v>
                </c:pt>
                <c:pt idx="118">
                  <c:v>526.70000000000005</c:v>
                </c:pt>
                <c:pt idx="119">
                  <c:v>523.79999999999995</c:v>
                </c:pt>
                <c:pt idx="120">
                  <c:v>520.89999999999986</c:v>
                </c:pt>
                <c:pt idx="121">
                  <c:v>518</c:v>
                </c:pt>
                <c:pt idx="122">
                  <c:v>515.09999999999991</c:v>
                </c:pt>
                <c:pt idx="123">
                  <c:v>512.20000000000005</c:v>
                </c:pt>
                <c:pt idx="124">
                  <c:v>509.29999999999995</c:v>
                </c:pt>
                <c:pt idx="125">
                  <c:v>506.39999999999986</c:v>
                </c:pt>
                <c:pt idx="126">
                  <c:v>503.5</c:v>
                </c:pt>
                <c:pt idx="127">
                  <c:v>500.59999999999991</c:v>
                </c:pt>
                <c:pt idx="128">
                  <c:v>497.70000000000005</c:v>
                </c:pt>
                <c:pt idx="129">
                  <c:v>494.79999999999995</c:v>
                </c:pt>
                <c:pt idx="130">
                  <c:v>491.89999999999986</c:v>
                </c:pt>
                <c:pt idx="131">
                  <c:v>489</c:v>
                </c:pt>
                <c:pt idx="132">
                  <c:v>486.09999999999991</c:v>
                </c:pt>
                <c:pt idx="133">
                  <c:v>483.20000000000005</c:v>
                </c:pt>
                <c:pt idx="134">
                  <c:v>480.29999999999995</c:v>
                </c:pt>
                <c:pt idx="135">
                  <c:v>477.39999999999986</c:v>
                </c:pt>
                <c:pt idx="136">
                  <c:v>474.5</c:v>
                </c:pt>
                <c:pt idx="137">
                  <c:v>471.59999999999991</c:v>
                </c:pt>
                <c:pt idx="138">
                  <c:v>468.70000000000005</c:v>
                </c:pt>
                <c:pt idx="139">
                  <c:v>465.79999999999995</c:v>
                </c:pt>
                <c:pt idx="140">
                  <c:v>462.89999999999986</c:v>
                </c:pt>
                <c:pt idx="141">
                  <c:v>460</c:v>
                </c:pt>
                <c:pt idx="142">
                  <c:v>457.09999999999991</c:v>
                </c:pt>
                <c:pt idx="143">
                  <c:v>454.20000000000005</c:v>
                </c:pt>
                <c:pt idx="144">
                  <c:v>451.29999999999995</c:v>
                </c:pt>
                <c:pt idx="145">
                  <c:v>448.39999999999986</c:v>
                </c:pt>
                <c:pt idx="146">
                  <c:v>445.5</c:v>
                </c:pt>
                <c:pt idx="147">
                  <c:v>442.59999999999991</c:v>
                </c:pt>
                <c:pt idx="148">
                  <c:v>439.70000000000005</c:v>
                </c:pt>
                <c:pt idx="149">
                  <c:v>436.79999999999995</c:v>
                </c:pt>
                <c:pt idx="150">
                  <c:v>433.89999999999986</c:v>
                </c:pt>
                <c:pt idx="151">
                  <c:v>431</c:v>
                </c:pt>
                <c:pt idx="152">
                  <c:v>428.09999999999991</c:v>
                </c:pt>
                <c:pt idx="153">
                  <c:v>425.20000000000005</c:v>
                </c:pt>
                <c:pt idx="154">
                  <c:v>422.29999999999995</c:v>
                </c:pt>
                <c:pt idx="155">
                  <c:v>419.39999999999986</c:v>
                </c:pt>
                <c:pt idx="156">
                  <c:v>416.5</c:v>
                </c:pt>
                <c:pt idx="157">
                  <c:v>413.59999999999991</c:v>
                </c:pt>
                <c:pt idx="158">
                  <c:v>410.69999999999993</c:v>
                </c:pt>
                <c:pt idx="159">
                  <c:v>407.79999999999995</c:v>
                </c:pt>
                <c:pt idx="160">
                  <c:v>404.9</c:v>
                </c:pt>
                <c:pt idx="161">
                  <c:v>402</c:v>
                </c:pt>
                <c:pt idx="162">
                  <c:v>399.1</c:v>
                </c:pt>
                <c:pt idx="163">
                  <c:v>396.19999999999993</c:v>
                </c:pt>
                <c:pt idx="164">
                  <c:v>393.29999999999995</c:v>
                </c:pt>
                <c:pt idx="165">
                  <c:v>390.4</c:v>
                </c:pt>
                <c:pt idx="166">
                  <c:v>387.5</c:v>
                </c:pt>
                <c:pt idx="167">
                  <c:v>384.6</c:v>
                </c:pt>
                <c:pt idx="168">
                  <c:v>381.69999999999993</c:v>
                </c:pt>
                <c:pt idx="169">
                  <c:v>378.79999999999995</c:v>
                </c:pt>
                <c:pt idx="170">
                  <c:v>375.9</c:v>
                </c:pt>
                <c:pt idx="171">
                  <c:v>373</c:v>
                </c:pt>
                <c:pt idx="172">
                  <c:v>370.1</c:v>
                </c:pt>
                <c:pt idx="173">
                  <c:v>367.19999999999993</c:v>
                </c:pt>
                <c:pt idx="174">
                  <c:v>364.29999999999995</c:v>
                </c:pt>
                <c:pt idx="175">
                  <c:v>361.4</c:v>
                </c:pt>
                <c:pt idx="176">
                  <c:v>358.5</c:v>
                </c:pt>
                <c:pt idx="177">
                  <c:v>355.6</c:v>
                </c:pt>
                <c:pt idx="178">
                  <c:v>352.69999999999993</c:v>
                </c:pt>
                <c:pt idx="179">
                  <c:v>349.79999999999995</c:v>
                </c:pt>
                <c:pt idx="180">
                  <c:v>346.9</c:v>
                </c:pt>
                <c:pt idx="181">
                  <c:v>344</c:v>
                </c:pt>
                <c:pt idx="182">
                  <c:v>341.1</c:v>
                </c:pt>
                <c:pt idx="183">
                  <c:v>338.19999999999993</c:v>
                </c:pt>
                <c:pt idx="184">
                  <c:v>335.29999999999995</c:v>
                </c:pt>
                <c:pt idx="185">
                  <c:v>332.4</c:v>
                </c:pt>
                <c:pt idx="186">
                  <c:v>329.5</c:v>
                </c:pt>
                <c:pt idx="187">
                  <c:v>326.60000000000002</c:v>
                </c:pt>
                <c:pt idx="188">
                  <c:v>323.69999999999993</c:v>
                </c:pt>
                <c:pt idx="189">
                  <c:v>320.79999999999995</c:v>
                </c:pt>
                <c:pt idx="190">
                  <c:v>317.89999999999998</c:v>
                </c:pt>
                <c:pt idx="191">
                  <c:v>315</c:v>
                </c:pt>
                <c:pt idx="192">
                  <c:v>312.10000000000002</c:v>
                </c:pt>
                <c:pt idx="193">
                  <c:v>309.19999999999993</c:v>
                </c:pt>
                <c:pt idx="194">
                  <c:v>306.29999999999995</c:v>
                </c:pt>
                <c:pt idx="195">
                  <c:v>303.39999999999998</c:v>
                </c:pt>
                <c:pt idx="196">
                  <c:v>300.5</c:v>
                </c:pt>
                <c:pt idx="197">
                  <c:v>297.60000000000002</c:v>
                </c:pt>
                <c:pt idx="198">
                  <c:v>294.69999999999993</c:v>
                </c:pt>
                <c:pt idx="199">
                  <c:v>291.79999999999995</c:v>
                </c:pt>
                <c:pt idx="200">
                  <c:v>288.89999999999998</c:v>
                </c:pt>
                <c:pt idx="201">
                  <c:v>286</c:v>
                </c:pt>
                <c:pt idx="202">
                  <c:v>283.10000000000002</c:v>
                </c:pt>
                <c:pt idx="203">
                  <c:v>280.19999999999993</c:v>
                </c:pt>
                <c:pt idx="204">
                  <c:v>277.29999999999995</c:v>
                </c:pt>
                <c:pt idx="205">
                  <c:v>274.39999999999998</c:v>
                </c:pt>
                <c:pt idx="206">
                  <c:v>271.5</c:v>
                </c:pt>
                <c:pt idx="207">
                  <c:v>268.60000000000002</c:v>
                </c:pt>
                <c:pt idx="208">
                  <c:v>265.69999999999993</c:v>
                </c:pt>
                <c:pt idx="209">
                  <c:v>262.79999999999995</c:v>
                </c:pt>
                <c:pt idx="210">
                  <c:v>259.89999999999998</c:v>
                </c:pt>
                <c:pt idx="211">
                  <c:v>257</c:v>
                </c:pt>
                <c:pt idx="212">
                  <c:v>254.10000000000002</c:v>
                </c:pt>
                <c:pt idx="213">
                  <c:v>251.19999999999993</c:v>
                </c:pt>
                <c:pt idx="214">
                  <c:v>248.29999999999995</c:v>
                </c:pt>
                <c:pt idx="215">
                  <c:v>245.39999999999998</c:v>
                </c:pt>
                <c:pt idx="216">
                  <c:v>242.5</c:v>
                </c:pt>
                <c:pt idx="217">
                  <c:v>239.60000000000002</c:v>
                </c:pt>
                <c:pt idx="218">
                  <c:v>236.69999999999993</c:v>
                </c:pt>
                <c:pt idx="219">
                  <c:v>233.79999999999995</c:v>
                </c:pt>
                <c:pt idx="220">
                  <c:v>230.89999999999998</c:v>
                </c:pt>
                <c:pt idx="221">
                  <c:v>228</c:v>
                </c:pt>
                <c:pt idx="222">
                  <c:v>225.10000000000002</c:v>
                </c:pt>
                <c:pt idx="223">
                  <c:v>222.19999999999993</c:v>
                </c:pt>
                <c:pt idx="224">
                  <c:v>219.29999999999995</c:v>
                </c:pt>
                <c:pt idx="225">
                  <c:v>216.39999999999998</c:v>
                </c:pt>
                <c:pt idx="226">
                  <c:v>213.5</c:v>
                </c:pt>
                <c:pt idx="227">
                  <c:v>210.60000000000002</c:v>
                </c:pt>
                <c:pt idx="228">
                  <c:v>207.69999999999993</c:v>
                </c:pt>
                <c:pt idx="229">
                  <c:v>204.79999999999995</c:v>
                </c:pt>
                <c:pt idx="230">
                  <c:v>201.89999999999998</c:v>
                </c:pt>
                <c:pt idx="231">
                  <c:v>199</c:v>
                </c:pt>
                <c:pt idx="232">
                  <c:v>196.10000000000002</c:v>
                </c:pt>
                <c:pt idx="233">
                  <c:v>193.19999999999993</c:v>
                </c:pt>
                <c:pt idx="234">
                  <c:v>190.29999999999995</c:v>
                </c:pt>
                <c:pt idx="235">
                  <c:v>187.39999999999998</c:v>
                </c:pt>
                <c:pt idx="236">
                  <c:v>184.5</c:v>
                </c:pt>
                <c:pt idx="237">
                  <c:v>181.60000000000002</c:v>
                </c:pt>
                <c:pt idx="238">
                  <c:v>178.69999999999993</c:v>
                </c:pt>
                <c:pt idx="239">
                  <c:v>175.79999999999995</c:v>
                </c:pt>
                <c:pt idx="240">
                  <c:v>172.89999999999998</c:v>
                </c:pt>
                <c:pt idx="241">
                  <c:v>170</c:v>
                </c:pt>
                <c:pt idx="242">
                  <c:v>167.10000000000002</c:v>
                </c:pt>
                <c:pt idx="243">
                  <c:v>164.19999999999993</c:v>
                </c:pt>
                <c:pt idx="244">
                  <c:v>161.29999999999995</c:v>
                </c:pt>
                <c:pt idx="245">
                  <c:v>158.39999999999998</c:v>
                </c:pt>
                <c:pt idx="246">
                  <c:v>155.5</c:v>
                </c:pt>
                <c:pt idx="247">
                  <c:v>152.60000000000002</c:v>
                </c:pt>
                <c:pt idx="248">
                  <c:v>149.69999999999993</c:v>
                </c:pt>
                <c:pt idx="249">
                  <c:v>146.79999999999995</c:v>
                </c:pt>
                <c:pt idx="250">
                  <c:v>143.89999999999998</c:v>
                </c:pt>
                <c:pt idx="251">
                  <c:v>141</c:v>
                </c:pt>
                <c:pt idx="252">
                  <c:v>138.10000000000002</c:v>
                </c:pt>
                <c:pt idx="253">
                  <c:v>135.19999999999993</c:v>
                </c:pt>
                <c:pt idx="254">
                  <c:v>132.29999999999995</c:v>
                </c:pt>
                <c:pt idx="255">
                  <c:v>129.39999999999998</c:v>
                </c:pt>
                <c:pt idx="256">
                  <c:v>126.5</c:v>
                </c:pt>
                <c:pt idx="257">
                  <c:v>123.60000000000002</c:v>
                </c:pt>
                <c:pt idx="258">
                  <c:v>120.69999999999993</c:v>
                </c:pt>
                <c:pt idx="259">
                  <c:v>117.79999999999995</c:v>
                </c:pt>
                <c:pt idx="260">
                  <c:v>114.89999999999998</c:v>
                </c:pt>
                <c:pt idx="261">
                  <c:v>112</c:v>
                </c:pt>
                <c:pt idx="262">
                  <c:v>109.10000000000002</c:v>
                </c:pt>
                <c:pt idx="263">
                  <c:v>106.19999999999993</c:v>
                </c:pt>
                <c:pt idx="264">
                  <c:v>103.29999999999995</c:v>
                </c:pt>
                <c:pt idx="265">
                  <c:v>100.39999999999998</c:v>
                </c:pt>
                <c:pt idx="266">
                  <c:v>97.5</c:v>
                </c:pt>
                <c:pt idx="267">
                  <c:v>94.600000000000023</c:v>
                </c:pt>
                <c:pt idx="268">
                  <c:v>91.699999999999932</c:v>
                </c:pt>
                <c:pt idx="269">
                  <c:v>88.799999999999955</c:v>
                </c:pt>
                <c:pt idx="270">
                  <c:v>85.899999999999977</c:v>
                </c:pt>
                <c:pt idx="271">
                  <c:v>83</c:v>
                </c:pt>
                <c:pt idx="272">
                  <c:v>80.100000000000023</c:v>
                </c:pt>
                <c:pt idx="273">
                  <c:v>77.199999999999932</c:v>
                </c:pt>
                <c:pt idx="274">
                  <c:v>74.299999999999955</c:v>
                </c:pt>
                <c:pt idx="275">
                  <c:v>71.399999999999977</c:v>
                </c:pt>
                <c:pt idx="276">
                  <c:v>68.5</c:v>
                </c:pt>
                <c:pt idx="277">
                  <c:v>65.600000000000023</c:v>
                </c:pt>
                <c:pt idx="278">
                  <c:v>62.699999999999932</c:v>
                </c:pt>
                <c:pt idx="279">
                  <c:v>59.799999999999955</c:v>
                </c:pt>
                <c:pt idx="280">
                  <c:v>56.899999999999977</c:v>
                </c:pt>
                <c:pt idx="281">
                  <c:v>54</c:v>
                </c:pt>
                <c:pt idx="282">
                  <c:v>51.100000000000023</c:v>
                </c:pt>
                <c:pt idx="283">
                  <c:v>48.199999999999932</c:v>
                </c:pt>
                <c:pt idx="284">
                  <c:v>45.299999999999955</c:v>
                </c:pt>
                <c:pt idx="285">
                  <c:v>42.399999999999977</c:v>
                </c:pt>
                <c:pt idx="286">
                  <c:v>39.5</c:v>
                </c:pt>
                <c:pt idx="287">
                  <c:v>36.600000000000023</c:v>
                </c:pt>
                <c:pt idx="288">
                  <c:v>33.699999999999932</c:v>
                </c:pt>
                <c:pt idx="289">
                  <c:v>30.799999999999955</c:v>
                </c:pt>
                <c:pt idx="290">
                  <c:v>27.899999999999977</c:v>
                </c:pt>
                <c:pt idx="291">
                  <c:v>25</c:v>
                </c:pt>
                <c:pt idx="292">
                  <c:v>22.100000000000023</c:v>
                </c:pt>
                <c:pt idx="293">
                  <c:v>19.199999999999932</c:v>
                </c:pt>
                <c:pt idx="294">
                  <c:v>16.299999999999955</c:v>
                </c:pt>
                <c:pt idx="295">
                  <c:v>13.399999999999977</c:v>
                </c:pt>
                <c:pt idx="296">
                  <c:v>10.5</c:v>
                </c:pt>
                <c:pt idx="297">
                  <c:v>7.6000000000000227</c:v>
                </c:pt>
                <c:pt idx="298">
                  <c:v>4.6999999999999318</c:v>
                </c:pt>
                <c:pt idx="299">
                  <c:v>1.7999999999999545</c:v>
                </c:pt>
                <c:pt idx="300">
                  <c:v>-1.1000000000000227</c:v>
                </c:pt>
                <c:pt idx="301">
                  <c:v>-4</c:v>
                </c:pt>
                <c:pt idx="302">
                  <c:v>-6.8999999999999773</c:v>
                </c:pt>
                <c:pt idx="303">
                  <c:v>-9.8000000000000682</c:v>
                </c:pt>
                <c:pt idx="304">
                  <c:v>-12.700000000000045</c:v>
                </c:pt>
                <c:pt idx="305">
                  <c:v>-15.600000000000023</c:v>
                </c:pt>
                <c:pt idx="306">
                  <c:v>-18.5</c:v>
                </c:pt>
                <c:pt idx="307">
                  <c:v>-21.399999999999977</c:v>
                </c:pt>
                <c:pt idx="308">
                  <c:v>-24.300000000000068</c:v>
                </c:pt>
                <c:pt idx="309">
                  <c:v>-27.200000000000045</c:v>
                </c:pt>
                <c:pt idx="310">
                  <c:v>-30.100000000000023</c:v>
                </c:pt>
                <c:pt idx="311">
                  <c:v>-33</c:v>
                </c:pt>
                <c:pt idx="312">
                  <c:v>-35.899999999999977</c:v>
                </c:pt>
                <c:pt idx="313">
                  <c:v>-38.800000000000068</c:v>
                </c:pt>
                <c:pt idx="314">
                  <c:v>-41.700000000000045</c:v>
                </c:pt>
                <c:pt idx="315">
                  <c:v>-44.600000000000023</c:v>
                </c:pt>
                <c:pt idx="316">
                  <c:v>-47.5</c:v>
                </c:pt>
                <c:pt idx="317">
                  <c:v>-50.399999999999977</c:v>
                </c:pt>
                <c:pt idx="318">
                  <c:v>-53.300000000000068</c:v>
                </c:pt>
                <c:pt idx="319">
                  <c:v>-56.200000000000045</c:v>
                </c:pt>
                <c:pt idx="320">
                  <c:v>-59.100000000000023</c:v>
                </c:pt>
                <c:pt idx="321">
                  <c:v>-62</c:v>
                </c:pt>
                <c:pt idx="322">
                  <c:v>-64.899999999999977</c:v>
                </c:pt>
                <c:pt idx="323">
                  <c:v>-67.800000000000068</c:v>
                </c:pt>
                <c:pt idx="324">
                  <c:v>-70.700000000000045</c:v>
                </c:pt>
                <c:pt idx="325">
                  <c:v>-73.600000000000023</c:v>
                </c:pt>
                <c:pt idx="326">
                  <c:v>-76.5</c:v>
                </c:pt>
                <c:pt idx="327">
                  <c:v>-79.399999999999977</c:v>
                </c:pt>
                <c:pt idx="328">
                  <c:v>-82.300000000000068</c:v>
                </c:pt>
                <c:pt idx="329">
                  <c:v>-85.200000000000045</c:v>
                </c:pt>
                <c:pt idx="330">
                  <c:v>-88.100000000000023</c:v>
                </c:pt>
                <c:pt idx="331">
                  <c:v>-91</c:v>
                </c:pt>
                <c:pt idx="332">
                  <c:v>-93.899999999999977</c:v>
                </c:pt>
                <c:pt idx="333">
                  <c:v>-96.800000000000068</c:v>
                </c:pt>
                <c:pt idx="334">
                  <c:v>-99.700000000000045</c:v>
                </c:pt>
                <c:pt idx="335">
                  <c:v>-102.60000000000002</c:v>
                </c:pt>
                <c:pt idx="336">
                  <c:v>-105.5</c:v>
                </c:pt>
                <c:pt idx="337">
                  <c:v>-108.40000000000003</c:v>
                </c:pt>
                <c:pt idx="338">
                  <c:v>-111.30000000000001</c:v>
                </c:pt>
                <c:pt idx="339">
                  <c:v>-114.19999999999999</c:v>
                </c:pt>
                <c:pt idx="340">
                  <c:v>-117.10000000000002</c:v>
                </c:pt>
                <c:pt idx="341">
                  <c:v>-120</c:v>
                </c:pt>
                <c:pt idx="342">
                  <c:v>-122.90000000000003</c:v>
                </c:pt>
                <c:pt idx="343">
                  <c:v>-125.80000000000001</c:v>
                </c:pt>
                <c:pt idx="344">
                  <c:v>-128.69999999999999</c:v>
                </c:pt>
                <c:pt idx="345">
                  <c:v>-131.60000000000002</c:v>
                </c:pt>
                <c:pt idx="346">
                  <c:v>-134.5</c:v>
                </c:pt>
                <c:pt idx="347">
                  <c:v>-137.40000000000003</c:v>
                </c:pt>
                <c:pt idx="348">
                  <c:v>-140.30000000000001</c:v>
                </c:pt>
                <c:pt idx="349">
                  <c:v>-143.19999999999999</c:v>
                </c:pt>
                <c:pt idx="350">
                  <c:v>-146.10000000000002</c:v>
                </c:pt>
                <c:pt idx="351">
                  <c:v>-149</c:v>
                </c:pt>
                <c:pt idx="352">
                  <c:v>-151.90000000000003</c:v>
                </c:pt>
                <c:pt idx="353">
                  <c:v>-154.80000000000001</c:v>
                </c:pt>
                <c:pt idx="354">
                  <c:v>-157.69999999999999</c:v>
                </c:pt>
                <c:pt idx="355">
                  <c:v>-160.60000000000002</c:v>
                </c:pt>
                <c:pt idx="356">
                  <c:v>-163.5</c:v>
                </c:pt>
                <c:pt idx="357">
                  <c:v>-166.40000000000003</c:v>
                </c:pt>
                <c:pt idx="358">
                  <c:v>-169.3</c:v>
                </c:pt>
                <c:pt idx="359">
                  <c:v>-172.2</c:v>
                </c:pt>
                <c:pt idx="360">
                  <c:v>-175.10000000000002</c:v>
                </c:pt>
                <c:pt idx="361">
                  <c:v>-178</c:v>
                </c:pt>
                <c:pt idx="362">
                  <c:v>-180.90000000000003</c:v>
                </c:pt>
                <c:pt idx="363">
                  <c:v>-183.8</c:v>
                </c:pt>
                <c:pt idx="364">
                  <c:v>-186.7</c:v>
                </c:pt>
                <c:pt idx="365">
                  <c:v>-189.60000000000002</c:v>
                </c:pt>
                <c:pt idx="366">
                  <c:v>-192.5</c:v>
                </c:pt>
                <c:pt idx="367">
                  <c:v>-195.40000000000003</c:v>
                </c:pt>
                <c:pt idx="368">
                  <c:v>-198.3</c:v>
                </c:pt>
                <c:pt idx="369">
                  <c:v>-201.2</c:v>
                </c:pt>
                <c:pt idx="370">
                  <c:v>-204.10000000000002</c:v>
                </c:pt>
                <c:pt idx="371">
                  <c:v>-207</c:v>
                </c:pt>
                <c:pt idx="372">
                  <c:v>-209.90000000000003</c:v>
                </c:pt>
                <c:pt idx="373">
                  <c:v>-212.8</c:v>
                </c:pt>
                <c:pt idx="374">
                  <c:v>-215.7</c:v>
                </c:pt>
                <c:pt idx="375">
                  <c:v>-218.60000000000002</c:v>
                </c:pt>
                <c:pt idx="376">
                  <c:v>-221.5</c:v>
                </c:pt>
                <c:pt idx="377">
                  <c:v>-224.40000000000003</c:v>
                </c:pt>
                <c:pt idx="378">
                  <c:v>-227.3</c:v>
                </c:pt>
                <c:pt idx="379">
                  <c:v>-230.2</c:v>
                </c:pt>
                <c:pt idx="380">
                  <c:v>-233.10000000000002</c:v>
                </c:pt>
                <c:pt idx="381">
                  <c:v>-236</c:v>
                </c:pt>
                <c:pt idx="382">
                  <c:v>-238.90000000000003</c:v>
                </c:pt>
                <c:pt idx="383">
                  <c:v>-241.8</c:v>
                </c:pt>
                <c:pt idx="384">
                  <c:v>-244.7</c:v>
                </c:pt>
                <c:pt idx="385">
                  <c:v>-247.60000000000002</c:v>
                </c:pt>
                <c:pt idx="386">
                  <c:v>-250.5</c:v>
                </c:pt>
                <c:pt idx="387">
                  <c:v>-253.40000000000003</c:v>
                </c:pt>
                <c:pt idx="388">
                  <c:v>-256.3</c:v>
                </c:pt>
                <c:pt idx="389">
                  <c:v>-259.2</c:v>
                </c:pt>
                <c:pt idx="390">
                  <c:v>-262.10000000000002</c:v>
                </c:pt>
                <c:pt idx="391">
                  <c:v>-265</c:v>
                </c:pt>
                <c:pt idx="392">
                  <c:v>-267.90000000000003</c:v>
                </c:pt>
                <c:pt idx="393">
                  <c:v>-270.8</c:v>
                </c:pt>
                <c:pt idx="394">
                  <c:v>-273.7</c:v>
                </c:pt>
                <c:pt idx="395">
                  <c:v>-276.60000000000002</c:v>
                </c:pt>
                <c:pt idx="396">
                  <c:v>-279.5</c:v>
                </c:pt>
                <c:pt idx="397">
                  <c:v>-282.40000000000003</c:v>
                </c:pt>
                <c:pt idx="398">
                  <c:v>-285.3</c:v>
                </c:pt>
                <c:pt idx="399">
                  <c:v>-288.2</c:v>
                </c:pt>
                <c:pt idx="400">
                  <c:v>-291.10000000000002</c:v>
                </c:pt>
                <c:pt idx="401">
                  <c:v>-294</c:v>
                </c:pt>
                <c:pt idx="402">
                  <c:v>-296.90000000000003</c:v>
                </c:pt>
                <c:pt idx="403">
                  <c:v>-299.8</c:v>
                </c:pt>
                <c:pt idx="404">
                  <c:v>-302.7</c:v>
                </c:pt>
                <c:pt idx="405">
                  <c:v>-305.60000000000002</c:v>
                </c:pt>
                <c:pt idx="406">
                  <c:v>-308.5</c:v>
                </c:pt>
                <c:pt idx="407">
                  <c:v>-311.40000000000003</c:v>
                </c:pt>
                <c:pt idx="408">
                  <c:v>-314.3</c:v>
                </c:pt>
                <c:pt idx="409">
                  <c:v>-317.2</c:v>
                </c:pt>
                <c:pt idx="410">
                  <c:v>-320.10000000000002</c:v>
                </c:pt>
                <c:pt idx="411">
                  <c:v>-323</c:v>
                </c:pt>
                <c:pt idx="412">
                  <c:v>-325.90000000000003</c:v>
                </c:pt>
                <c:pt idx="413">
                  <c:v>-328.8</c:v>
                </c:pt>
                <c:pt idx="414">
                  <c:v>-331.7</c:v>
                </c:pt>
                <c:pt idx="415">
                  <c:v>-334.6</c:v>
                </c:pt>
                <c:pt idx="416">
                  <c:v>-337.5</c:v>
                </c:pt>
                <c:pt idx="417">
                  <c:v>-340.40000000000003</c:v>
                </c:pt>
                <c:pt idx="418">
                  <c:v>-343.3</c:v>
                </c:pt>
                <c:pt idx="419">
                  <c:v>-346.2</c:v>
                </c:pt>
                <c:pt idx="420">
                  <c:v>-349.1</c:v>
                </c:pt>
                <c:pt idx="421">
                  <c:v>-352</c:v>
                </c:pt>
                <c:pt idx="422">
                  <c:v>-354.90000000000003</c:v>
                </c:pt>
                <c:pt idx="423">
                  <c:v>-357.8</c:v>
                </c:pt>
                <c:pt idx="424">
                  <c:v>-360.70000000000005</c:v>
                </c:pt>
                <c:pt idx="425">
                  <c:v>-363.6</c:v>
                </c:pt>
                <c:pt idx="426">
                  <c:v>-366.5</c:v>
                </c:pt>
                <c:pt idx="427">
                  <c:v>-369.4</c:v>
                </c:pt>
                <c:pt idx="428">
                  <c:v>-372.3</c:v>
                </c:pt>
                <c:pt idx="429">
                  <c:v>-375.20000000000005</c:v>
                </c:pt>
                <c:pt idx="430">
                  <c:v>-378.1</c:v>
                </c:pt>
                <c:pt idx="431">
                  <c:v>-381</c:v>
                </c:pt>
                <c:pt idx="432">
                  <c:v>-383.9</c:v>
                </c:pt>
                <c:pt idx="433">
                  <c:v>-386.8</c:v>
                </c:pt>
                <c:pt idx="434">
                  <c:v>-389.70000000000005</c:v>
                </c:pt>
                <c:pt idx="435">
                  <c:v>-392.6</c:v>
                </c:pt>
                <c:pt idx="436">
                  <c:v>-395.5</c:v>
                </c:pt>
                <c:pt idx="437">
                  <c:v>-398.4</c:v>
                </c:pt>
                <c:pt idx="438">
                  <c:v>-401.3</c:v>
                </c:pt>
                <c:pt idx="439">
                  <c:v>-404.20000000000005</c:v>
                </c:pt>
                <c:pt idx="440">
                  <c:v>-407.1</c:v>
                </c:pt>
                <c:pt idx="441">
                  <c:v>-410</c:v>
                </c:pt>
                <c:pt idx="442">
                  <c:v>-412.9</c:v>
                </c:pt>
                <c:pt idx="443">
                  <c:v>-415.8</c:v>
                </c:pt>
                <c:pt idx="444">
                  <c:v>-418.70000000000005</c:v>
                </c:pt>
                <c:pt idx="445">
                  <c:v>-421.6</c:v>
                </c:pt>
                <c:pt idx="446">
                  <c:v>-424.5</c:v>
                </c:pt>
                <c:pt idx="447">
                  <c:v>-427.4</c:v>
                </c:pt>
                <c:pt idx="448">
                  <c:v>-430.3</c:v>
                </c:pt>
                <c:pt idx="449">
                  <c:v>-433.20000000000005</c:v>
                </c:pt>
                <c:pt idx="450">
                  <c:v>-436.1</c:v>
                </c:pt>
                <c:pt idx="451">
                  <c:v>-439</c:v>
                </c:pt>
                <c:pt idx="452">
                  <c:v>-441.9</c:v>
                </c:pt>
                <c:pt idx="453">
                  <c:v>-444.8</c:v>
                </c:pt>
                <c:pt idx="454">
                  <c:v>-447.70000000000005</c:v>
                </c:pt>
                <c:pt idx="455">
                  <c:v>-450.6</c:v>
                </c:pt>
                <c:pt idx="456">
                  <c:v>-453.5</c:v>
                </c:pt>
                <c:pt idx="457">
                  <c:v>-456.4</c:v>
                </c:pt>
                <c:pt idx="458">
                  <c:v>-459.3</c:v>
                </c:pt>
                <c:pt idx="459">
                  <c:v>-462.20000000000005</c:v>
                </c:pt>
                <c:pt idx="460">
                  <c:v>-465.1</c:v>
                </c:pt>
                <c:pt idx="461">
                  <c:v>-468</c:v>
                </c:pt>
                <c:pt idx="462">
                  <c:v>-470.9</c:v>
                </c:pt>
                <c:pt idx="463">
                  <c:v>-473.8</c:v>
                </c:pt>
                <c:pt idx="464">
                  <c:v>-476.70000000000005</c:v>
                </c:pt>
                <c:pt idx="465">
                  <c:v>-479.6</c:v>
                </c:pt>
                <c:pt idx="466">
                  <c:v>-482.5</c:v>
                </c:pt>
                <c:pt idx="467">
                  <c:v>-485.4</c:v>
                </c:pt>
                <c:pt idx="468">
                  <c:v>-488.3</c:v>
                </c:pt>
                <c:pt idx="469">
                  <c:v>-491.2</c:v>
                </c:pt>
                <c:pt idx="470">
                  <c:v>-494.1</c:v>
                </c:pt>
                <c:pt idx="471">
                  <c:v>-497</c:v>
                </c:pt>
                <c:pt idx="472">
                  <c:v>-499.9</c:v>
                </c:pt>
                <c:pt idx="473">
                  <c:v>-502.8</c:v>
                </c:pt>
                <c:pt idx="474">
                  <c:v>-505.7</c:v>
                </c:pt>
                <c:pt idx="475">
                  <c:v>-508.6</c:v>
                </c:pt>
                <c:pt idx="476">
                  <c:v>-511.5</c:v>
                </c:pt>
                <c:pt idx="477">
                  <c:v>-514.4</c:v>
                </c:pt>
                <c:pt idx="478">
                  <c:v>-517.29999999999995</c:v>
                </c:pt>
                <c:pt idx="479">
                  <c:v>-520.20000000000005</c:v>
                </c:pt>
                <c:pt idx="480">
                  <c:v>-523.1</c:v>
                </c:pt>
                <c:pt idx="481">
                  <c:v>-526</c:v>
                </c:pt>
                <c:pt idx="482">
                  <c:v>-528.9</c:v>
                </c:pt>
                <c:pt idx="483">
                  <c:v>-531.79999999999995</c:v>
                </c:pt>
                <c:pt idx="484">
                  <c:v>-534.70000000000005</c:v>
                </c:pt>
                <c:pt idx="485">
                  <c:v>-537.6</c:v>
                </c:pt>
                <c:pt idx="486">
                  <c:v>-540.5</c:v>
                </c:pt>
                <c:pt idx="487">
                  <c:v>-543.4</c:v>
                </c:pt>
                <c:pt idx="488">
                  <c:v>-546.29999999999995</c:v>
                </c:pt>
                <c:pt idx="489">
                  <c:v>-549.20000000000005</c:v>
                </c:pt>
                <c:pt idx="490">
                  <c:v>-552.1</c:v>
                </c:pt>
                <c:pt idx="491">
                  <c:v>-555</c:v>
                </c:pt>
                <c:pt idx="492">
                  <c:v>-557.9</c:v>
                </c:pt>
                <c:pt idx="493">
                  <c:v>-560.79999999999995</c:v>
                </c:pt>
                <c:pt idx="494">
                  <c:v>-563.70000000000005</c:v>
                </c:pt>
                <c:pt idx="495">
                  <c:v>-566.6</c:v>
                </c:pt>
                <c:pt idx="496">
                  <c:v>-569.5</c:v>
                </c:pt>
                <c:pt idx="497">
                  <c:v>-572.4</c:v>
                </c:pt>
                <c:pt idx="498">
                  <c:v>-575.29999999999995</c:v>
                </c:pt>
                <c:pt idx="499">
                  <c:v>-578.20000000000005</c:v>
                </c:pt>
                <c:pt idx="500">
                  <c:v>-581.1</c:v>
                </c:pt>
                <c:pt idx="501">
                  <c:v>-584</c:v>
                </c:pt>
                <c:pt idx="502">
                  <c:v>-586.9</c:v>
                </c:pt>
                <c:pt idx="503">
                  <c:v>-589.79999999999995</c:v>
                </c:pt>
                <c:pt idx="504">
                  <c:v>-592.70000000000005</c:v>
                </c:pt>
                <c:pt idx="505">
                  <c:v>-595.6</c:v>
                </c:pt>
                <c:pt idx="506">
                  <c:v>-598.5</c:v>
                </c:pt>
                <c:pt idx="507">
                  <c:v>-601.4</c:v>
                </c:pt>
                <c:pt idx="508">
                  <c:v>-604.29999999999995</c:v>
                </c:pt>
                <c:pt idx="509">
                  <c:v>-607.20000000000005</c:v>
                </c:pt>
                <c:pt idx="510">
                  <c:v>-610.1</c:v>
                </c:pt>
                <c:pt idx="511">
                  <c:v>-613</c:v>
                </c:pt>
              </c:numCache>
            </c:numRef>
          </c:xVal>
          <c:yVal>
            <c:numRef>
              <c:f>Feuil2!$D$2:$D$513</c:f>
              <c:numCache>
                <c:formatCode>General</c:formatCode>
                <c:ptCount val="512"/>
                <c:pt idx="0">
                  <c:v>0.48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0.14299999999999999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0.14299999999999999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0.14299999999999999</c:v>
                </c:pt>
                <c:pt idx="42">
                  <c:v>0.28499999999999998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0.14299999999999999</c:v>
                </c:pt>
                <c:pt idx="47">
                  <c:v>0</c:v>
                </c:pt>
                <c:pt idx="48">
                  <c:v>0</c:v>
                </c:pt>
                <c:pt idx="49">
                  <c:v>0.28499999999999998</c:v>
                </c:pt>
                <c:pt idx="50">
                  <c:v>0</c:v>
                </c:pt>
                <c:pt idx="51">
                  <c:v>0.56999999999999995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0.28499999999999998</c:v>
                </c:pt>
                <c:pt idx="56">
                  <c:v>0</c:v>
                </c:pt>
                <c:pt idx="57">
                  <c:v>0</c:v>
                </c:pt>
                <c:pt idx="58">
                  <c:v>0.14299999999999999</c:v>
                </c:pt>
                <c:pt idx="59">
                  <c:v>0.42799999999999999</c:v>
                </c:pt>
                <c:pt idx="60">
                  <c:v>0.14299999999999999</c:v>
                </c:pt>
                <c:pt idx="61">
                  <c:v>0.873</c:v>
                </c:pt>
                <c:pt idx="62">
                  <c:v>0.56999999999999995</c:v>
                </c:pt>
                <c:pt idx="63">
                  <c:v>0.14299999999999999</c:v>
                </c:pt>
                <c:pt idx="64">
                  <c:v>0.71299999999999997</c:v>
                </c:pt>
                <c:pt idx="65">
                  <c:v>1.5680000000000001</c:v>
                </c:pt>
                <c:pt idx="66">
                  <c:v>2.9039999999999999</c:v>
                </c:pt>
                <c:pt idx="67">
                  <c:v>3.2770000000000001</c:v>
                </c:pt>
                <c:pt idx="68">
                  <c:v>4.5609999999999999</c:v>
                </c:pt>
                <c:pt idx="69">
                  <c:v>6.5019999999999998</c:v>
                </c:pt>
                <c:pt idx="70">
                  <c:v>10.422000000000001</c:v>
                </c:pt>
                <c:pt idx="71">
                  <c:v>14.34</c:v>
                </c:pt>
                <c:pt idx="72">
                  <c:v>17.344000000000001</c:v>
                </c:pt>
                <c:pt idx="73">
                  <c:v>19.734000000000002</c:v>
                </c:pt>
                <c:pt idx="74">
                  <c:v>19.18</c:v>
                </c:pt>
                <c:pt idx="75">
                  <c:v>22.709</c:v>
                </c:pt>
                <c:pt idx="76">
                  <c:v>25.361000000000001</c:v>
                </c:pt>
                <c:pt idx="77">
                  <c:v>30.492000000000001</c:v>
                </c:pt>
                <c:pt idx="78">
                  <c:v>34.945</c:v>
                </c:pt>
                <c:pt idx="79">
                  <c:v>38.182000000000002</c:v>
                </c:pt>
                <c:pt idx="80">
                  <c:v>42.832000000000001</c:v>
                </c:pt>
                <c:pt idx="81">
                  <c:v>43.311999999999998</c:v>
                </c:pt>
                <c:pt idx="82">
                  <c:v>43.994</c:v>
                </c:pt>
                <c:pt idx="83">
                  <c:v>50.823999999999998</c:v>
                </c:pt>
                <c:pt idx="84">
                  <c:v>54.807000000000002</c:v>
                </c:pt>
                <c:pt idx="85">
                  <c:v>54.604999999999997</c:v>
                </c:pt>
                <c:pt idx="86">
                  <c:v>60.984000000000002</c:v>
                </c:pt>
                <c:pt idx="87">
                  <c:v>64.875</c:v>
                </c:pt>
                <c:pt idx="88">
                  <c:v>66.834000000000003</c:v>
                </c:pt>
                <c:pt idx="89">
                  <c:v>70.573999999999998</c:v>
                </c:pt>
                <c:pt idx="90">
                  <c:v>69.631</c:v>
                </c:pt>
                <c:pt idx="91">
                  <c:v>65.784999999999997</c:v>
                </c:pt>
                <c:pt idx="92">
                  <c:v>62.746000000000002</c:v>
                </c:pt>
                <c:pt idx="93">
                  <c:v>58.4</c:v>
                </c:pt>
                <c:pt idx="94">
                  <c:v>57.164000000000001</c:v>
                </c:pt>
                <c:pt idx="95">
                  <c:v>56.811999999999998</c:v>
                </c:pt>
                <c:pt idx="96">
                  <c:v>52.76</c:v>
                </c:pt>
                <c:pt idx="97">
                  <c:v>40.838000000000001</c:v>
                </c:pt>
                <c:pt idx="98">
                  <c:v>33.15</c:v>
                </c:pt>
                <c:pt idx="99">
                  <c:v>27.295000000000002</c:v>
                </c:pt>
                <c:pt idx="100">
                  <c:v>23.16</c:v>
                </c:pt>
                <c:pt idx="101">
                  <c:v>15.91</c:v>
                </c:pt>
                <c:pt idx="102">
                  <c:v>11.92</c:v>
                </c:pt>
                <c:pt idx="103">
                  <c:v>9.4079999999999995</c:v>
                </c:pt>
                <c:pt idx="104">
                  <c:v>7.2169999999999996</c:v>
                </c:pt>
                <c:pt idx="105">
                  <c:v>6.2190000000000003</c:v>
                </c:pt>
                <c:pt idx="106">
                  <c:v>5.133</c:v>
                </c:pt>
                <c:pt idx="107">
                  <c:v>6.0229999999999997</c:v>
                </c:pt>
                <c:pt idx="108">
                  <c:v>7.7869999999999999</c:v>
                </c:pt>
                <c:pt idx="109">
                  <c:v>6.7359999999999998</c:v>
                </c:pt>
                <c:pt idx="110">
                  <c:v>6.7009999999999996</c:v>
                </c:pt>
                <c:pt idx="111">
                  <c:v>5.9160000000000004</c:v>
                </c:pt>
                <c:pt idx="112">
                  <c:v>4.9880000000000004</c:v>
                </c:pt>
                <c:pt idx="113">
                  <c:v>4.5430000000000001</c:v>
                </c:pt>
                <c:pt idx="114">
                  <c:v>4.49</c:v>
                </c:pt>
                <c:pt idx="115">
                  <c:v>4.0270000000000001</c:v>
                </c:pt>
                <c:pt idx="116">
                  <c:v>3.492</c:v>
                </c:pt>
                <c:pt idx="117">
                  <c:v>3.992</c:v>
                </c:pt>
                <c:pt idx="118">
                  <c:v>1.996</c:v>
                </c:pt>
                <c:pt idx="119">
                  <c:v>1.4259999999999999</c:v>
                </c:pt>
                <c:pt idx="120">
                  <c:v>1.996</c:v>
                </c:pt>
                <c:pt idx="121">
                  <c:v>0.998</c:v>
                </c:pt>
                <c:pt idx="122">
                  <c:v>2.1560000000000001</c:v>
                </c:pt>
                <c:pt idx="123">
                  <c:v>1.764</c:v>
                </c:pt>
                <c:pt idx="124">
                  <c:v>2.5659999999999998</c:v>
                </c:pt>
                <c:pt idx="125">
                  <c:v>2.6190000000000002</c:v>
                </c:pt>
                <c:pt idx="126">
                  <c:v>4.0270000000000001</c:v>
                </c:pt>
                <c:pt idx="127">
                  <c:v>4.3479999999999999</c:v>
                </c:pt>
                <c:pt idx="128">
                  <c:v>5.5739999999999998</c:v>
                </c:pt>
                <c:pt idx="129">
                  <c:v>7.57</c:v>
                </c:pt>
                <c:pt idx="130">
                  <c:v>11.025</c:v>
                </c:pt>
                <c:pt idx="131">
                  <c:v>10.066000000000001</c:v>
                </c:pt>
                <c:pt idx="132">
                  <c:v>12.615</c:v>
                </c:pt>
                <c:pt idx="133">
                  <c:v>12.135</c:v>
                </c:pt>
                <c:pt idx="134">
                  <c:v>12.776999999999999</c:v>
                </c:pt>
                <c:pt idx="135">
                  <c:v>14.611000000000001</c:v>
                </c:pt>
                <c:pt idx="136">
                  <c:v>18.315999999999999</c:v>
                </c:pt>
                <c:pt idx="137">
                  <c:v>20.006</c:v>
                </c:pt>
                <c:pt idx="138">
                  <c:v>20.576000000000001</c:v>
                </c:pt>
                <c:pt idx="139">
                  <c:v>19.135000000000002</c:v>
                </c:pt>
                <c:pt idx="140">
                  <c:v>19.832000000000001</c:v>
                </c:pt>
                <c:pt idx="141">
                  <c:v>16.890999999999998</c:v>
                </c:pt>
                <c:pt idx="142">
                  <c:v>13.346</c:v>
                </c:pt>
                <c:pt idx="143">
                  <c:v>14.006</c:v>
                </c:pt>
                <c:pt idx="144">
                  <c:v>13.452999999999999</c:v>
                </c:pt>
                <c:pt idx="145">
                  <c:v>16.768000000000001</c:v>
                </c:pt>
                <c:pt idx="146">
                  <c:v>17.638999999999999</c:v>
                </c:pt>
                <c:pt idx="147">
                  <c:v>19.579999999999998</c:v>
                </c:pt>
                <c:pt idx="148">
                  <c:v>19.471</c:v>
                </c:pt>
                <c:pt idx="149">
                  <c:v>21.501999999999999</c:v>
                </c:pt>
                <c:pt idx="150">
                  <c:v>25.033000000000001</c:v>
                </c:pt>
                <c:pt idx="151">
                  <c:v>28.754000000000001</c:v>
                </c:pt>
                <c:pt idx="152">
                  <c:v>32.688000000000002</c:v>
                </c:pt>
                <c:pt idx="153">
                  <c:v>39.475000000000001</c:v>
                </c:pt>
                <c:pt idx="154">
                  <c:v>44.728999999999999</c:v>
                </c:pt>
                <c:pt idx="155">
                  <c:v>50.478999999999999</c:v>
                </c:pt>
                <c:pt idx="156">
                  <c:v>51.006</c:v>
                </c:pt>
                <c:pt idx="157">
                  <c:v>55.847999999999999</c:v>
                </c:pt>
                <c:pt idx="158">
                  <c:v>59.460999999999999</c:v>
                </c:pt>
                <c:pt idx="159">
                  <c:v>61.777000000000001</c:v>
                </c:pt>
                <c:pt idx="160">
                  <c:v>62.222999999999999</c:v>
                </c:pt>
                <c:pt idx="161">
                  <c:v>58.186</c:v>
                </c:pt>
                <c:pt idx="162">
                  <c:v>60.012</c:v>
                </c:pt>
                <c:pt idx="163">
                  <c:v>65.358999999999995</c:v>
                </c:pt>
                <c:pt idx="164">
                  <c:v>62.798999999999999</c:v>
                </c:pt>
                <c:pt idx="165">
                  <c:v>63.704999999999998</c:v>
                </c:pt>
                <c:pt idx="166">
                  <c:v>63.24</c:v>
                </c:pt>
                <c:pt idx="167">
                  <c:v>62.01</c:v>
                </c:pt>
                <c:pt idx="168">
                  <c:v>59.98</c:v>
                </c:pt>
                <c:pt idx="169">
                  <c:v>60.555</c:v>
                </c:pt>
                <c:pt idx="170">
                  <c:v>62.515999999999998</c:v>
                </c:pt>
                <c:pt idx="171">
                  <c:v>62.567999999999998</c:v>
                </c:pt>
                <c:pt idx="172">
                  <c:v>61.639000000000003</c:v>
                </c:pt>
                <c:pt idx="173">
                  <c:v>61.746000000000002</c:v>
                </c:pt>
                <c:pt idx="174">
                  <c:v>62.588000000000001</c:v>
                </c:pt>
                <c:pt idx="175">
                  <c:v>59.404000000000003</c:v>
                </c:pt>
                <c:pt idx="176">
                  <c:v>59.633000000000003</c:v>
                </c:pt>
                <c:pt idx="177">
                  <c:v>60.308999999999997</c:v>
                </c:pt>
                <c:pt idx="178">
                  <c:v>61.085999999999999</c:v>
                </c:pt>
                <c:pt idx="179">
                  <c:v>65.852000000000004</c:v>
                </c:pt>
                <c:pt idx="180">
                  <c:v>66.688000000000002</c:v>
                </c:pt>
                <c:pt idx="181">
                  <c:v>68.835999999999999</c:v>
                </c:pt>
                <c:pt idx="182">
                  <c:v>66.363</c:v>
                </c:pt>
                <c:pt idx="183">
                  <c:v>69.873000000000005</c:v>
                </c:pt>
                <c:pt idx="184">
                  <c:v>70.656000000000006</c:v>
                </c:pt>
                <c:pt idx="185">
                  <c:v>73.822000000000003</c:v>
                </c:pt>
                <c:pt idx="186">
                  <c:v>73.754000000000005</c:v>
                </c:pt>
                <c:pt idx="187">
                  <c:v>74.637</c:v>
                </c:pt>
                <c:pt idx="188">
                  <c:v>76.238</c:v>
                </c:pt>
                <c:pt idx="189">
                  <c:v>74.801000000000002</c:v>
                </c:pt>
                <c:pt idx="190">
                  <c:v>72.966999999999999</c:v>
                </c:pt>
                <c:pt idx="191">
                  <c:v>68.290999999999997</c:v>
                </c:pt>
                <c:pt idx="192">
                  <c:v>64.677999999999997</c:v>
                </c:pt>
                <c:pt idx="193">
                  <c:v>60.109000000000002</c:v>
                </c:pt>
                <c:pt idx="194">
                  <c:v>53.201000000000001</c:v>
                </c:pt>
                <c:pt idx="195">
                  <c:v>48.398000000000003</c:v>
                </c:pt>
                <c:pt idx="196">
                  <c:v>46.783000000000001</c:v>
                </c:pt>
                <c:pt idx="197">
                  <c:v>45.290999999999997</c:v>
                </c:pt>
                <c:pt idx="198">
                  <c:v>41.548999999999999</c:v>
                </c:pt>
                <c:pt idx="199">
                  <c:v>32.158000000000001</c:v>
                </c:pt>
                <c:pt idx="200">
                  <c:v>33.104999999999997</c:v>
                </c:pt>
                <c:pt idx="201">
                  <c:v>30.631</c:v>
                </c:pt>
                <c:pt idx="202">
                  <c:v>35.779000000000003</c:v>
                </c:pt>
                <c:pt idx="203">
                  <c:v>25.335999999999999</c:v>
                </c:pt>
                <c:pt idx="204">
                  <c:v>32.838000000000001</c:v>
                </c:pt>
                <c:pt idx="205">
                  <c:v>26.905999999999999</c:v>
                </c:pt>
                <c:pt idx="206">
                  <c:v>28.367000000000001</c:v>
                </c:pt>
                <c:pt idx="207">
                  <c:v>31.074000000000002</c:v>
                </c:pt>
                <c:pt idx="208">
                  <c:v>28.422000000000001</c:v>
                </c:pt>
                <c:pt idx="209">
                  <c:v>26.033000000000001</c:v>
                </c:pt>
                <c:pt idx="210">
                  <c:v>26.943000000000001</c:v>
                </c:pt>
                <c:pt idx="211">
                  <c:v>25.925999999999998</c:v>
                </c:pt>
                <c:pt idx="212">
                  <c:v>26.530999999999999</c:v>
                </c:pt>
                <c:pt idx="213">
                  <c:v>20.972999999999999</c:v>
                </c:pt>
                <c:pt idx="214">
                  <c:v>16.856999999999999</c:v>
                </c:pt>
                <c:pt idx="215">
                  <c:v>14.541</c:v>
                </c:pt>
                <c:pt idx="216">
                  <c:v>11.707000000000001</c:v>
                </c:pt>
                <c:pt idx="217">
                  <c:v>7.0389999999999997</c:v>
                </c:pt>
                <c:pt idx="218">
                  <c:v>7.0039999999999996</c:v>
                </c:pt>
                <c:pt idx="219">
                  <c:v>4.7229999999999999</c:v>
                </c:pt>
                <c:pt idx="220">
                  <c:v>3.85</c:v>
                </c:pt>
                <c:pt idx="221">
                  <c:v>2.8519999999999999</c:v>
                </c:pt>
                <c:pt idx="222">
                  <c:v>2.0139999999999998</c:v>
                </c:pt>
                <c:pt idx="223">
                  <c:v>1.5680000000000001</c:v>
                </c:pt>
                <c:pt idx="224">
                  <c:v>1.2829999999999999</c:v>
                </c:pt>
                <c:pt idx="225">
                  <c:v>1.2829999999999999</c:v>
                </c:pt>
                <c:pt idx="226">
                  <c:v>2.5659999999999998</c:v>
                </c:pt>
                <c:pt idx="227">
                  <c:v>5.2030000000000003</c:v>
                </c:pt>
                <c:pt idx="228">
                  <c:v>7.4649999999999999</c:v>
                </c:pt>
                <c:pt idx="229">
                  <c:v>8.766</c:v>
                </c:pt>
                <c:pt idx="230">
                  <c:v>11.6</c:v>
                </c:pt>
                <c:pt idx="231">
                  <c:v>16.623000000000001</c:v>
                </c:pt>
                <c:pt idx="232">
                  <c:v>21.202999999999999</c:v>
                </c:pt>
                <c:pt idx="233">
                  <c:v>23.571999999999999</c:v>
                </c:pt>
                <c:pt idx="234">
                  <c:v>29.222999999999999</c:v>
                </c:pt>
                <c:pt idx="235">
                  <c:v>36.454999999999998</c:v>
                </c:pt>
                <c:pt idx="236">
                  <c:v>41.338000000000001</c:v>
                </c:pt>
                <c:pt idx="237">
                  <c:v>43.688000000000002</c:v>
                </c:pt>
                <c:pt idx="238">
                  <c:v>49.67</c:v>
                </c:pt>
                <c:pt idx="239">
                  <c:v>50.878999999999998</c:v>
                </c:pt>
                <c:pt idx="240">
                  <c:v>49.058999999999997</c:v>
                </c:pt>
                <c:pt idx="241">
                  <c:v>49.923999999999999</c:v>
                </c:pt>
                <c:pt idx="242">
                  <c:v>53.454999999999998</c:v>
                </c:pt>
                <c:pt idx="243">
                  <c:v>61.673999999999999</c:v>
                </c:pt>
                <c:pt idx="244">
                  <c:v>76.111000000000004</c:v>
                </c:pt>
                <c:pt idx="245">
                  <c:v>89.25</c:v>
                </c:pt>
                <c:pt idx="246">
                  <c:v>98.561999999999998</c:v>
                </c:pt>
                <c:pt idx="247">
                  <c:v>107.057</c:v>
                </c:pt>
                <c:pt idx="248">
                  <c:v>119.20099999999999</c:v>
                </c:pt>
                <c:pt idx="249">
                  <c:v>128.49600000000001</c:v>
                </c:pt>
                <c:pt idx="250">
                  <c:v>137.26</c:v>
                </c:pt>
                <c:pt idx="251">
                  <c:v>140.87899999999999</c:v>
                </c:pt>
                <c:pt idx="252">
                  <c:v>146.10900000000001</c:v>
                </c:pt>
                <c:pt idx="253">
                  <c:v>154.279</c:v>
                </c:pt>
                <c:pt idx="254">
                  <c:v>145.20699999999999</c:v>
                </c:pt>
                <c:pt idx="255">
                  <c:v>137.89500000000001</c:v>
                </c:pt>
                <c:pt idx="256">
                  <c:v>129.99199999999999</c:v>
                </c:pt>
                <c:pt idx="257">
                  <c:v>129.82400000000001</c:v>
                </c:pt>
                <c:pt idx="258">
                  <c:v>119.053</c:v>
                </c:pt>
                <c:pt idx="259">
                  <c:v>108.11499999999999</c:v>
                </c:pt>
                <c:pt idx="260">
                  <c:v>100.13500000000001</c:v>
                </c:pt>
                <c:pt idx="261">
                  <c:v>95.158000000000001</c:v>
                </c:pt>
                <c:pt idx="262">
                  <c:v>92.4</c:v>
                </c:pt>
                <c:pt idx="263">
                  <c:v>95.947000000000003</c:v>
                </c:pt>
                <c:pt idx="264">
                  <c:v>96.272999999999996</c:v>
                </c:pt>
                <c:pt idx="265">
                  <c:v>95.74</c:v>
                </c:pt>
                <c:pt idx="266">
                  <c:v>93.492000000000004</c:v>
                </c:pt>
                <c:pt idx="267">
                  <c:v>94.156000000000006</c:v>
                </c:pt>
                <c:pt idx="268">
                  <c:v>94.198999999999998</c:v>
                </c:pt>
                <c:pt idx="269">
                  <c:v>93.835999999999999</c:v>
                </c:pt>
                <c:pt idx="270">
                  <c:v>93.393000000000001</c:v>
                </c:pt>
                <c:pt idx="271">
                  <c:v>91.460999999999999</c:v>
                </c:pt>
                <c:pt idx="272">
                  <c:v>86.671999999999997</c:v>
                </c:pt>
                <c:pt idx="273">
                  <c:v>82.870999999999995</c:v>
                </c:pt>
                <c:pt idx="274">
                  <c:v>80.33</c:v>
                </c:pt>
                <c:pt idx="275">
                  <c:v>79.233999999999995</c:v>
                </c:pt>
                <c:pt idx="276">
                  <c:v>77.210999999999999</c:v>
                </c:pt>
                <c:pt idx="277">
                  <c:v>73.284999999999997</c:v>
                </c:pt>
                <c:pt idx="278">
                  <c:v>72.691000000000003</c:v>
                </c:pt>
                <c:pt idx="279">
                  <c:v>72.477000000000004</c:v>
                </c:pt>
                <c:pt idx="280">
                  <c:v>70.625</c:v>
                </c:pt>
                <c:pt idx="281">
                  <c:v>65.629000000000005</c:v>
                </c:pt>
                <c:pt idx="282">
                  <c:v>57.802999999999997</c:v>
                </c:pt>
                <c:pt idx="283">
                  <c:v>53.082000000000001</c:v>
                </c:pt>
                <c:pt idx="284">
                  <c:v>42.033000000000001</c:v>
                </c:pt>
                <c:pt idx="285">
                  <c:v>29.402000000000001</c:v>
                </c:pt>
                <c:pt idx="286">
                  <c:v>26.006</c:v>
                </c:pt>
                <c:pt idx="287">
                  <c:v>22.001999999999999</c:v>
                </c:pt>
                <c:pt idx="288">
                  <c:v>12.615</c:v>
                </c:pt>
                <c:pt idx="289">
                  <c:v>8.02</c:v>
                </c:pt>
                <c:pt idx="290">
                  <c:v>2.2810000000000001</c:v>
                </c:pt>
                <c:pt idx="291">
                  <c:v>0.14299999999999999</c:v>
                </c:pt>
                <c:pt idx="292">
                  <c:v>0.85499999999999998</c:v>
                </c:pt>
                <c:pt idx="293">
                  <c:v>0.28499999999999998</c:v>
                </c:pt>
                <c:pt idx="294">
                  <c:v>0.28499999999999998</c:v>
                </c:pt>
                <c:pt idx="295">
                  <c:v>1.2829999999999999</c:v>
                </c:pt>
                <c:pt idx="296">
                  <c:v>1.141</c:v>
                </c:pt>
                <c:pt idx="297">
                  <c:v>0.42799999999999999</c:v>
                </c:pt>
                <c:pt idx="298">
                  <c:v>0.28499999999999998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0.14299999999999999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0.14299999999999999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0.14299999999999999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0.14299999999999999</c:v>
                </c:pt>
                <c:pt idx="471">
                  <c:v>0</c:v>
                </c:pt>
                <c:pt idx="472">
                  <c:v>0</c:v>
                </c:pt>
                <c:pt idx="473">
                  <c:v>0.14299999999999999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6D-4E5E-8263-306AA0EB3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1868488"/>
        <c:axId val="931868816"/>
      </c:scatterChart>
      <c:valAx>
        <c:axId val="931868488"/>
        <c:scaling>
          <c:orientation val="minMax"/>
          <c:max val="8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Temps [ps]</a:t>
                </a:r>
              </a:p>
            </c:rich>
          </c:tx>
          <c:layout>
            <c:manualLayout>
              <c:xMode val="edge"/>
              <c:yMode val="edge"/>
              <c:x val="0.47558456821119882"/>
              <c:y val="0.918913260842394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931868816"/>
        <c:crossesAt val="-1400"/>
        <c:crossBetween val="midCat"/>
        <c:majorUnit val="400"/>
        <c:minorUnit val="100"/>
      </c:valAx>
      <c:valAx>
        <c:axId val="931868816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/>
                  <a:t>Intensité [u. a.]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931868488"/>
        <c:crossesAt val="-1600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24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60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95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56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48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Abel Pires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abel.pires@cea,fr" TargetMode="External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17.png"/><Relationship Id="rId3" Type="http://schemas.openxmlformats.org/officeDocument/2006/relationships/image" Target="../media/image1700.png"/><Relationship Id="rId7" Type="http://schemas.openxmlformats.org/officeDocument/2006/relationships/image" Target="../media/image2110.png"/><Relationship Id="rId12" Type="http://schemas.openxmlformats.org/officeDocument/2006/relationships/image" Target="../media/image29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20.png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80.png"/><Relationship Id="rId5" Type="http://schemas.openxmlformats.org/officeDocument/2006/relationships/image" Target="../media/image192.png"/><Relationship Id="rId15" Type="http://schemas.openxmlformats.org/officeDocument/2006/relationships/image" Target="../media/image310.png"/><Relationship Id="rId10" Type="http://schemas.openxmlformats.org/officeDocument/2006/relationships/image" Target="../media/image270.png"/><Relationship Id="rId4" Type="http://schemas.openxmlformats.org/officeDocument/2006/relationships/image" Target="../media/image182.png"/><Relationship Id="rId9" Type="http://schemas.openxmlformats.org/officeDocument/2006/relationships/image" Target="../media/image1510.png"/><Relationship Id="rId14" Type="http://schemas.openxmlformats.org/officeDocument/2006/relationships/image" Target="../media/image24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78.png"/><Relationship Id="rId10" Type="http://schemas.openxmlformats.org/officeDocument/2006/relationships/image" Target="../media/image96.png"/><Relationship Id="rId9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mailto:abel.pires@cea.fr" TargetMode="Externa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1.bin"/><Relationship Id="rId4" Type="http://schemas.openxmlformats.org/officeDocument/2006/relationships/hyperlink" Target="mailto:vincent.le-flanchec@cea.fr" TargetMode="External"/><Relationship Id="rId9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6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69.png"/><Relationship Id="rId7" Type="http://schemas.openxmlformats.org/officeDocument/2006/relationships/chart" Target="../charts/chart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0.png"/><Relationship Id="rId5" Type="http://schemas.openxmlformats.org/officeDocument/2006/relationships/image" Target="../media/image112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2240" y="856149"/>
            <a:ext cx="7898331" cy="1587501"/>
          </a:xfrm>
        </p:spPr>
        <p:txBody>
          <a:bodyPr>
            <a:normAutofit fontScale="90000"/>
          </a:bodyPr>
          <a:lstStyle/>
          <a:p>
            <a:r>
              <a:rPr lang="fr-FR" dirty="0"/>
              <a:t>Optimisation de la source X impulsionnelle par diffusion Compton inverse d’un accélérateur linéaire d’électrons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04095"/>
            <a:ext cx="9466262" cy="1655762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/>
            </a:r>
            <a:br>
              <a:rPr lang="fr-FR" dirty="0"/>
            </a:br>
            <a:r>
              <a:rPr lang="fr-FR" sz="1600" dirty="0"/>
              <a:t>Abel Pires – CEA DAM, LMCE </a:t>
            </a:r>
          </a:p>
          <a:p>
            <a:r>
              <a:rPr lang="fr-FR" sz="1600" dirty="0">
                <a:hlinkClick r:id="rId3"/>
              </a:rPr>
              <a:t>abel.pires@cea.fr</a:t>
            </a:r>
            <a:r>
              <a:rPr lang="fr-FR" sz="1600" dirty="0"/>
              <a:t> </a:t>
            </a:r>
          </a:p>
        </p:txBody>
      </p:sp>
      <p:pic>
        <p:nvPicPr>
          <p:cNvPr id="3074" name="Picture 2" descr="https://indico.ijclab.in2p3.fr/event/11661/logo-231644684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7" y="4861715"/>
            <a:ext cx="7585883" cy="19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ccelerateurs.sfpnet.fr/wp-content/uploads/2025/06/cropped-Logo-Accelerateurs-01-scaled-1-250x8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400" y="4041633"/>
            <a:ext cx="2124000" cy="7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24" y="5747658"/>
            <a:ext cx="1961671" cy="980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3959" y="2434945"/>
            <a:ext cx="107442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 b="1" u="sng" dirty="0">
                <a:latin typeface="Segoe UI" panose="020B0502040204020203" pitchFamily="34" charset="0"/>
                <a:ea typeface="Droid Sans Fallback"/>
                <a:cs typeface="Segoe UI" panose="020B0502040204020203" pitchFamily="34" charset="0"/>
              </a:rPr>
              <a:t>Thèse de doctorat de l'université Paris-Saclay, soutenue à Paris-Saclay  le 12 décembre 2024</a:t>
            </a:r>
            <a:endParaRPr lang="fr-FR" sz="1500" u="sng" dirty="0">
              <a:latin typeface="Segoe UI" panose="020B0502040204020203" pitchFamily="34" charset="0"/>
              <a:ea typeface="Droid Sans Fallback"/>
              <a:cs typeface="Segoe UI" panose="020B0502040204020203" pitchFamily="34" charset="0"/>
            </a:endParaRPr>
          </a:p>
          <a:p>
            <a:pPr algn="r">
              <a:spcAft>
                <a:spcPts val="0"/>
              </a:spcAft>
            </a:pPr>
            <a:r>
              <a:rPr lang="fr-FR" sz="1500" b="1" dirty="0">
                <a:latin typeface="Segoe UI" panose="020B0502040204020203" pitchFamily="34" charset="0"/>
                <a:ea typeface="Droid Sans Fallback"/>
                <a:cs typeface="Segoe UI" panose="020B0502040204020203" pitchFamily="34" charset="0"/>
              </a:rPr>
              <a:t> </a:t>
            </a:r>
            <a:endParaRPr lang="fr-FR" sz="1500" dirty="0">
              <a:latin typeface="Segoe UI" panose="020B0502040204020203" pitchFamily="34" charset="0"/>
              <a:ea typeface="Droid Sans Fallback"/>
              <a:cs typeface="Segoe UI" panose="020B0502040204020203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78" y="5747658"/>
            <a:ext cx="2254156" cy="858726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30"/>
          <a:stretch/>
        </p:blipFill>
        <p:spPr>
          <a:xfrm>
            <a:off x="9208966" y="2799671"/>
            <a:ext cx="1903185" cy="10795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1219" y="3109151"/>
            <a:ext cx="970781" cy="7700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025890-2972-A0B3-4C13-1C01DC8EE958}"/>
              </a:ext>
            </a:extLst>
          </p:cNvPr>
          <p:cNvSpPr txBox="1"/>
          <p:nvPr/>
        </p:nvSpPr>
        <p:spPr>
          <a:xfrm>
            <a:off x="2659455" y="3109151"/>
            <a:ext cx="68730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500" dirty="0">
                <a:latin typeface="Bahnschrift SemiBold SemiConden" panose="020B0502040204020203" pitchFamily="34" charset="0"/>
              </a:rPr>
              <a:t>Prix </a:t>
            </a:r>
            <a:r>
              <a:rPr lang="fr-FR" sz="2500" dirty="0" err="1">
                <a:latin typeface="Bahnschrift SemiBold SemiConden" panose="020B0502040204020203" pitchFamily="34" charset="0"/>
              </a:rPr>
              <a:t>Haïssinski</a:t>
            </a:r>
            <a:r>
              <a:rPr lang="fr-FR" sz="2500" dirty="0">
                <a:latin typeface="Bahnschrift SemiBold SemiConden" panose="020B0502040204020203" pitchFamily="34" charset="0"/>
              </a:rPr>
              <a:t> de la Division Accélérateurs </a:t>
            </a:r>
          </a:p>
          <a:p>
            <a:pPr algn="ctr"/>
            <a:r>
              <a:rPr lang="fr-FR" sz="2500" dirty="0">
                <a:latin typeface="Bahnschrift SemiBold SemiConden" panose="020B0502040204020203" pitchFamily="34" charset="0"/>
              </a:rPr>
              <a:t>de la Société Française de Physique </a:t>
            </a:r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14AB6-F6E7-4631-731E-C2DC68CAD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80696B-D1FE-50B5-3270-503DBFB1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8CC9F4-C160-908C-996A-84B027D581C4}"/>
              </a:ext>
            </a:extLst>
          </p:cNvPr>
          <p:cNvSpPr/>
          <p:nvPr/>
        </p:nvSpPr>
        <p:spPr>
          <a:xfrm>
            <a:off x="579121" y="1830267"/>
            <a:ext cx="990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>
              <a:lnSpc>
                <a:spcPct val="100000"/>
              </a:lnSpc>
            </a:pPr>
            <a:r>
              <a:rPr lang="fr-FR" sz="2000" b="1" dirty="0">
                <a:solidFill>
                  <a:srgbClr val="1F4E79"/>
                </a:solidFill>
              </a:rPr>
              <a:t>Pour la caractérisation de diagnostics X résolus en temps pour le LMJ, dont les spécificités nécessitent :	</a:t>
            </a:r>
          </a:p>
          <a:p>
            <a:pPr marL="339725" lvl="1">
              <a:lnSpc>
                <a:spcPct val="100000"/>
              </a:lnSpc>
            </a:pPr>
            <a:endParaRPr lang="fr-FR" sz="2000" b="1" dirty="0">
              <a:solidFill>
                <a:srgbClr val="1F4E79"/>
              </a:solidFill>
            </a:endParaRPr>
          </a:p>
          <a:p>
            <a:pPr marL="339725" lvl="1">
              <a:lnSpc>
                <a:spcPct val="100000"/>
              </a:lnSpc>
            </a:pPr>
            <a:r>
              <a:rPr lang="fr-FR" sz="2000" b="1" dirty="0">
                <a:solidFill>
                  <a:srgbClr val="1F4E79"/>
                </a:solidFill>
              </a:rPr>
              <a:t>Une source de rayons X :</a:t>
            </a:r>
          </a:p>
          <a:p>
            <a:pPr marL="625475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1F4E79"/>
                </a:solidFill>
              </a:rPr>
              <a:t>impulsionnelle (&lt;30ps) </a:t>
            </a:r>
          </a:p>
          <a:p>
            <a:pPr marL="625475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1F4E79"/>
                </a:solidFill>
              </a:rPr>
              <a:t>monochromatique (ΔE/E &lt;10%)</a:t>
            </a:r>
          </a:p>
          <a:p>
            <a:pPr marL="625475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1F4E79"/>
                </a:solidFill>
              </a:rPr>
              <a:t>accordable en énergie dans la gamme [5-40 </a:t>
            </a:r>
            <a:r>
              <a:rPr lang="fr-FR" sz="2000" b="1" dirty="0" err="1">
                <a:solidFill>
                  <a:srgbClr val="1F4E79"/>
                </a:solidFill>
              </a:rPr>
              <a:t>keV</a:t>
            </a:r>
            <a:r>
              <a:rPr lang="fr-FR" sz="2000" b="1" dirty="0">
                <a:solidFill>
                  <a:srgbClr val="1F4E79"/>
                </a:solidFill>
              </a:rPr>
              <a:t>]</a:t>
            </a:r>
          </a:p>
          <a:p>
            <a:pPr marL="625475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2000" b="1" dirty="0">
              <a:solidFill>
                <a:srgbClr val="1F4E79"/>
              </a:solidFill>
            </a:endParaRPr>
          </a:p>
        </p:txBody>
      </p:sp>
      <p:sp>
        <p:nvSpPr>
          <p:cNvPr id="64" name="Titre 5">
            <a:extLst>
              <a:ext uri="{FF2B5EF4-FFF2-40B4-BE49-F238E27FC236}">
                <a16:creationId xmlns:a16="http://schemas.microsoft.com/office/drawing/2014/main" id="{E51D20E1-1B15-EC5F-A90E-414C6241EC39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Sources de rayons X par effet Compton inverse</a:t>
            </a:r>
          </a:p>
        </p:txBody>
      </p:sp>
      <p:sp>
        <p:nvSpPr>
          <p:cNvPr id="67" name="Zone de texte 7">
            <a:extLst>
              <a:ext uri="{FF2B5EF4-FFF2-40B4-BE49-F238E27FC236}">
                <a16:creationId xmlns:a16="http://schemas.microsoft.com/office/drawing/2014/main" id="{DC80E341-6000-C81E-394F-A855678B16B5}"/>
              </a:ext>
            </a:extLst>
          </p:cNvPr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800" kern="0" dirty="0">
              <a:solidFill>
                <a:srgbClr val="DC0528"/>
              </a:solidFill>
            </a:endParaRPr>
          </a:p>
        </p:txBody>
      </p:sp>
      <p:sp>
        <p:nvSpPr>
          <p:cNvPr id="69" name="Espace réservé du pied de page 7">
            <a:extLst>
              <a:ext uri="{FF2B5EF4-FFF2-40B4-BE49-F238E27FC236}">
                <a16:creationId xmlns:a16="http://schemas.microsoft.com/office/drawing/2014/main" id="{E2305856-E2A2-3750-FA46-A260BC0ED7C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70" name="Espace réservé de la date 5">
            <a:extLst>
              <a:ext uri="{FF2B5EF4-FFF2-40B4-BE49-F238E27FC236}">
                <a16:creationId xmlns:a16="http://schemas.microsoft.com/office/drawing/2014/main" id="{F88AA965-19D0-FDCA-9473-7FDE1B2B31F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330203" y="6492875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2" name="Zone de texte 7">
            <a:extLst>
              <a:ext uri="{FF2B5EF4-FFF2-40B4-BE49-F238E27FC236}">
                <a16:creationId xmlns:a16="http://schemas.microsoft.com/office/drawing/2014/main" id="{D41A55F4-B963-3EDE-C06D-9CC5397A3E61}"/>
              </a:ext>
            </a:extLst>
          </p:cNvPr>
          <p:cNvSpPr txBox="1"/>
          <p:nvPr/>
        </p:nvSpPr>
        <p:spPr>
          <a:xfrm>
            <a:off x="-109944" y="10390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Besoin utilisateurs de la source d’ELSA</a:t>
            </a:r>
          </a:p>
        </p:txBody>
      </p:sp>
    </p:spTree>
    <p:extLst>
      <p:ext uri="{BB962C8B-B14F-4D97-AF65-F5344CB8AC3E}">
        <p14:creationId xmlns:p14="http://schemas.microsoft.com/office/powerpoint/2010/main" val="203315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2171700"/>
            <a:ext cx="7688263" cy="2390775"/>
          </a:xfrm>
        </p:spPr>
        <p:txBody>
          <a:bodyPr/>
          <a:lstStyle/>
          <a:p>
            <a:r>
              <a:rPr lang="fr-FR" dirty="0"/>
              <a:t>Stratégie d’optimisation pour la source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9600" dirty="0"/>
              <a:t>1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2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4198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0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avec coin rogné 68"/>
          <p:cNvSpPr/>
          <p:nvPr/>
        </p:nvSpPr>
        <p:spPr>
          <a:xfrm>
            <a:off x="2129034" y="5586952"/>
            <a:ext cx="7057408" cy="1185246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70" name="Connecteur droit avec flèche 69"/>
          <p:cNvCxnSpPr>
            <a:cxnSpLocks noChangeShapeType="1"/>
          </p:cNvCxnSpPr>
          <p:nvPr/>
        </p:nvCxnSpPr>
        <p:spPr bwMode="auto">
          <a:xfrm>
            <a:off x="836467" y="5890670"/>
            <a:ext cx="1177725" cy="0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Stratégie d’optimisation pour la source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Evaluation du flux </a:t>
            </a: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26487" y="1428155"/>
                <a:ext cx="9794950" cy="848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l-GR" dirty="0">
                    <a:ea typeface="Times New Roman" panose="02020603050405020304" pitchFamily="18" charset="0"/>
                  </a:rPr>
                  <a:t>Φ</a:t>
                </a:r>
                <a:r>
                  <a:rPr lang="fr-FR" dirty="0">
                    <a:ea typeface="Times New Roman" panose="02020603050405020304" pitchFamily="18" charset="0"/>
                  </a:rPr>
                  <a:t>[photons/s]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𝑟𝑒𝑝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𝑇h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α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fr-FR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fr-FR" dirty="0"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fr-FR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𝑟𝑒𝑝</m:t>
                        </m:r>
                      </m:sub>
                    </m:sSub>
                  </m:oMath>
                </a14:m>
                <a:endParaRPr lang="fr-FR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87" y="1428155"/>
                <a:ext cx="9794950" cy="848694"/>
              </a:xfrm>
              <a:prstGeom prst="rect">
                <a:avLst/>
              </a:prstGeom>
              <a:blipFill>
                <a:blip r:embed="rId2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-105103" y="2352786"/>
                <a:ext cx="12088317" cy="1190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5475" lvl="1" indent="-285750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fr-FR" sz="1500" b="1" dirty="0">
                    <a:solidFill>
                      <a:srgbClr val="1F4E79"/>
                    </a:solidFill>
                  </a:rPr>
                  <a:t>Tout autres paramètres maintenus constants, le flux est proportionnel au nombre d’électrons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𝒆</m:t>
                        </m:r>
                        <m:r>
                          <a:rPr lang="fr-FR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fr-FR" sz="1500" b="1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fr-FR" sz="15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fr-FR" sz="1500" b="1" dirty="0">
                    <a:solidFill>
                      <a:srgbClr val="1F4E79"/>
                    </a:solidFill>
                  </a:rPr>
                  <a:t>au nombre de photons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</m:t>
                        </m:r>
                        <m:r>
                          <a:rPr lang="fr-FR" sz="1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sz="1500" b="1" dirty="0">
                    <a:solidFill>
                      <a:srgbClr val="1F4E79"/>
                    </a:solidFill>
                  </a:rPr>
                  <a:t>laser, et à la fréquence de répétition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5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fr-FR" sz="15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𝑭</m:t>
                        </m:r>
                      </m:e>
                      <m:sub>
                        <m:r>
                          <a:rPr lang="fr-FR" sz="15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𝒓𝒆𝒑</m:t>
                        </m:r>
                      </m:sub>
                    </m:sSub>
                    <m:r>
                      <m:rPr>
                        <m:nor/>
                      </m:rPr>
                      <a:rPr lang="fr-FR" sz="1500" b="1" dirty="0">
                        <a:solidFill>
                          <a:srgbClr val="1F4E79"/>
                        </a:solidFill>
                      </a:rPr>
                      <m:t>.</m:t>
                    </m:r>
                  </m:oMath>
                </a14:m>
                <a:endParaRPr lang="fr-FR" sz="1500" b="1" dirty="0">
                  <a:solidFill>
                    <a:srgbClr val="1F4E79"/>
                  </a:solidFill>
                </a:endParaRPr>
              </a:p>
              <a:p>
                <a:pPr marL="625475" lvl="1" indent="-285750">
                  <a:spcBef>
                    <a:spcPts val="1200"/>
                  </a:spcBef>
                  <a:buFont typeface="Wingdings" panose="05000000000000000000" pitchFamily="2" charset="2"/>
                  <a:buChar char="Ø"/>
                </a:pPr>
                <a:r>
                  <a:rPr lang="fr-FR" sz="1500" b="1" dirty="0">
                    <a:solidFill>
                      <a:srgbClr val="1F4E79"/>
                    </a:solidFill>
                  </a:rPr>
                  <a:t>L’évolution du flux en fonction des paramètres géométriques dépend des dimensions transverses </a:t>
                </a:r>
                <a14:m>
                  <m:oMath xmlns:m="http://schemas.openxmlformats.org/officeDocument/2006/math">
                    <m:r>
                      <a:rPr lang="fr-FR" sz="1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fr-FR" sz="15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fr-FR" sz="15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500" b="1" dirty="0">
                    <a:solidFill>
                      <a:srgbClr val="1F4E79"/>
                    </a:solidFill>
                  </a:rPr>
                  <a:t>, durées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fr-FR" sz="15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1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500" b="1" dirty="0">
                    <a:solidFill>
                      <a:srgbClr val="1F4E79"/>
                    </a:solidFill>
                  </a:rPr>
                  <a:t>, émittances </a:t>
                </a:r>
                <a:r>
                  <a:rPr lang="el-GR" sz="1500" b="1" i="1" dirty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ε</a:t>
                </a:r>
                <a:r>
                  <a:rPr lang="fr-FR" sz="1500" b="1" i="1" dirty="0">
                    <a:solidFill>
                      <a:srgbClr val="262626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fr-FR" sz="1500" b="1" dirty="0">
                    <a:solidFill>
                      <a:srgbClr val="1F4E79"/>
                    </a:solidFill>
                  </a:rPr>
                  <a:t> et longueur d’onde </a:t>
                </a:r>
                <a:r>
                  <a:rPr lang="fr-FR" sz="15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r>
                  <a:rPr lang="el-GR" sz="1500" b="1" i="1" dirty="0">
                    <a:solidFill>
                      <a:srgbClr val="7030A0"/>
                    </a:solidFill>
                    <a:cs typeface="Times New Roman" panose="02020603050405020304" pitchFamily="18" charset="0"/>
                  </a:rPr>
                  <a:t>λ</a:t>
                </a:r>
                <a:r>
                  <a:rPr lang="fr-FR" sz="1500" b="1" i="1" dirty="0">
                    <a:solidFill>
                      <a:srgbClr val="262626"/>
                    </a:solidFill>
                    <a:cs typeface="Times New Roman" panose="02020603050405020304" pitchFamily="18" charset="0"/>
                  </a:rPr>
                  <a:t> , </a:t>
                </a:r>
                <a:r>
                  <a:rPr lang="fr-FR" sz="1500" b="1" dirty="0">
                    <a:solidFill>
                      <a:srgbClr val="1F4E79"/>
                    </a:solidFill>
                  </a:rPr>
                  <a:t>de l’angle d’interaction </a:t>
                </a:r>
                <a14:m>
                  <m:oMath xmlns:m="http://schemas.openxmlformats.org/officeDocument/2006/math">
                    <m:r>
                      <a:rPr lang="el-GR" sz="15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𝜶</m:t>
                    </m:r>
                    <m:r>
                      <a:rPr lang="el-GR" sz="1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 sz="15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𝟐𝟓</m:t>
                        </m:r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sz="1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𝒎𝒓𝒂𝒅</m:t>
                        </m:r>
                      </m:e>
                    </m:d>
                  </m:oMath>
                </a14:m>
                <a:r>
                  <a:rPr lang="fr-FR" sz="1500" b="1" dirty="0">
                    <a:solidFill>
                      <a:srgbClr val="0070C0"/>
                    </a:solidFill>
                  </a:rPr>
                  <a:t> </a:t>
                </a:r>
                <a:r>
                  <a:rPr lang="fr-FR" sz="1500" b="1" dirty="0">
                    <a:solidFill>
                      <a:srgbClr val="1F4E79"/>
                    </a:solidFill>
                  </a:rPr>
                  <a:t>et du facteur de réduction de l’effet sablier </a:t>
                </a:r>
                <a14:m>
                  <m:oMath xmlns:m="http://schemas.openxmlformats.org/officeDocument/2006/math">
                    <m:r>
                      <a:rPr lang="fr-FR" sz="15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𝑹</m:t>
                    </m:r>
                  </m:oMath>
                </a14:m>
                <a:endParaRPr lang="fr-FR" sz="1500" b="1" dirty="0">
                  <a:solidFill>
                    <a:srgbClr val="1F4E79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103" y="2352786"/>
                <a:ext cx="12088317" cy="1190198"/>
              </a:xfrm>
              <a:prstGeom prst="rect">
                <a:avLst/>
              </a:prstGeom>
              <a:blipFill>
                <a:blip r:embed="rId3"/>
                <a:stretch>
                  <a:fillRect t="-1026" b="-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20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07337" y="3607259"/>
                <a:ext cx="8994850" cy="2139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39725" lvl="1">
                  <a:lnSpc>
                    <a:spcPct val="100000"/>
                  </a:lnSpc>
                </a:pPr>
                <a:r>
                  <a:rPr lang="fr-FR" sz="1600" b="1" dirty="0"/>
                  <a:t>Stratégies différentes : </a:t>
                </a:r>
              </a:p>
              <a:p>
                <a:pPr marL="625475" lvl="1" indent="-285750">
                  <a:buFont typeface="Arial" panose="020B0604020202020204" pitchFamily="34" charset="0"/>
                  <a:buChar char="•"/>
                </a:pPr>
                <a:r>
                  <a:rPr lang="fr-FR" sz="1600" b="1" dirty="0"/>
                  <a:t>Maximiser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fr-FR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𝑭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𝒓𝒆𝒑</m:t>
                        </m:r>
                      </m:sub>
                    </m:sSub>
                  </m:oMath>
                </a14:m>
                <a:r>
                  <a:rPr lang="fr-FR" sz="1600" b="1" dirty="0">
                    <a:solidFill>
                      <a:srgbClr val="1F4E79"/>
                    </a:solidFill>
                  </a:rPr>
                  <a:t> </a:t>
                </a:r>
              </a:p>
              <a:p>
                <a:pPr marL="625475" lvl="1" indent="-285750">
                  <a:buFont typeface="Arial" panose="020B0604020202020204" pitchFamily="34" charset="0"/>
                  <a:buChar char="•"/>
                </a:pPr>
                <a:r>
                  <a:rPr lang="fr-FR" sz="1600" b="1" dirty="0"/>
                  <a:t>Maximiser</a:t>
                </a:r>
                <a:r>
                  <a:rPr lang="fr-FR" sz="1600" b="1" dirty="0">
                    <a:solidFill>
                      <a:srgbClr val="1F4E7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fr-FR" sz="1600" b="1" dirty="0">
                    <a:solidFill>
                      <a:srgbClr val="1F4E79"/>
                    </a:solidFill>
                  </a:rPr>
                  <a:t> :</a:t>
                </a:r>
              </a:p>
              <a:p>
                <a:pPr marL="1082675" lvl="2" indent="-285750">
                  <a:buFont typeface="Arial" panose="020B0604020202020204" pitchFamily="34" charset="0"/>
                  <a:buChar char="•"/>
                </a:pPr>
                <a:r>
                  <a:rPr lang="fr-FR" sz="1600" b="1" dirty="0"/>
                  <a:t>Minimiser</a:t>
                </a:r>
                <a:r>
                  <a:rPr lang="fr-FR" sz="1600" b="1" dirty="0">
                    <a:solidFill>
                      <a:srgbClr val="1F4E79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𝒉𝒆</m:t>
                            </m:r>
                          </m:sub>
                          <m:sup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fr-FR" sz="16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𝒉𝒑</m:t>
                            </m:r>
                          </m:sub>
                          <m:sup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  <m:rad>
                      <m:radPr>
                        <m:degHide m:val="on"/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sSubSup>
                              <m:sSubSup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𝒍𝒆</m:t>
                                </m:r>
                              </m:sub>
                              <m:sup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fr-FR" sz="16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𝒍𝒑</m:t>
                                </m:r>
                              </m:sub>
                              <m:sup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fr-FR" sz="16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𝒔𝒊𝒏</m:t>
                                </m:r>
                              </m:e>
                              <m:sup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𝜶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fr-FR" sz="16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sSubSup>
                              <m:sSubSup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𝒗𝒆</m:t>
                                </m:r>
                              </m:sub>
                              <m:sup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fr-FR" sz="16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𝒗𝒑</m:t>
                                </m:r>
                              </m:sub>
                              <m:sup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fr-FR" sz="16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𝒄𝒐𝒔</m:t>
                                </m:r>
                              </m:e>
                              <m:sup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𝜶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rad>
                  </m:oMath>
                </a14:m>
                <a:endParaRPr lang="fr-FR" sz="1600" b="1" dirty="0">
                  <a:solidFill>
                    <a:srgbClr val="1F4E79"/>
                  </a:solidFill>
                </a:endParaRPr>
              </a:p>
              <a:p>
                <a:pPr marL="1082675" lvl="2" indent="-285750">
                  <a:buFont typeface="Arial" panose="020B0604020202020204" pitchFamily="34" charset="0"/>
                  <a:buChar char="•"/>
                </a:pPr>
                <a:r>
                  <a:rPr lang="fr-FR" sz="1600" b="1" dirty="0"/>
                  <a:t>Maximiser</a:t>
                </a:r>
                <a:r>
                  <a:rPr lang="fr-FR" sz="1600" b="1" dirty="0">
                    <a:solidFill>
                      <a:srgbClr val="1F4E7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𝒆</m:t>
                        </m:r>
                      </m:sub>
                    </m:sSub>
                    <m:sSub>
                      <m:sSubPr>
                        <m:ctrlP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</m:t>
                        </m:r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1F4E79"/>
                  </a:solidFill>
                </a:endParaRPr>
              </a:p>
              <a:p>
                <a:pPr marL="339725" lvl="1">
                  <a:lnSpc>
                    <a:spcPct val="100000"/>
                  </a:lnSpc>
                </a:pPr>
                <a:endParaRPr lang="fr-FR" sz="1600" b="1" dirty="0">
                  <a:solidFill>
                    <a:srgbClr val="1F4E79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37" y="3607259"/>
                <a:ext cx="8994850" cy="2139881"/>
              </a:xfrm>
              <a:prstGeom prst="rect">
                <a:avLst/>
              </a:prstGeom>
              <a:blipFill>
                <a:blip r:embed="rId4"/>
                <a:stretch>
                  <a:fillRect t="-8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90418" y="1565847"/>
            <a:ext cx="544973" cy="4953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4083843" y="1822294"/>
            <a:ext cx="4214475" cy="495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4208917" y="1809911"/>
            <a:ext cx="406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552434" y="1474997"/>
            <a:ext cx="457200" cy="30655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828479" y="5686609"/>
                <a:ext cx="6365951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39725" lvl="1">
                  <a:lnSpc>
                    <a:spcPct val="100000"/>
                  </a:lnSpc>
                </a:pPr>
                <a:r>
                  <a:rPr lang="fr-FR" sz="1600" b="1" dirty="0">
                    <a:solidFill>
                      <a:srgbClr val="1F4E79"/>
                    </a:solidFill>
                  </a:rPr>
                  <a:t>Pour ELSA : utilisation </a:t>
                </a:r>
                <a:r>
                  <a:rPr lang="fr-FR" sz="1600" b="1" dirty="0" err="1">
                    <a:solidFill>
                      <a:srgbClr val="1F4E79"/>
                    </a:solidFill>
                  </a:rPr>
                  <a:t>monocoup</a:t>
                </a:r>
                <a:r>
                  <a:rPr lang="fr-FR" sz="1600" b="1" dirty="0">
                    <a:solidFill>
                      <a:srgbClr val="1F4E79"/>
                    </a:solidFill>
                  </a:rPr>
                  <a:t>, il faut maximiser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 </m:t>
                        </m:r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fr-FR" sz="1600" b="1" dirty="0">
                    <a:solidFill>
                      <a:srgbClr val="1F4E79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479" y="5686609"/>
                <a:ext cx="6365951" cy="453137"/>
              </a:xfrm>
              <a:prstGeom prst="rect">
                <a:avLst/>
              </a:prstGeom>
              <a:blipFill>
                <a:blip r:embed="rId5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642271" y="394830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cs typeface="Times New Roman" panose="02020603050405020304" pitchFamily="18" charset="0"/>
              </a:rPr>
              <a:t>(</a:t>
            </a:r>
            <a:r>
              <a:rPr lang="en-GB" sz="1400" b="1" dirty="0" err="1">
                <a:cs typeface="Times New Roman" panose="02020603050405020304" pitchFamily="18" charset="0"/>
              </a:rPr>
              <a:t>MuCLS</a:t>
            </a:r>
            <a:r>
              <a:rPr lang="en-GB" sz="1400" b="1" dirty="0">
                <a:cs typeface="Times New Roman" panose="02020603050405020304" pitchFamily="18" charset="0"/>
              </a:rPr>
              <a:t>, </a:t>
            </a:r>
            <a:r>
              <a:rPr lang="en-GB" sz="1400" b="1" dirty="0" err="1">
                <a:cs typeface="Times New Roman" panose="02020603050405020304" pitchFamily="18" charset="0"/>
              </a:rPr>
              <a:t>ThomX</a:t>
            </a:r>
            <a:r>
              <a:rPr lang="en-GB" sz="1400" b="1" dirty="0">
                <a:cs typeface="Times New Roman" panose="02020603050405020304" pitchFamily="18" charset="0"/>
              </a:rPr>
              <a:t>) 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8031083" y="4749383"/>
            <a:ext cx="2127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cs typeface="Times New Roman" panose="02020603050405020304" pitchFamily="18" charset="0"/>
              </a:rPr>
              <a:t>(CXLS, SMART*LIGHT)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221" y="5128549"/>
            <a:ext cx="1516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cs typeface="Times New Roman" panose="02020603050405020304" pitchFamily="18" charset="0"/>
              </a:rPr>
              <a:t>(ELSA, STAR-II)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219736" y="590349"/>
                <a:ext cx="171284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h𝑜𝑟𝑖𝑧𝑜𝑛𝑡𝑎𝑙</m:t>
                      </m:r>
                    </m:oMath>
                  </m:oMathPara>
                </a14:m>
                <a:endPara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𝑣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𝑣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𝑒𝑟𝑡𝑖𝑐𝑎𝑙</m:t>
                      </m:r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𝑙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𝑙𝑜𝑛𝑔𝑖𝑡𝑢𝑑𝑖𝑛𝑎𝑙</m:t>
                      </m:r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𝑒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é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𝑙𝑒𝑐𝑡𝑟𝑜𝑛</m:t>
                      </m:r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𝑝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𝑝h𝑜𝑡𝑜𝑛𝑠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𝑙𝑎𝑠𝑒𝑟</m:t>
                      </m:r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  <a:ea typeface="Times New Roman" panose="02020603050405020304" pitchFamily="18" charset="0"/>
                </a:endParaRPr>
              </a:p>
              <a:p>
                <a:endParaRPr lang="fr-FR" sz="1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736" y="590349"/>
                <a:ext cx="1712841" cy="15696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2776996" y="6066958"/>
                <a:ext cx="5739072" cy="606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1F4E79"/>
                    </a:solidFill>
                  </a:rPr>
                  <a:t>Maximiser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𝒆</m:t>
                        </m:r>
                      </m:sub>
                    </m:sSub>
                    <m:sSub>
                      <m:sSubPr>
                        <m:ctrlP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</m:t>
                        </m:r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sz="1600" dirty="0"/>
                  <a:t> </a:t>
                </a:r>
                <a:r>
                  <a:rPr lang="fr-FR" sz="1600" b="1" dirty="0">
                    <a:solidFill>
                      <a:srgbClr val="1F4E79"/>
                    </a:solidFill>
                  </a:rPr>
                  <a:t>plus adapté à l’installation </a:t>
                </a:r>
              </a:p>
              <a:p>
                <a:r>
                  <a:rPr lang="fr-FR" sz="1600" b="1" dirty="0">
                    <a:solidFill>
                      <a:srgbClr val="1F4E79"/>
                    </a:solidFill>
                  </a:rPr>
                  <a:t>(difficile de varier les optiques et de réduire fortement    )</a:t>
                </a:r>
                <a:endParaRPr lang="fr-FR" sz="1600" b="1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996" y="6066958"/>
                <a:ext cx="5739072" cy="606833"/>
              </a:xfrm>
              <a:prstGeom prst="rect">
                <a:avLst/>
              </a:prstGeom>
              <a:blipFill>
                <a:blip r:embed="rId7"/>
                <a:stretch>
                  <a:fillRect l="-638" t="-3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8031083" y="6320152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𝝈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083" y="6320152"/>
                <a:ext cx="3946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89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sur les électrons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6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/>
          <a:p>
            <a:fld id="{0CBC77A0-1F4E-42FF-9FFC-F45C3A64AF90}" type="slidenum">
              <a:rPr lang="fr-FR" sz="1200" smtClean="0">
                <a:solidFill>
                  <a:schemeClr val="tx2"/>
                </a:solidFill>
              </a:rPr>
              <a:t>13</a:t>
            </a:fld>
            <a:endParaRPr lang="fr-FR" sz="1200" dirty="0">
              <a:solidFill>
                <a:schemeClr val="tx2"/>
              </a:solidFill>
            </a:endParaRPr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</p:spTree>
    <p:extLst>
      <p:ext uri="{BB962C8B-B14F-4D97-AF65-F5344CB8AC3E}">
        <p14:creationId xmlns:p14="http://schemas.microsoft.com/office/powerpoint/2010/main" val="78233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à coins arrondis 44"/>
          <p:cNvSpPr/>
          <p:nvPr/>
        </p:nvSpPr>
        <p:spPr>
          <a:xfrm>
            <a:off x="7595902" y="2082046"/>
            <a:ext cx="4242222" cy="525744"/>
          </a:xfrm>
          <a:prstGeom prst="roundRect">
            <a:avLst>
              <a:gd name="adj" fmla="val 7779"/>
            </a:avLst>
          </a:prstGeom>
          <a:solidFill>
            <a:srgbClr val="FFEBED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Travaux sur les électrons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7595902" y="2077446"/>
            <a:ext cx="4231367" cy="5997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Etude des causes de croissance de l’émittance par la simulation et l’expérience</a:t>
            </a: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2093278" y="2116278"/>
            <a:ext cx="5315228" cy="457281"/>
          </a:xfrm>
          <a:prstGeom prst="roundRect">
            <a:avLst/>
          </a:prstGeom>
          <a:ln w="57150">
            <a:solidFill>
              <a:srgbClr val="E6001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Dégradation de l’émittance à forte charge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94346" y="1559789"/>
            <a:ext cx="3178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Obstacles :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2747121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83357" y="2113727"/>
            <a:ext cx="1467068" cy="3837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Electrons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8138065" y="1489130"/>
            <a:ext cx="119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Travaux :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BFDBB-4402-FA59-DC5A-87738E419A19}"/>
              </a:ext>
            </a:extLst>
          </p:cNvPr>
          <p:cNvSpPr/>
          <p:nvPr/>
        </p:nvSpPr>
        <p:spPr>
          <a:xfrm>
            <a:off x="175008" y="2763659"/>
            <a:ext cx="5638690" cy="2736000"/>
          </a:xfrm>
          <a:prstGeom prst="rect">
            <a:avLst/>
          </a:prstGeom>
          <a:solidFill>
            <a:schemeClr val="bg1">
              <a:alpha val="8484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26" name="Zone de texte 7"/>
          <p:cNvSpPr txBox="1"/>
          <p:nvPr/>
        </p:nvSpPr>
        <p:spPr>
          <a:xfrm>
            <a:off x="6889648" y="4204731"/>
            <a:ext cx="2307999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Optimiser :</a:t>
            </a: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132B29-ADA7-A24F-7FDD-7458AA3A5030}"/>
                  </a:ext>
                </a:extLst>
              </p:cNvPr>
              <p:cNvSpPr/>
              <p:nvPr/>
            </p:nvSpPr>
            <p:spPr>
              <a:xfrm>
                <a:off x="731838" y="3912766"/>
                <a:ext cx="9794950" cy="848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𝑇h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α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fr-FR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fr-FR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fr-FR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fr-FR" dirty="0"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132B29-ADA7-A24F-7FDD-7458AA3A50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3912766"/>
                <a:ext cx="9794950" cy="8486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421D861-4058-127B-92B2-7ACF177300EB}"/>
              </a:ext>
            </a:extLst>
          </p:cNvPr>
          <p:cNvCxnSpPr/>
          <p:nvPr/>
        </p:nvCxnSpPr>
        <p:spPr>
          <a:xfrm>
            <a:off x="1512479" y="4296673"/>
            <a:ext cx="406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295A715-86B5-2A83-00C9-92BE7B812ECA}"/>
              </a:ext>
            </a:extLst>
          </p:cNvPr>
          <p:cNvSpPr txBox="1"/>
          <p:nvPr/>
        </p:nvSpPr>
        <p:spPr>
          <a:xfrm>
            <a:off x="8408852" y="4549995"/>
            <a:ext cx="6568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1F4E79"/>
                </a:solidFill>
              </a:rPr>
              <a:t>+ émittances </a:t>
            </a:r>
            <a:r>
              <a:rPr lang="el-GR" sz="18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ε</a:t>
            </a:r>
            <a:r>
              <a:rPr lang="fr-FR" sz="1800" b="1" i="1" dirty="0">
                <a:solidFill>
                  <a:srgbClr val="262626"/>
                </a:solidFill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5C8D124-45C5-3CFE-5EB7-E29E4B9B8F1D}"/>
                  </a:ext>
                </a:extLst>
              </p:cNvPr>
              <p:cNvSpPr txBox="1"/>
              <p:nvPr/>
            </p:nvSpPr>
            <p:spPr>
              <a:xfrm>
                <a:off x="8470239" y="4131659"/>
                <a:ext cx="2532169" cy="3802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h𝑒</m:t>
                        </m:r>
                      </m:sub>
                      <m:sup>
                        <m: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𝑙</m:t>
                        </m:r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sub>
                      <m:sup>
                        <m: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sub>
                      <m:sup>
                        <m: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5C8D124-45C5-3CFE-5EB7-E29E4B9B8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239" y="4131659"/>
                <a:ext cx="2532169" cy="380297"/>
              </a:xfrm>
              <a:prstGeom prst="rect">
                <a:avLst/>
              </a:prstGeom>
              <a:blipFill>
                <a:blip r:embed="rId3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61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/>
          <p:cNvSpPr txBox="1"/>
          <p:nvPr/>
        </p:nvSpPr>
        <p:spPr>
          <a:xfrm>
            <a:off x="-14042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Emittances, durées et dimensions mesurées</a:t>
            </a:r>
            <a:r>
              <a:rPr lang="fr-FR" sz="4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134985" y="1465124"/>
            <a:ext cx="11922030" cy="3706363"/>
            <a:chOff x="951622" y="9668575"/>
            <a:chExt cx="28229748" cy="8776168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7"/>
            <a:stretch/>
          </p:blipFill>
          <p:spPr>
            <a:xfrm>
              <a:off x="951622" y="9705933"/>
              <a:ext cx="28229748" cy="8738810"/>
            </a:xfrm>
            <a:prstGeom prst="roundRect">
              <a:avLst>
                <a:gd name="adj" fmla="val 11703"/>
              </a:avLst>
            </a:prstGeom>
            <a:ln w="38100">
              <a:solidFill>
                <a:schemeClr val="tx1"/>
              </a:solidFill>
            </a:ln>
          </p:spPr>
        </p:pic>
        <p:grpSp>
          <p:nvGrpSpPr>
            <p:cNvPr id="18" name="Groupe 17"/>
            <p:cNvGrpSpPr/>
            <p:nvPr/>
          </p:nvGrpSpPr>
          <p:grpSpPr>
            <a:xfrm>
              <a:off x="7748520" y="9668575"/>
              <a:ext cx="19368153" cy="8026004"/>
              <a:chOff x="1103026" y="80607"/>
              <a:chExt cx="2893009" cy="1037475"/>
            </a:xfrm>
          </p:grpSpPr>
          <p:grpSp>
            <p:nvGrpSpPr>
              <p:cNvPr id="19" name="Groupe 18"/>
              <p:cNvGrpSpPr>
                <a:grpSpLocks noChangeAspect="1"/>
              </p:cNvGrpSpPr>
              <p:nvPr/>
            </p:nvGrpSpPr>
            <p:grpSpPr>
              <a:xfrm>
                <a:off x="1686798" y="80607"/>
                <a:ext cx="2309237" cy="1037475"/>
                <a:chOff x="1655309" y="79180"/>
                <a:chExt cx="2265979" cy="1018042"/>
              </a:xfrm>
            </p:grpSpPr>
            <p:cxnSp>
              <p:nvCxnSpPr>
                <p:cNvPr id="21" name="Connecteur droit avec flèche 20"/>
                <p:cNvCxnSpPr>
                  <a:cxnSpLocks noChangeShapeType="1"/>
                </p:cNvCxnSpPr>
                <p:nvPr/>
              </p:nvCxnSpPr>
              <p:spPr bwMode="auto">
                <a:xfrm>
                  <a:off x="2631318" y="290436"/>
                  <a:ext cx="245944" cy="165706"/>
                </a:xfrm>
                <a:prstGeom prst="straightConnector1">
                  <a:avLst/>
                </a:prstGeom>
                <a:noFill/>
                <a:ln w="38100">
                  <a:solidFill>
                    <a:srgbClr val="B8142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22" name="Groupe 21"/>
                <p:cNvGrpSpPr/>
                <p:nvPr/>
              </p:nvGrpSpPr>
              <p:grpSpPr>
                <a:xfrm>
                  <a:off x="1655309" y="79180"/>
                  <a:ext cx="2265979" cy="1018042"/>
                  <a:chOff x="1655309" y="79180"/>
                  <a:chExt cx="2265979" cy="1018042"/>
                </a:xfrm>
              </p:grpSpPr>
              <p:cxnSp>
                <p:nvCxnSpPr>
                  <p:cNvPr id="28" name="Connecteur droit avec flèche 2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468310" y="220995"/>
                    <a:ext cx="5216" cy="282714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B8142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9" name="Rectangle à coins arrondis 28"/>
                  <p:cNvSpPr/>
                  <p:nvPr/>
                </p:nvSpPr>
                <p:spPr>
                  <a:xfrm>
                    <a:off x="3079080" y="107312"/>
                    <a:ext cx="842208" cy="24294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Zone d’interaction Compton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Accolade ouvrante 29"/>
                  <p:cNvSpPr/>
                  <p:nvPr/>
                </p:nvSpPr>
                <p:spPr>
                  <a:xfrm rot="5400000" flipV="1">
                    <a:off x="3445767" y="400488"/>
                    <a:ext cx="45085" cy="252000"/>
                  </a:xfrm>
                  <a:prstGeom prst="leftBrace">
                    <a:avLst/>
                  </a:prstGeom>
                  <a:ln w="38100">
                    <a:solidFill>
                      <a:srgbClr val="C00000"/>
                    </a:solidFill>
                  </a:ln>
                  <a:effectLst>
                    <a:outerShdw blurRad="50800" dist="12700" dir="16200000" rotWithShape="0">
                      <a:srgbClr val="C00000"/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 b="1"/>
                  </a:p>
                </p:txBody>
              </p:sp>
              <p:sp>
                <p:nvSpPr>
                  <p:cNvPr id="31" name="Accolade ouvrante 30"/>
                  <p:cNvSpPr/>
                  <p:nvPr/>
                </p:nvSpPr>
                <p:spPr>
                  <a:xfrm rot="21000000">
                    <a:off x="3551830" y="697622"/>
                    <a:ext cx="46800" cy="399600"/>
                  </a:xfrm>
                  <a:prstGeom prst="leftBrace">
                    <a:avLst/>
                  </a:prstGeom>
                  <a:ln w="38100">
                    <a:solidFill>
                      <a:schemeClr val="tx1"/>
                    </a:solidFill>
                  </a:ln>
                  <a:effectLst>
                    <a:outerShdw blurRad="50800" dist="12700" dir="10800000" algn="r" rotWithShape="0">
                      <a:schemeClr val="bg1"/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 b="1"/>
                  </a:p>
                </p:txBody>
              </p:sp>
              <p:sp>
                <p:nvSpPr>
                  <p:cNvPr id="35" name="Rectangle à coins arrondis 34"/>
                  <p:cNvSpPr/>
                  <p:nvPr/>
                </p:nvSpPr>
                <p:spPr>
                  <a:xfrm>
                    <a:off x="1655309" y="79180"/>
                    <a:ext cx="999536" cy="32437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Emittance mesurée avant les alphas 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a typeface="Calibri" panose="020F0502020204030204" pitchFamily="34" charset="0"/>
                      </a:rPr>
                      <a:t>: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Times New Roman" panose="02020603050405020304" pitchFamily="18" charset="0"/>
                      </a:rPr>
                      <a:t>   ≈ 1-2 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µ</a:t>
                    </a:r>
                    <a:r>
                      <a:rPr lang="fr-FR" sz="1400" b="1" dirty="0" err="1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m.rad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 à 0,4 </a:t>
                    </a:r>
                    <a:r>
                      <a:rPr lang="fr-FR" sz="1400" b="1" dirty="0" err="1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nC</a:t>
                    </a:r>
                    <a:endParaRPr lang="fr-FR" sz="1400" b="1" dirty="0">
                      <a:solidFill>
                        <a:srgbClr val="1F4E79"/>
                      </a:solidFill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fr-FR" sz="1400" b="1" dirty="0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≈ 3-4 µ</a:t>
                    </a:r>
                    <a:r>
                      <a:rPr lang="fr-FR" sz="1400" b="1" dirty="0" err="1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m.rad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 à 4 </a:t>
                    </a:r>
                    <a:r>
                      <a:rPr lang="fr-FR" sz="1400" b="1" dirty="0" err="1">
                        <a:solidFill>
                          <a:srgbClr val="1F4E79"/>
                        </a:solidFill>
                        <a:ea typeface="Times New Roman" panose="02020603050405020304" pitchFamily="18" charset="0"/>
                      </a:rPr>
                      <a:t>nC</a:t>
                    </a:r>
                    <a:endParaRPr lang="fr-FR" sz="1400" b="1" dirty="0">
                      <a:ea typeface="Times New Roman" panose="02020603050405020304" pitchFamily="18" charset="0"/>
                    </a:endParaRPr>
                  </a:p>
                  <a:p>
                    <a:pPr algn="ctr"/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  <p:pic>
            <p:nvPicPr>
              <p:cNvPr id="20" name="Image 19"/>
              <p:cNvPicPr preferRelativeResize="0"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026" y="103301"/>
                <a:ext cx="567412" cy="216000"/>
              </a:xfrm>
              <a:prstGeom prst="rect">
                <a:avLst/>
              </a:prstGeom>
              <a:ln w="38100">
                <a:noFill/>
              </a:ln>
            </p:spPr>
          </p:pic>
        </p:grp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772714" y="6518253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40" name="Rectangle à coins arrondis 39"/>
          <p:cNvSpPr/>
          <p:nvPr/>
        </p:nvSpPr>
        <p:spPr>
          <a:xfrm>
            <a:off x="736600" y="4001659"/>
            <a:ext cx="10759654" cy="14107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4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7"/>
            <a:ext cx="10836275" cy="516312"/>
          </a:xfrm>
        </p:spPr>
        <p:txBody>
          <a:bodyPr>
            <a:normAutofit fontScale="90000"/>
          </a:bodyPr>
          <a:lstStyle/>
          <a:p>
            <a:r>
              <a:rPr lang="fr-FR" dirty="0"/>
              <a:t>Travaux sur les électrons</a:t>
            </a:r>
          </a:p>
        </p:txBody>
      </p:sp>
      <p:sp>
        <p:nvSpPr>
          <p:cNvPr id="52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3294" y="64833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3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73188" y="4102132"/>
            <a:ext cx="3298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1F4E79"/>
                </a:solidFill>
                <a:ea typeface="Calibri" panose="020F0502020204030204" pitchFamily="34" charset="0"/>
              </a:rPr>
              <a:t>Emittance mesurée après les alphas </a:t>
            </a:r>
          </a:p>
          <a:p>
            <a:pPr algn="ctr"/>
            <a:r>
              <a:rPr lang="fr-FR" sz="1400" b="1" dirty="0">
                <a:solidFill>
                  <a:srgbClr val="1F4E79"/>
                </a:solidFill>
                <a:ea typeface="Times New Roman" panose="02020603050405020304" pitchFamily="18" charset="0"/>
              </a:rPr>
              <a:t>≈ 5 µ</a:t>
            </a:r>
            <a:r>
              <a:rPr lang="fr-FR" sz="1400" b="1" dirty="0" err="1">
                <a:solidFill>
                  <a:srgbClr val="1F4E79"/>
                </a:solidFill>
                <a:ea typeface="Times New Roman" panose="02020603050405020304" pitchFamily="18" charset="0"/>
              </a:rPr>
              <a:t>m.rad</a:t>
            </a:r>
            <a:r>
              <a:rPr lang="fr-FR" sz="1400" b="1" dirty="0">
                <a:solidFill>
                  <a:srgbClr val="1F4E79"/>
                </a:solidFill>
                <a:ea typeface="Times New Roman" panose="02020603050405020304" pitchFamily="18" charset="0"/>
              </a:rPr>
              <a:t> à 0,4 </a:t>
            </a:r>
            <a:r>
              <a:rPr lang="fr-FR" sz="1400" b="1" dirty="0" err="1">
                <a:solidFill>
                  <a:srgbClr val="1F4E79"/>
                </a:solidFill>
                <a:ea typeface="Times New Roman" panose="02020603050405020304" pitchFamily="18" charset="0"/>
              </a:rPr>
              <a:t>nC</a:t>
            </a:r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  <a:p>
            <a:pPr algn="ctr"/>
            <a:r>
              <a:rPr lang="fr-FR" sz="1400" b="1" dirty="0">
                <a:solidFill>
                  <a:srgbClr val="1F4E79"/>
                </a:solidFill>
                <a:ea typeface="Times New Roman" panose="02020603050405020304" pitchFamily="18" charset="0"/>
              </a:rPr>
              <a:t>≈ 100 µ</a:t>
            </a:r>
            <a:r>
              <a:rPr lang="fr-FR" sz="1400" b="1" dirty="0" err="1">
                <a:solidFill>
                  <a:srgbClr val="1F4E79"/>
                </a:solidFill>
                <a:ea typeface="Times New Roman" panose="02020603050405020304" pitchFamily="18" charset="0"/>
              </a:rPr>
              <a:t>m.rad</a:t>
            </a:r>
            <a:r>
              <a:rPr lang="fr-FR" sz="1400" b="1" dirty="0">
                <a:solidFill>
                  <a:srgbClr val="1F4E79"/>
                </a:solidFill>
                <a:ea typeface="Times New Roman" panose="02020603050405020304" pitchFamily="18" charset="0"/>
              </a:rPr>
              <a:t> à 4 </a:t>
            </a:r>
            <a:r>
              <a:rPr lang="fr-FR" sz="1400" b="1" dirty="0" err="1">
                <a:solidFill>
                  <a:srgbClr val="1F4E79"/>
                </a:solidFill>
                <a:ea typeface="Times New Roman" panose="02020603050405020304" pitchFamily="18" charset="0"/>
              </a:rPr>
              <a:t>nC</a:t>
            </a:r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Rectangle avec coin rogné 58">
            <a:extLst>
              <a:ext uri="{FF2B5EF4-FFF2-40B4-BE49-F238E27FC236}">
                <a16:creationId xmlns:a16="http://schemas.microsoft.com/office/drawing/2014/main" id="{08C13371-3DAD-4BFB-894D-2AFB5C378827}"/>
              </a:ext>
            </a:extLst>
          </p:cNvPr>
          <p:cNvSpPr/>
          <p:nvPr/>
        </p:nvSpPr>
        <p:spPr>
          <a:xfrm>
            <a:off x="736600" y="4970209"/>
            <a:ext cx="10712654" cy="1811765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8F9B43-5181-6B6C-E5EB-BE785E3DDA33}"/>
              </a:ext>
            </a:extLst>
          </p:cNvPr>
          <p:cNvSpPr/>
          <p:nvPr/>
        </p:nvSpPr>
        <p:spPr>
          <a:xfrm>
            <a:off x="1295313" y="5582665"/>
            <a:ext cx="951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>
              <a:spcAft>
                <a:spcPts val="0"/>
              </a:spcAft>
            </a:pPr>
            <a:r>
              <a:rPr lang="el-GR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fr-FR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très important pour le flux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A1D449A-8FBC-0D53-0647-8B349219C1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12898" y="6112339"/>
            <a:ext cx="1031542" cy="0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20933-B5F4-39F5-F727-EE7F7F077C87}"/>
              </a:ext>
            </a:extLst>
          </p:cNvPr>
          <p:cNvSpPr/>
          <p:nvPr/>
        </p:nvSpPr>
        <p:spPr>
          <a:xfrm>
            <a:off x="1730935" y="5947703"/>
            <a:ext cx="9517984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>
              <a:spcAft>
                <a:spcPts val="0"/>
              </a:spcAft>
            </a:pPr>
            <a:r>
              <a:rPr lang="fr-FR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Pourquoi les mesures ne sont pas conformes aux simulations ?</a:t>
            </a:r>
          </a:p>
          <a:p>
            <a:pPr marL="25400"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Comment optimiser le transport pour la production de rayons X ?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CD09CEA-F04D-335E-FABB-ABD470D03F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2055" y="6497149"/>
            <a:ext cx="1031542" cy="0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5399099" y="4116311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Dépend fortement des conditions d’entrée dans les alphas (paramètres de </a:t>
            </a:r>
            <a:r>
              <a:rPr lang="fr-FR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Twiss</a:t>
            </a: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durée, énergie) </a:t>
            </a:r>
            <a:r>
              <a:rPr lang="fr-FR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et de la charge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A1D449A-8FBC-0D53-0647-8B349219C1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3161" y="4279440"/>
            <a:ext cx="1031542" cy="0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973188" y="4728917"/>
            <a:ext cx="9957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rgbClr val="1F4E79"/>
              </a:solidFill>
              <a:ea typeface="Times New Roman" panose="02020603050405020304" pitchFamily="18" charset="0"/>
            </a:endParaRPr>
          </a:p>
          <a:p>
            <a:r>
              <a:rPr lang="fr-FR" b="1" dirty="0">
                <a:solidFill>
                  <a:srgbClr val="1F4E79"/>
                </a:solidFill>
                <a:ea typeface="Times New Roman" panose="02020603050405020304" pitchFamily="18" charset="0"/>
              </a:rPr>
              <a:t>Les simulations réalisées  lors de travaux précédents ne prévoyaient pas une telle augmentation d’émittance</a:t>
            </a:r>
            <a:endParaRPr lang="fr-FR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9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Compresseur double alpha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1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9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Compresseur double alpha</a:t>
            </a:r>
          </a:p>
        </p:txBody>
      </p:sp>
      <p:sp>
        <p:nvSpPr>
          <p:cNvPr id="10" name="AutoShape 2" descr="{\displaystyle {\mathbf {f} }={\frac {2}{3}}{\frac {q^{2}}{4\pi \epsilon _{0}}}{\frac {1}{c^{5}}}\left(c^{2}{\ddot {\mathbf {v} }}-|{\mathbf {a} }|^{2}{\mathbf {v} }\right)}"/>
          <p:cNvSpPr>
            <a:spLocks noChangeAspect="1" noChangeArrowheads="1"/>
          </p:cNvSpPr>
          <p:nvPr/>
        </p:nvSpPr>
        <p:spPr bwMode="auto">
          <a:xfrm>
            <a:off x="3037038" y="32183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E531C5C-424F-2342-1BAD-194D7D52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8262" y="6550779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 dirty="0"/>
          </a:p>
        </p:txBody>
      </p:sp>
      <p:pic>
        <p:nvPicPr>
          <p:cNvPr id="6" name="Image 5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0A8E2540-3F94-56E6-5112-2ED47A2D1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01" y="942452"/>
            <a:ext cx="6853056" cy="5314175"/>
          </a:xfrm>
          <a:prstGeom prst="rect">
            <a:avLst/>
          </a:prstGeom>
        </p:spPr>
      </p:pic>
      <p:sp>
        <p:nvSpPr>
          <p:cNvPr id="14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/>
              <a:t>Abel Pires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4997"/>
          <a:stretch/>
        </p:blipFill>
        <p:spPr>
          <a:xfrm>
            <a:off x="159657" y="942452"/>
            <a:ext cx="2977243" cy="29159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5590" y="1271588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21BFC"/>
                </a:solidFill>
              </a:rPr>
              <a:t>E</a:t>
            </a:r>
            <a:r>
              <a:rPr lang="fr-FR" b="1" baseline="-25000" dirty="0">
                <a:solidFill>
                  <a:srgbClr val="021BFC"/>
                </a:solidFill>
              </a:rPr>
              <a:t>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7567" y="3849702"/>
                <a:ext cx="2979333" cy="15783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16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Rotation totale : 261,42° </a:t>
                </a:r>
              </a:p>
              <a:p>
                <a:endParaRPr lang="fr-FR" sz="1600" b="1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16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trajectoires homothétiques </a:t>
                </a:r>
              </a:p>
              <a:p>
                <a:r>
                  <a:rPr lang="fr-FR" sz="16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avec un rapport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1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sz="1600" b="1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6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𝜸</m:t>
                            </m:r>
                          </m:num>
                          <m:den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den>
                        </m:f>
                      </m:e>
                    </m:rad>
                  </m:oMath>
                </a14:m>
                <a:r>
                  <a:rPr lang="fr-FR" sz="16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fr-FR" sz="16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l’aimant alpha est achromatique</a:t>
                </a:r>
                <a:endParaRPr lang="fr-FR" sz="1600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7" y="3849702"/>
                <a:ext cx="2979333" cy="1578317"/>
              </a:xfrm>
              <a:prstGeom prst="rect">
                <a:avLst/>
              </a:prstGeom>
              <a:blipFill>
                <a:blip r:embed="rId4"/>
                <a:stretch>
                  <a:fillRect l="-1227" t="-1550" b="-4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c 6"/>
          <p:cNvSpPr/>
          <p:nvPr/>
        </p:nvSpPr>
        <p:spPr>
          <a:xfrm rot="14998411">
            <a:off x="521059" y="2657449"/>
            <a:ext cx="390525" cy="400753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-17485" y="2902832"/>
            <a:ext cx="854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40,71°</a:t>
            </a:r>
            <a:endParaRPr lang="fr-FR" b="1" baseline="-25000" dirty="0">
              <a:solidFill>
                <a:srgbClr val="00B050"/>
              </a:solidFill>
            </a:endParaRPr>
          </a:p>
          <a:p>
            <a:endParaRPr lang="fr-FR" baseline="-25000" dirty="0">
              <a:solidFill>
                <a:srgbClr val="FF15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109700" y="3456888"/>
            <a:ext cx="6447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1500"/>
                </a:solidFill>
              </a:rPr>
              <a:t>E</a:t>
            </a:r>
            <a:r>
              <a:rPr lang="fr-FR" b="1" baseline="-25000" dirty="0" err="1">
                <a:solidFill>
                  <a:srgbClr val="FF1500"/>
                </a:solidFill>
              </a:rPr>
              <a:t>max</a:t>
            </a:r>
            <a:endParaRPr lang="fr-FR" b="1" baseline="-25000" dirty="0">
              <a:solidFill>
                <a:srgbClr val="FF1500"/>
              </a:solidFill>
            </a:endParaRPr>
          </a:p>
          <a:p>
            <a:endParaRPr lang="fr-FR" baseline="-25000" dirty="0">
              <a:solidFill>
                <a:srgbClr val="FF15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77" y="2977915"/>
            <a:ext cx="2646270" cy="1807590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12318187" y="497744"/>
            <a:ext cx="3046656" cy="6467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endParaRPr lang="fr-FR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8955254" y="422312"/>
            <a:ext cx="2221959" cy="69376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buClr>
                <a:srgbClr val="3B3939"/>
              </a:buClr>
            </a:pPr>
            <a:r>
              <a:rPr lang="fr-FR" b="1" dirty="0">
                <a:solidFill>
                  <a:srgbClr val="3B39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Avant compression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9490178" y="2768226"/>
            <a:ext cx="1829221" cy="2397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rgbClr val="3B3939"/>
              </a:buClr>
            </a:pPr>
            <a:r>
              <a:rPr lang="fr-FR" b="1" dirty="0">
                <a:solidFill>
                  <a:srgbClr val="3B39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Après 1 alpha</a:t>
            </a:r>
            <a:endParaRPr lang="fr-F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60" y="891567"/>
            <a:ext cx="2646270" cy="180759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702331" y="1095993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30ps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99624" y="3075156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22ps rms</a:t>
            </a:r>
          </a:p>
        </p:txBody>
      </p:sp>
      <p:sp>
        <p:nvSpPr>
          <p:cNvPr id="34" name="Zone de texte 7"/>
          <p:cNvSpPr txBox="1"/>
          <p:nvPr/>
        </p:nvSpPr>
        <p:spPr>
          <a:xfrm>
            <a:off x="7284935" y="372375"/>
            <a:ext cx="4775279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Espace des phases longitudinal</a:t>
            </a:r>
            <a:endParaRPr lang="fr-FR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21" y="5041043"/>
            <a:ext cx="2646270" cy="180759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611560" y="5172372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15ps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319399" y="2399330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 [</a:t>
            </a:r>
            <a:r>
              <a:rPr lang="fr-FR" sz="1200" dirty="0" err="1"/>
              <a:t>ps</a:t>
            </a:r>
            <a:r>
              <a:rPr lang="fr-FR" sz="1200" dirty="0"/>
              <a:t>]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8375196" y="889017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Δ</a:t>
            </a:r>
            <a:r>
              <a:rPr lang="fr-FR" sz="1200" dirty="0"/>
              <a:t>E(MeV)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11319399" y="6619848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 [</a:t>
            </a:r>
            <a:r>
              <a:rPr lang="fr-FR" sz="1200" dirty="0" err="1"/>
              <a:t>ps</a:t>
            </a:r>
            <a:r>
              <a:rPr lang="fr-FR" sz="1200" dirty="0"/>
              <a:t>]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465535" y="2927363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Δ</a:t>
            </a:r>
            <a:r>
              <a:rPr lang="fr-FR" sz="1200" dirty="0"/>
              <a:t>E(MeV)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6021804" y="8612997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 [</a:t>
            </a:r>
            <a:r>
              <a:rPr lang="fr-FR" sz="1200" dirty="0" err="1"/>
              <a:t>ps</a:t>
            </a:r>
            <a:r>
              <a:rPr lang="fr-FR" sz="1200" dirty="0"/>
              <a:t>]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537825" y="5036962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Δ</a:t>
            </a:r>
            <a:r>
              <a:rPr lang="fr-FR" sz="1200" dirty="0"/>
              <a:t>E(MeV)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1319399" y="4620387"/>
            <a:ext cx="1334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 [</a:t>
            </a:r>
            <a:r>
              <a:rPr lang="fr-FR" sz="1200" dirty="0" err="1"/>
              <a:t>ps</a:t>
            </a:r>
            <a:r>
              <a:rPr lang="fr-FR" sz="1200" dirty="0"/>
              <a:t>]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9399624" y="4836057"/>
            <a:ext cx="2033006" cy="1599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rgbClr val="3B3939"/>
              </a:buClr>
            </a:pPr>
            <a:r>
              <a:rPr lang="fr-FR" b="1" dirty="0">
                <a:solidFill>
                  <a:srgbClr val="3B39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Après 2 alphas</a:t>
            </a:r>
            <a:endParaRPr lang="fr-F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567" y="5390206"/>
            <a:ext cx="2979333" cy="1029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9BCC35A4-FEFB-CB91-C698-07DADB1F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55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87E0C-E904-0FDF-3FDF-671C32258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>
            <a:extLst>
              <a:ext uri="{FF2B5EF4-FFF2-40B4-BE49-F238E27FC236}">
                <a16:creationId xmlns:a16="http://schemas.microsoft.com/office/drawing/2014/main" id="{510DCBC5-0459-C178-12F5-6010AA5CD4DD}"/>
              </a:ext>
            </a:extLst>
          </p:cNvPr>
          <p:cNvSpPr txBox="1"/>
          <p:nvPr/>
        </p:nvSpPr>
        <p:spPr>
          <a:xfrm>
            <a:off x="0" y="743927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Charge, tension accélératrice, courant des éléments magnétiques, …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4" name="Titre 5">
            <a:extLst>
              <a:ext uri="{FF2B5EF4-FFF2-40B4-BE49-F238E27FC236}">
                <a16:creationId xmlns:a16="http://schemas.microsoft.com/office/drawing/2014/main" id="{A0E7AE0D-01FA-D0F7-F726-5D087DAF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7"/>
            <a:ext cx="10836275" cy="516312"/>
          </a:xfrm>
        </p:spPr>
        <p:txBody>
          <a:bodyPr>
            <a:normAutofit fontScale="90000"/>
          </a:bodyPr>
          <a:lstStyle/>
          <a:p>
            <a:r>
              <a:rPr lang="fr-FR" dirty="0"/>
              <a:t>Travaux sur les électrons</a:t>
            </a:r>
          </a:p>
        </p:txBody>
      </p:sp>
      <p:sp>
        <p:nvSpPr>
          <p:cNvPr id="26" name="Espace réservé du pied de page 7">
            <a:extLst>
              <a:ext uri="{FF2B5EF4-FFF2-40B4-BE49-F238E27FC236}">
                <a16:creationId xmlns:a16="http://schemas.microsoft.com/office/drawing/2014/main" id="{057A98FE-8EA5-9094-E1A3-440443EACCD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57" name="Espace réservé du numéro de diapositive 11">
            <a:extLst>
              <a:ext uri="{FF2B5EF4-FFF2-40B4-BE49-F238E27FC236}">
                <a16:creationId xmlns:a16="http://schemas.microsoft.com/office/drawing/2014/main" id="{7B2E0A0B-240A-714D-E7C9-A838B94D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185" y="6317203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A51F132-DB29-CEAA-CC4E-A10026C500D7}"/>
              </a:ext>
            </a:extLst>
          </p:cNvPr>
          <p:cNvGrpSpPr>
            <a:grpSpLocks noChangeAspect="1"/>
          </p:cNvGrpSpPr>
          <p:nvPr/>
        </p:nvGrpSpPr>
        <p:grpSpPr>
          <a:xfrm>
            <a:off x="1337809" y="1423111"/>
            <a:ext cx="9408431" cy="4724425"/>
            <a:chOff x="11460163" y="-12119987"/>
            <a:chExt cx="16344900" cy="8207558"/>
          </a:xfrm>
        </p:grpSpPr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0D464A9-366D-3AF0-D2D9-EBA392F3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60163" y="-12119987"/>
              <a:ext cx="16344900" cy="8115300"/>
            </a:xfrm>
            <a:prstGeom prst="rect">
              <a:avLst/>
            </a:prstGeom>
          </p:spPr>
        </p:pic>
        <p:sp>
          <p:nvSpPr>
            <p:cNvPr id="52" name="Line 107">
              <a:extLst>
                <a:ext uri="{FF2B5EF4-FFF2-40B4-BE49-F238E27FC236}">
                  <a16:creationId xmlns:a16="http://schemas.microsoft.com/office/drawing/2014/main" id="{CC990488-F2F1-26B4-BFE9-E1183A06B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64649" y="-10699333"/>
              <a:ext cx="0" cy="5858715"/>
            </a:xfrm>
            <a:prstGeom prst="line">
              <a:avLst/>
            </a:prstGeom>
            <a:noFill/>
            <a:ln w="38100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Line 107">
              <a:extLst>
                <a:ext uri="{FF2B5EF4-FFF2-40B4-BE49-F238E27FC236}">
                  <a16:creationId xmlns:a16="http://schemas.microsoft.com/office/drawing/2014/main" id="{95C7BFFF-D89C-95D7-08FD-CB47A8068A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27368" y="-10810796"/>
              <a:ext cx="1007999" cy="0"/>
            </a:xfrm>
            <a:prstGeom prst="line">
              <a:avLst/>
            </a:prstGeom>
            <a:noFill/>
            <a:ln w="38100">
              <a:solidFill>
                <a:srgbClr val="FF7E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103">
              <a:extLst>
                <a:ext uri="{FF2B5EF4-FFF2-40B4-BE49-F238E27FC236}">
                  <a16:creationId xmlns:a16="http://schemas.microsoft.com/office/drawing/2014/main" id="{E2CA5955-2E96-4A22-E72C-3FC32177E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806988" y="-10792776"/>
              <a:ext cx="701153" cy="2206044"/>
            </a:xfrm>
            <a:prstGeom prst="line">
              <a:avLst/>
            </a:prstGeom>
            <a:noFill/>
            <a:ln w="38100">
              <a:solidFill>
                <a:srgbClr val="FF7E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94">
              <a:extLst>
                <a:ext uri="{FF2B5EF4-FFF2-40B4-BE49-F238E27FC236}">
                  <a16:creationId xmlns:a16="http://schemas.microsoft.com/office/drawing/2014/main" id="{F637D66C-9CFF-CBFA-E975-B6E45157D2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09177" y="-11166103"/>
              <a:ext cx="463761" cy="360092"/>
            </a:xfrm>
            <a:custGeom>
              <a:avLst/>
              <a:gdLst>
                <a:gd name="T0" fmla="*/ 0 w 789"/>
                <a:gd name="T1" fmla="*/ 564 h 564"/>
                <a:gd name="T2" fmla="*/ 240 w 789"/>
                <a:gd name="T3" fmla="*/ 564 h 564"/>
                <a:gd name="T4" fmla="*/ 370 w 789"/>
                <a:gd name="T5" fmla="*/ 554 h 564"/>
                <a:gd name="T6" fmla="*/ 464 w 789"/>
                <a:gd name="T7" fmla="*/ 542 h 564"/>
                <a:gd name="T8" fmla="*/ 594 w 789"/>
                <a:gd name="T9" fmla="*/ 509 h 564"/>
                <a:gd name="T10" fmla="*/ 659 w 789"/>
                <a:gd name="T11" fmla="*/ 477 h 564"/>
                <a:gd name="T12" fmla="*/ 717 w 789"/>
                <a:gd name="T13" fmla="*/ 424 h 564"/>
                <a:gd name="T14" fmla="*/ 762 w 789"/>
                <a:gd name="T15" fmla="*/ 359 h 564"/>
                <a:gd name="T16" fmla="*/ 787 w 789"/>
                <a:gd name="T17" fmla="*/ 294 h 564"/>
                <a:gd name="T18" fmla="*/ 789 w 789"/>
                <a:gd name="T19" fmla="*/ 227 h 564"/>
                <a:gd name="T20" fmla="*/ 774 w 789"/>
                <a:gd name="T21" fmla="*/ 155 h 564"/>
                <a:gd name="T22" fmla="*/ 754 w 789"/>
                <a:gd name="T23" fmla="*/ 100 h 564"/>
                <a:gd name="T24" fmla="*/ 724 w 789"/>
                <a:gd name="T25" fmla="*/ 50 h 564"/>
                <a:gd name="T26" fmla="*/ 687 w 789"/>
                <a:gd name="T27" fmla="*/ 0 h 564"/>
                <a:gd name="T28" fmla="*/ 702 w 789"/>
                <a:gd name="T29" fmla="*/ 2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9" h="564">
                  <a:moveTo>
                    <a:pt x="0" y="564"/>
                  </a:moveTo>
                  <a:lnTo>
                    <a:pt x="240" y="564"/>
                  </a:lnTo>
                  <a:lnTo>
                    <a:pt x="370" y="554"/>
                  </a:lnTo>
                  <a:lnTo>
                    <a:pt x="464" y="542"/>
                  </a:lnTo>
                  <a:lnTo>
                    <a:pt x="594" y="509"/>
                  </a:lnTo>
                  <a:lnTo>
                    <a:pt x="659" y="477"/>
                  </a:lnTo>
                  <a:lnTo>
                    <a:pt x="717" y="424"/>
                  </a:lnTo>
                  <a:lnTo>
                    <a:pt x="762" y="359"/>
                  </a:lnTo>
                  <a:lnTo>
                    <a:pt x="787" y="294"/>
                  </a:lnTo>
                  <a:lnTo>
                    <a:pt x="789" y="227"/>
                  </a:lnTo>
                  <a:lnTo>
                    <a:pt x="774" y="155"/>
                  </a:lnTo>
                  <a:lnTo>
                    <a:pt x="754" y="100"/>
                  </a:lnTo>
                  <a:lnTo>
                    <a:pt x="724" y="50"/>
                  </a:lnTo>
                  <a:lnTo>
                    <a:pt x="687" y="0"/>
                  </a:lnTo>
                  <a:lnTo>
                    <a:pt x="702" y="25"/>
                  </a:lnTo>
                </a:path>
              </a:pathLst>
            </a:custGeom>
            <a:noFill/>
            <a:ln w="38100">
              <a:solidFill>
                <a:srgbClr val="FF7E2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93">
              <a:extLst>
                <a:ext uri="{FF2B5EF4-FFF2-40B4-BE49-F238E27FC236}">
                  <a16:creationId xmlns:a16="http://schemas.microsoft.com/office/drawing/2014/main" id="{B343BCBE-60CC-4CAC-A7DD-E0E2AAA3A097}"/>
                </a:ext>
              </a:extLst>
            </p:cNvPr>
            <p:cNvSpPr>
              <a:spLocks noChangeAspect="1"/>
            </p:cNvSpPr>
            <p:nvPr/>
          </p:nvSpPr>
          <p:spPr bwMode="auto">
            <a:xfrm rot="6492698" flipH="1">
              <a:off x="18483184" y="-11142227"/>
              <a:ext cx="503489" cy="331676"/>
            </a:xfrm>
            <a:custGeom>
              <a:avLst/>
              <a:gdLst>
                <a:gd name="T0" fmla="*/ 0 w 789"/>
                <a:gd name="T1" fmla="*/ 564 h 564"/>
                <a:gd name="T2" fmla="*/ 240 w 789"/>
                <a:gd name="T3" fmla="*/ 564 h 564"/>
                <a:gd name="T4" fmla="*/ 369 w 789"/>
                <a:gd name="T5" fmla="*/ 555 h 564"/>
                <a:gd name="T6" fmla="*/ 465 w 789"/>
                <a:gd name="T7" fmla="*/ 543 h 564"/>
                <a:gd name="T8" fmla="*/ 594 w 789"/>
                <a:gd name="T9" fmla="*/ 510 h 564"/>
                <a:gd name="T10" fmla="*/ 660 w 789"/>
                <a:gd name="T11" fmla="*/ 477 h 564"/>
                <a:gd name="T12" fmla="*/ 717 w 789"/>
                <a:gd name="T13" fmla="*/ 426 h 564"/>
                <a:gd name="T14" fmla="*/ 762 w 789"/>
                <a:gd name="T15" fmla="*/ 360 h 564"/>
                <a:gd name="T16" fmla="*/ 786 w 789"/>
                <a:gd name="T17" fmla="*/ 294 h 564"/>
                <a:gd name="T18" fmla="*/ 789 w 789"/>
                <a:gd name="T19" fmla="*/ 228 h 564"/>
                <a:gd name="T20" fmla="*/ 774 w 789"/>
                <a:gd name="T21" fmla="*/ 156 h 564"/>
                <a:gd name="T22" fmla="*/ 753 w 789"/>
                <a:gd name="T23" fmla="*/ 99 h 564"/>
                <a:gd name="T24" fmla="*/ 723 w 789"/>
                <a:gd name="T25" fmla="*/ 51 h 564"/>
                <a:gd name="T26" fmla="*/ 687 w 789"/>
                <a:gd name="T27" fmla="*/ 0 h 564"/>
                <a:gd name="T28" fmla="*/ 702 w 789"/>
                <a:gd name="T29" fmla="*/ 2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9" h="564">
                  <a:moveTo>
                    <a:pt x="0" y="564"/>
                  </a:moveTo>
                  <a:lnTo>
                    <a:pt x="240" y="564"/>
                  </a:lnTo>
                  <a:lnTo>
                    <a:pt x="369" y="555"/>
                  </a:lnTo>
                  <a:lnTo>
                    <a:pt x="465" y="543"/>
                  </a:lnTo>
                  <a:lnTo>
                    <a:pt x="594" y="510"/>
                  </a:lnTo>
                  <a:lnTo>
                    <a:pt x="660" y="477"/>
                  </a:lnTo>
                  <a:lnTo>
                    <a:pt x="717" y="426"/>
                  </a:lnTo>
                  <a:lnTo>
                    <a:pt x="762" y="360"/>
                  </a:lnTo>
                  <a:lnTo>
                    <a:pt x="786" y="294"/>
                  </a:lnTo>
                  <a:lnTo>
                    <a:pt x="789" y="228"/>
                  </a:lnTo>
                  <a:lnTo>
                    <a:pt x="774" y="156"/>
                  </a:lnTo>
                  <a:lnTo>
                    <a:pt x="753" y="99"/>
                  </a:lnTo>
                  <a:lnTo>
                    <a:pt x="723" y="51"/>
                  </a:lnTo>
                  <a:lnTo>
                    <a:pt x="687" y="0"/>
                  </a:lnTo>
                  <a:lnTo>
                    <a:pt x="702" y="24"/>
                  </a:lnTo>
                </a:path>
              </a:pathLst>
            </a:custGeom>
            <a:noFill/>
            <a:ln w="38100">
              <a:solidFill>
                <a:srgbClr val="FF7E2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92">
              <a:extLst>
                <a:ext uri="{FF2B5EF4-FFF2-40B4-BE49-F238E27FC236}">
                  <a16:creationId xmlns:a16="http://schemas.microsoft.com/office/drawing/2014/main" id="{45476CC1-3E6A-EBA9-FFF9-845284B0508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17591702" y="-9463158"/>
              <a:ext cx="463761" cy="358497"/>
            </a:xfrm>
            <a:custGeom>
              <a:avLst/>
              <a:gdLst>
                <a:gd name="T0" fmla="*/ 0 w 789"/>
                <a:gd name="T1" fmla="*/ 564 h 564"/>
                <a:gd name="T2" fmla="*/ 240 w 789"/>
                <a:gd name="T3" fmla="*/ 564 h 564"/>
                <a:gd name="T4" fmla="*/ 370 w 789"/>
                <a:gd name="T5" fmla="*/ 556 h 564"/>
                <a:gd name="T6" fmla="*/ 464 w 789"/>
                <a:gd name="T7" fmla="*/ 544 h 564"/>
                <a:gd name="T8" fmla="*/ 594 w 789"/>
                <a:gd name="T9" fmla="*/ 511 h 564"/>
                <a:gd name="T10" fmla="*/ 659 w 789"/>
                <a:gd name="T11" fmla="*/ 479 h 564"/>
                <a:gd name="T12" fmla="*/ 717 w 789"/>
                <a:gd name="T13" fmla="*/ 426 h 564"/>
                <a:gd name="T14" fmla="*/ 762 w 789"/>
                <a:gd name="T15" fmla="*/ 361 h 564"/>
                <a:gd name="T16" fmla="*/ 787 w 789"/>
                <a:gd name="T17" fmla="*/ 293 h 564"/>
                <a:gd name="T18" fmla="*/ 789 w 789"/>
                <a:gd name="T19" fmla="*/ 228 h 564"/>
                <a:gd name="T20" fmla="*/ 774 w 789"/>
                <a:gd name="T21" fmla="*/ 155 h 564"/>
                <a:gd name="T22" fmla="*/ 754 w 789"/>
                <a:gd name="T23" fmla="*/ 98 h 564"/>
                <a:gd name="T24" fmla="*/ 724 w 789"/>
                <a:gd name="T25" fmla="*/ 50 h 564"/>
                <a:gd name="T26" fmla="*/ 687 w 789"/>
                <a:gd name="T27" fmla="*/ 0 h 564"/>
                <a:gd name="T28" fmla="*/ 702 w 789"/>
                <a:gd name="T29" fmla="*/ 2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9" h="564">
                  <a:moveTo>
                    <a:pt x="0" y="564"/>
                  </a:moveTo>
                  <a:lnTo>
                    <a:pt x="240" y="564"/>
                  </a:lnTo>
                  <a:lnTo>
                    <a:pt x="370" y="556"/>
                  </a:lnTo>
                  <a:lnTo>
                    <a:pt x="464" y="544"/>
                  </a:lnTo>
                  <a:lnTo>
                    <a:pt x="594" y="511"/>
                  </a:lnTo>
                  <a:lnTo>
                    <a:pt x="659" y="479"/>
                  </a:lnTo>
                  <a:lnTo>
                    <a:pt x="717" y="426"/>
                  </a:lnTo>
                  <a:lnTo>
                    <a:pt x="762" y="361"/>
                  </a:lnTo>
                  <a:lnTo>
                    <a:pt x="787" y="293"/>
                  </a:lnTo>
                  <a:lnTo>
                    <a:pt x="789" y="228"/>
                  </a:lnTo>
                  <a:lnTo>
                    <a:pt x="774" y="155"/>
                  </a:lnTo>
                  <a:lnTo>
                    <a:pt x="754" y="98"/>
                  </a:lnTo>
                  <a:lnTo>
                    <a:pt x="724" y="50"/>
                  </a:lnTo>
                  <a:lnTo>
                    <a:pt x="687" y="0"/>
                  </a:lnTo>
                  <a:lnTo>
                    <a:pt x="702" y="23"/>
                  </a:lnTo>
                </a:path>
              </a:pathLst>
            </a:cu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91">
              <a:extLst>
                <a:ext uri="{FF2B5EF4-FFF2-40B4-BE49-F238E27FC236}">
                  <a16:creationId xmlns:a16="http://schemas.microsoft.com/office/drawing/2014/main" id="{6BCCCFE0-5238-13D0-D733-38ED0CED5877}"/>
                </a:ext>
              </a:extLst>
            </p:cNvPr>
            <p:cNvSpPr>
              <a:spLocks noChangeAspect="1"/>
            </p:cNvSpPr>
            <p:nvPr/>
          </p:nvSpPr>
          <p:spPr bwMode="auto">
            <a:xfrm rot="17177204" flipH="1">
              <a:off x="17592046" y="-9437958"/>
              <a:ext cx="503489" cy="331676"/>
            </a:xfrm>
            <a:custGeom>
              <a:avLst/>
              <a:gdLst>
                <a:gd name="T0" fmla="*/ 0 w 789"/>
                <a:gd name="T1" fmla="*/ 564 h 564"/>
                <a:gd name="T2" fmla="*/ 240 w 789"/>
                <a:gd name="T3" fmla="*/ 564 h 564"/>
                <a:gd name="T4" fmla="*/ 369 w 789"/>
                <a:gd name="T5" fmla="*/ 555 h 564"/>
                <a:gd name="T6" fmla="*/ 465 w 789"/>
                <a:gd name="T7" fmla="*/ 543 h 564"/>
                <a:gd name="T8" fmla="*/ 594 w 789"/>
                <a:gd name="T9" fmla="*/ 510 h 564"/>
                <a:gd name="T10" fmla="*/ 660 w 789"/>
                <a:gd name="T11" fmla="*/ 477 h 564"/>
                <a:gd name="T12" fmla="*/ 717 w 789"/>
                <a:gd name="T13" fmla="*/ 426 h 564"/>
                <a:gd name="T14" fmla="*/ 762 w 789"/>
                <a:gd name="T15" fmla="*/ 360 h 564"/>
                <a:gd name="T16" fmla="*/ 786 w 789"/>
                <a:gd name="T17" fmla="*/ 294 h 564"/>
                <a:gd name="T18" fmla="*/ 789 w 789"/>
                <a:gd name="T19" fmla="*/ 228 h 564"/>
                <a:gd name="T20" fmla="*/ 774 w 789"/>
                <a:gd name="T21" fmla="*/ 156 h 564"/>
                <a:gd name="T22" fmla="*/ 753 w 789"/>
                <a:gd name="T23" fmla="*/ 99 h 564"/>
                <a:gd name="T24" fmla="*/ 723 w 789"/>
                <a:gd name="T25" fmla="*/ 51 h 564"/>
                <a:gd name="T26" fmla="*/ 687 w 789"/>
                <a:gd name="T27" fmla="*/ 0 h 564"/>
                <a:gd name="T28" fmla="*/ 702 w 789"/>
                <a:gd name="T29" fmla="*/ 2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9" h="564">
                  <a:moveTo>
                    <a:pt x="0" y="564"/>
                  </a:moveTo>
                  <a:lnTo>
                    <a:pt x="240" y="564"/>
                  </a:lnTo>
                  <a:lnTo>
                    <a:pt x="369" y="555"/>
                  </a:lnTo>
                  <a:lnTo>
                    <a:pt x="465" y="543"/>
                  </a:lnTo>
                  <a:lnTo>
                    <a:pt x="594" y="510"/>
                  </a:lnTo>
                  <a:lnTo>
                    <a:pt x="660" y="477"/>
                  </a:lnTo>
                  <a:lnTo>
                    <a:pt x="717" y="426"/>
                  </a:lnTo>
                  <a:lnTo>
                    <a:pt x="762" y="360"/>
                  </a:lnTo>
                  <a:lnTo>
                    <a:pt x="786" y="294"/>
                  </a:lnTo>
                  <a:lnTo>
                    <a:pt x="789" y="228"/>
                  </a:lnTo>
                  <a:lnTo>
                    <a:pt x="774" y="156"/>
                  </a:lnTo>
                  <a:lnTo>
                    <a:pt x="753" y="99"/>
                  </a:lnTo>
                  <a:lnTo>
                    <a:pt x="723" y="51"/>
                  </a:lnTo>
                  <a:lnTo>
                    <a:pt x="687" y="0"/>
                  </a:lnTo>
                  <a:lnTo>
                    <a:pt x="702" y="24"/>
                  </a:lnTo>
                </a:path>
              </a:pathLst>
            </a:cu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Line 106">
              <a:extLst>
                <a:ext uri="{FF2B5EF4-FFF2-40B4-BE49-F238E27FC236}">
                  <a16:creationId xmlns:a16="http://schemas.microsoft.com/office/drawing/2014/main" id="{E8E50383-82FA-D413-8EDA-30321D2F18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11086" y="-9461400"/>
              <a:ext cx="505934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Rectangle à coins arrondis 68">
              <a:extLst>
                <a:ext uri="{FF2B5EF4-FFF2-40B4-BE49-F238E27FC236}">
                  <a16:creationId xmlns:a16="http://schemas.microsoft.com/office/drawing/2014/main" id="{A7B50A7F-8A53-A8CB-4478-B03B761FC190}"/>
                </a:ext>
              </a:extLst>
            </p:cNvPr>
            <p:cNvSpPr/>
            <p:nvPr/>
          </p:nvSpPr>
          <p:spPr>
            <a:xfrm>
              <a:off x="13752552" y="-9722786"/>
              <a:ext cx="720000" cy="72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T2</a:t>
              </a:r>
            </a:p>
          </p:txBody>
        </p:sp>
        <p:sp>
          <p:nvSpPr>
            <p:cNvPr id="70" name="Rectangle à coins arrondis 69">
              <a:extLst>
                <a:ext uri="{FF2B5EF4-FFF2-40B4-BE49-F238E27FC236}">
                  <a16:creationId xmlns:a16="http://schemas.microsoft.com/office/drawing/2014/main" id="{9CAAD621-400C-FFDC-92DA-3F3E6B6B3AD7}"/>
                </a:ext>
              </a:extLst>
            </p:cNvPr>
            <p:cNvSpPr/>
            <p:nvPr/>
          </p:nvSpPr>
          <p:spPr>
            <a:xfrm>
              <a:off x="12503130" y="-4632429"/>
              <a:ext cx="720000" cy="72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PK</a:t>
              </a:r>
            </a:p>
          </p:txBody>
        </p:sp>
        <p:sp>
          <p:nvSpPr>
            <p:cNvPr id="71" name="Rectangle à coins arrondis 70">
              <a:extLst>
                <a:ext uri="{FF2B5EF4-FFF2-40B4-BE49-F238E27FC236}">
                  <a16:creationId xmlns:a16="http://schemas.microsoft.com/office/drawing/2014/main" id="{B8A4E416-AA33-F98E-5F82-BF9AA6AC3116}"/>
                </a:ext>
              </a:extLst>
            </p:cNvPr>
            <p:cNvSpPr/>
            <p:nvPr/>
          </p:nvSpPr>
          <p:spPr>
            <a:xfrm>
              <a:off x="13430819" y="-5351521"/>
              <a:ext cx="720000" cy="72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7E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Foc</a:t>
              </a:r>
            </a:p>
          </p:txBody>
        </p:sp>
        <p:sp>
          <p:nvSpPr>
            <p:cNvPr id="72" name="Line 107">
              <a:extLst>
                <a:ext uri="{FF2B5EF4-FFF2-40B4-BE49-F238E27FC236}">
                  <a16:creationId xmlns:a16="http://schemas.microsoft.com/office/drawing/2014/main" id="{A931947B-9D03-697B-A30F-7D7DCC2D8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63130" y="-11925803"/>
              <a:ext cx="1519" cy="118800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Line 107">
              <a:extLst>
                <a:ext uri="{FF2B5EF4-FFF2-40B4-BE49-F238E27FC236}">
                  <a16:creationId xmlns:a16="http://schemas.microsoft.com/office/drawing/2014/main" id="{DE325B62-E5F1-8283-50E4-ABB309422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26760" y="-10796876"/>
              <a:ext cx="1386829" cy="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Rectangle à coins arrondis 73">
              <a:extLst>
                <a:ext uri="{FF2B5EF4-FFF2-40B4-BE49-F238E27FC236}">
                  <a16:creationId xmlns:a16="http://schemas.microsoft.com/office/drawing/2014/main" id="{B05A8D8C-E7F5-6352-7000-D8365C81D01C}"/>
                </a:ext>
              </a:extLst>
            </p:cNvPr>
            <p:cNvSpPr/>
            <p:nvPr/>
          </p:nvSpPr>
          <p:spPr>
            <a:xfrm>
              <a:off x="13129584" y="-12062570"/>
              <a:ext cx="720000" cy="72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T3</a:t>
              </a:r>
            </a:p>
          </p:txBody>
        </p:sp>
        <p:sp>
          <p:nvSpPr>
            <p:cNvPr id="76" name="Rectangle à coins arrondis 75">
              <a:extLst>
                <a:ext uri="{FF2B5EF4-FFF2-40B4-BE49-F238E27FC236}">
                  <a16:creationId xmlns:a16="http://schemas.microsoft.com/office/drawing/2014/main" id="{A3776698-3D0E-4832-7718-4314DFF8C1CF}"/>
                </a:ext>
              </a:extLst>
            </p:cNvPr>
            <p:cNvSpPr/>
            <p:nvPr/>
          </p:nvSpPr>
          <p:spPr>
            <a:xfrm>
              <a:off x="18641964" y="-10648373"/>
              <a:ext cx="720000" cy="72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T4</a:t>
              </a:r>
            </a:p>
          </p:txBody>
        </p:sp>
        <p:sp>
          <p:nvSpPr>
            <p:cNvPr id="80" name="Rectangle à coins arrondis 79">
              <a:extLst>
                <a:ext uri="{FF2B5EF4-FFF2-40B4-BE49-F238E27FC236}">
                  <a16:creationId xmlns:a16="http://schemas.microsoft.com/office/drawing/2014/main" id="{19802A62-AD51-C284-04EA-82AFE444E4D9}"/>
                </a:ext>
              </a:extLst>
            </p:cNvPr>
            <p:cNvSpPr/>
            <p:nvPr/>
          </p:nvSpPr>
          <p:spPr>
            <a:xfrm>
              <a:off x="20638730" y="-10442786"/>
              <a:ext cx="720000" cy="72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T5</a:t>
              </a:r>
            </a:p>
          </p:txBody>
        </p:sp>
        <p:sp>
          <p:nvSpPr>
            <p:cNvPr id="81" name="Rectangle à coins arrondis 80">
              <a:extLst>
                <a:ext uri="{FF2B5EF4-FFF2-40B4-BE49-F238E27FC236}">
                  <a16:creationId xmlns:a16="http://schemas.microsoft.com/office/drawing/2014/main" id="{DDA26738-128A-E59C-C523-7B287CA8D2D0}"/>
                </a:ext>
              </a:extLst>
            </p:cNvPr>
            <p:cNvSpPr/>
            <p:nvPr/>
          </p:nvSpPr>
          <p:spPr>
            <a:xfrm>
              <a:off x="21575700" y="-11215098"/>
              <a:ext cx="2874611" cy="10880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>
                  <a:solidFill>
                    <a:srgbClr val="1F4E79"/>
                  </a:solidFill>
                  <a:latin typeface="+mj-lt"/>
                  <a:ea typeface="Times New Roman" panose="02020603050405020304" pitchFamily="18" charset="0"/>
                </a:rPr>
                <a:t>Point d’interaction</a:t>
              </a:r>
              <a:endParaRPr lang="fr-FR" sz="900" b="1" dirty="0">
                <a:solidFill>
                  <a:srgbClr val="1F4E79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</p:grpSp>
      <p:sp>
        <p:nvSpPr>
          <p:cNvPr id="83" name="Rectangle avec coin rogné 82">
            <a:extLst>
              <a:ext uri="{FF2B5EF4-FFF2-40B4-BE49-F238E27FC236}">
                <a16:creationId xmlns:a16="http://schemas.microsoft.com/office/drawing/2014/main" id="{31744F77-FC9F-BC0B-C424-1F2807751D81}"/>
              </a:ext>
            </a:extLst>
          </p:cNvPr>
          <p:cNvSpPr/>
          <p:nvPr/>
        </p:nvSpPr>
        <p:spPr>
          <a:xfrm>
            <a:off x="4880077" y="4758595"/>
            <a:ext cx="5577075" cy="1098195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EB620C6-C045-392E-A0BD-5C7F8DFBE4EB}"/>
              </a:ext>
            </a:extLst>
          </p:cNvPr>
          <p:cNvSpPr/>
          <p:nvPr/>
        </p:nvSpPr>
        <p:spPr>
          <a:xfrm>
            <a:off x="4851048" y="4816265"/>
            <a:ext cx="5577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1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L’utilisation de simulation permet d’explorer l’ensemble des configurations beaucoup plus rapidement.    Mais Benchmark nécessaire.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3A3639-2AFE-6626-E41D-7B314610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AA386460-F4DE-CB62-18AB-D23A3CF1A28C}"/>
              </a:ext>
            </a:extLst>
          </p:cNvPr>
          <p:cNvSpPr/>
          <p:nvPr/>
        </p:nvSpPr>
        <p:spPr>
          <a:xfrm>
            <a:off x="7272177" y="2740028"/>
            <a:ext cx="403597" cy="477403"/>
          </a:xfrm>
          <a:prstGeom prst="irregularSeal1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63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codes utilisés pour ce benchmark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2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6" y="1765299"/>
            <a:ext cx="17444810" cy="4578351"/>
          </a:xfrm>
        </p:spPr>
        <p:txBody>
          <a:bodyPr/>
          <a:lstStyle/>
          <a:p>
            <a:r>
              <a:rPr lang="da-DK" dirty="0"/>
              <a:t>Introduction</a:t>
            </a:r>
          </a:p>
          <a:p>
            <a:r>
              <a:rPr lang="fr-FR" dirty="0"/>
              <a:t>Travaux sur l’accélérateur d’électrons</a:t>
            </a:r>
          </a:p>
          <a:p>
            <a:r>
              <a:rPr lang="fr-FR" dirty="0"/>
              <a:t>Résumé des autres améliorations étudiées lors de la thèse</a:t>
            </a:r>
          </a:p>
          <a:p>
            <a:r>
              <a:rPr lang="fr-FR" dirty="0"/>
              <a:t>Conclusion et perspectives</a:t>
            </a:r>
          </a:p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Plan de la présentation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0F225C7-2A54-8795-689F-FCC4525F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codes utilisés pour ce benchmark</a:t>
            </a:r>
          </a:p>
        </p:txBody>
      </p:sp>
      <p:pic>
        <p:nvPicPr>
          <p:cNvPr id="10" name="Espace réservé du contenu 8"/>
          <p:cNvPicPr>
            <a:picLocks noChangeAspect="1"/>
          </p:cNvPicPr>
          <p:nvPr/>
        </p:nvPicPr>
        <p:blipFill rotWithShape="1">
          <a:blip r:embed="rId2"/>
          <a:srcRect l="36497"/>
          <a:stretch/>
        </p:blipFill>
        <p:spPr>
          <a:xfrm>
            <a:off x="9800431" y="1984107"/>
            <a:ext cx="1284095" cy="64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33110" b="21517"/>
          <a:stretch/>
        </p:blipFill>
        <p:spPr>
          <a:xfrm>
            <a:off x="9787912" y="2489422"/>
            <a:ext cx="1550436" cy="648000"/>
          </a:xfrm>
          <a:prstGeom prst="rect">
            <a:avLst/>
          </a:prstGeom>
        </p:spPr>
      </p:pic>
      <p:pic>
        <p:nvPicPr>
          <p:cNvPr id="12" name="Espace réservé du contenu 8"/>
          <p:cNvPicPr>
            <a:picLocks noChangeAspect="1"/>
          </p:cNvPicPr>
          <p:nvPr/>
        </p:nvPicPr>
        <p:blipFill rotWithShape="1">
          <a:blip r:embed="rId2"/>
          <a:srcRect l="36497"/>
          <a:stretch/>
        </p:blipFill>
        <p:spPr>
          <a:xfrm>
            <a:off x="6446804" y="2089204"/>
            <a:ext cx="1284097" cy="64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58006" y="971202"/>
            <a:ext cx="2138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 err="1">
                <a:cs typeface="Times New Roman" panose="02020603050405020304" pitchFamily="18" charset="0"/>
              </a:rPr>
              <a:t>TraceWin</a:t>
            </a:r>
            <a:r>
              <a:rPr lang="fr-FR" altLang="fr-FR" sz="1400" b="1" dirty="0">
                <a:cs typeface="Times New Roman" panose="02020603050405020304" pitchFamily="18" charset="0"/>
              </a:rPr>
              <a:t> (CEA Saclay)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b="1" dirty="0"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74601" y="1632548"/>
            <a:ext cx="20085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200" b="1" dirty="0">
                <a:cs typeface="Times New Roman" panose="02020603050405020304" pitchFamily="18" charset="0"/>
              </a:rPr>
              <a:t>Electrostatique</a:t>
            </a:r>
            <a:r>
              <a:rPr lang="fr-FR" altLang="fr-FR" sz="1200" dirty="0"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8991493" y="963036"/>
            <a:ext cx="4076622" cy="911424"/>
            <a:chOff x="16701228" y="30029469"/>
            <a:chExt cx="3465645" cy="911424"/>
          </a:xfrm>
        </p:grpSpPr>
        <p:sp>
          <p:nvSpPr>
            <p:cNvPr id="16" name="Rectangle 15"/>
            <p:cNvSpPr/>
            <p:nvPr/>
          </p:nvSpPr>
          <p:spPr>
            <a:xfrm>
              <a:off x="17235595" y="30029469"/>
              <a:ext cx="13846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b="1" dirty="0">
                  <a:cs typeface="Times New Roman" panose="02020603050405020304" pitchFamily="18" charset="0"/>
                </a:rPr>
                <a:t>RF-</a:t>
              </a:r>
              <a:r>
                <a:rPr lang="fr-FR" altLang="fr-FR" sz="1400" b="1" dirty="0" err="1">
                  <a:cs typeface="Times New Roman" panose="02020603050405020304" pitchFamily="18" charset="0"/>
                </a:rPr>
                <a:t>Track</a:t>
              </a:r>
              <a:r>
                <a:rPr lang="fr-FR" altLang="fr-FR" sz="1400" b="1" dirty="0">
                  <a:cs typeface="Times New Roman" panose="02020603050405020304" pitchFamily="18" charset="0"/>
                </a:rPr>
                <a:t> (CERN)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01228" y="30663894"/>
              <a:ext cx="34656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2160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fr-FR" altLang="fr-FR" sz="1200" b="1" dirty="0">
                  <a:cs typeface="Times New Roman" panose="02020603050405020304" pitchFamily="18" charset="0"/>
                </a:rPr>
                <a:t>Electrodynamique (quasi-statique)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483542" y="976473"/>
            <a:ext cx="4210665" cy="2597976"/>
            <a:chOff x="10009873" y="30021406"/>
            <a:chExt cx="3589962" cy="2597976"/>
          </a:xfrm>
        </p:grpSpPr>
        <p:sp>
          <p:nvSpPr>
            <p:cNvPr id="19" name="Rectangle 18"/>
            <p:cNvSpPr/>
            <p:nvPr/>
          </p:nvSpPr>
          <p:spPr>
            <a:xfrm>
              <a:off x="10359179" y="30021406"/>
              <a:ext cx="26567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b="1" dirty="0">
                  <a:cs typeface="Times New Roman" panose="02020603050405020304" pitchFamily="18" charset="0"/>
                </a:rPr>
                <a:t>CST PS (Dassault System)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009873" y="30680390"/>
              <a:ext cx="358996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2160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+"/>
              </a:pPr>
              <a:r>
                <a:rPr lang="fr-FR" altLang="fr-FR" sz="1200" b="1" dirty="0">
                  <a:cs typeface="Times New Roman" panose="02020603050405020304" pitchFamily="18" charset="0"/>
                </a:rPr>
                <a:t>Electrodynamique complet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200" b="1" dirty="0"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200" b="1" dirty="0"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200" b="1" dirty="0"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200" b="1" dirty="0">
                <a:cs typeface="Times New Roman" panose="02020603050405020304" pitchFamily="18" charset="0"/>
              </a:endParaRPr>
            </a:p>
            <a:p>
              <a:pPr marL="180000" indent="-2160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+"/>
              </a:pPr>
              <a:endParaRPr lang="fr-FR" altLang="fr-FR" sz="1200" dirty="0">
                <a:cs typeface="Times New Roman" panose="02020603050405020304" pitchFamily="18" charset="0"/>
              </a:endParaRPr>
            </a:p>
            <a:p>
              <a:pPr marL="180000" indent="-2160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+"/>
              </a:pPr>
              <a:endParaRPr lang="fr-FR" altLang="fr-FR" sz="1200" dirty="0">
                <a:cs typeface="Times New Roman" panose="02020603050405020304" pitchFamily="18" charset="0"/>
              </a:endParaRPr>
            </a:p>
            <a:p>
              <a:pPr marL="180000" indent="-1800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fr-FR" altLang="fr-FR" sz="1200" dirty="0">
                <a:cs typeface="Times New Roman" panose="02020603050405020304" pitchFamily="18" charset="0"/>
              </a:endParaRPr>
            </a:p>
            <a:p>
              <a:pPr marL="180000" indent="-1800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fr-FR" altLang="fr-FR" sz="1200" dirty="0">
                <a:cs typeface="Times New Roman" panose="02020603050405020304" pitchFamily="18" charset="0"/>
              </a:endParaRPr>
            </a:p>
            <a:p>
              <a:pPr marL="180000" indent="-1800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fr-FR" altLang="fr-FR" sz="12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14709" y="1839397"/>
            <a:ext cx="3116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cs typeface="Times New Roman" panose="02020603050405020304" pitchFamily="18" charset="0"/>
              </a:rPr>
              <a:t>Hypothèse de calcul</a:t>
            </a:r>
          </a:p>
        </p:txBody>
      </p:sp>
      <p:pic>
        <p:nvPicPr>
          <p:cNvPr id="22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180" y="1914187"/>
            <a:ext cx="2022100" cy="648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b="18403"/>
          <a:stretch/>
        </p:blipFill>
        <p:spPr>
          <a:xfrm>
            <a:off x="3057845" y="2510204"/>
            <a:ext cx="2229483" cy="648000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80847" y="1546216"/>
            <a:ext cx="11880000" cy="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5704674" y="907380"/>
            <a:ext cx="0" cy="56160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8896243" y="907380"/>
            <a:ext cx="0" cy="56160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2460855" y="971202"/>
            <a:ext cx="0" cy="56160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5649" y="3149997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71276" y="3188432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cs typeface="Times New Roman" panose="02020603050405020304" pitchFamily="18" charset="0"/>
              </a:rPr>
              <a:t>Référentiel pour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cs typeface="Times New Roman" panose="02020603050405020304" pitchFamily="18" charset="0"/>
              </a:rPr>
              <a:t>la charge d’espace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38336" y="3210376"/>
            <a:ext cx="2997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400" dirty="0">
                <a:cs typeface="Times New Roman" panose="02020603050405020304" pitchFamily="18" charset="0"/>
              </a:rPr>
              <a:t>Dans le référentiel du laboratoire</a:t>
            </a:r>
            <a:endParaRPr lang="fr-FR" altLang="fr-FR" sz="1400" b="1" dirty="0"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82561" y="3230406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400" dirty="0">
                <a:cs typeface="Times New Roman" panose="02020603050405020304" pitchFamily="18" charset="0"/>
              </a:rPr>
              <a:t>Dans le référentiel du paquet</a:t>
            </a:r>
            <a:endParaRPr lang="fr-FR" altLang="fr-FR" sz="1400" b="1" dirty="0"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07648" y="3247576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400" dirty="0">
                <a:cs typeface="Times New Roman" panose="02020603050405020304" pitchFamily="18" charset="0"/>
              </a:rPr>
              <a:t>Dans le référentiel du paquet</a:t>
            </a:r>
            <a:endParaRPr lang="fr-FR" altLang="fr-FR" sz="1400" b="1" dirty="0">
              <a:cs typeface="Times New Roman" panose="02020603050405020304" pitchFamily="18" charset="0"/>
            </a:endParaRPr>
          </a:p>
        </p:txBody>
      </p:sp>
      <p:sp>
        <p:nvSpPr>
          <p:cNvPr id="74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4579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3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4833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cxnSp>
        <p:nvCxnSpPr>
          <p:cNvPr id="59" name="Connecteur droit 58"/>
          <p:cNvCxnSpPr/>
          <p:nvPr/>
        </p:nvCxnSpPr>
        <p:spPr>
          <a:xfrm>
            <a:off x="94980" y="3775481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104265" y="3778402"/>
            <a:ext cx="11880000" cy="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68639" y="3790659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243457" y="4878970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57900" y="3856128"/>
            <a:ext cx="21669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cs typeface="Times New Roman" panose="02020603050405020304" pitchFamily="18" charset="0"/>
              </a:rPr>
              <a:t>Avantages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504557" y="3830323"/>
            <a:ext cx="342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solidFill>
                  <a:schemeClr val="tx2"/>
                </a:solidFill>
              </a:rPr>
              <a:t>Electrodynamique complet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dirty="0"/>
              <a:t>Permet d’afficher les champs générés par le paquet</a:t>
            </a:r>
          </a:p>
          <a:p>
            <a:pPr marL="180000" indent="-180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altLang="fr-FR" sz="1600" dirty="0"/>
          </a:p>
        </p:txBody>
      </p:sp>
      <p:sp>
        <p:nvSpPr>
          <p:cNvPr id="65" name="Rectangle 64"/>
          <p:cNvSpPr/>
          <p:nvPr/>
        </p:nvSpPr>
        <p:spPr>
          <a:xfrm>
            <a:off x="5812162" y="3810250"/>
            <a:ext cx="3045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solidFill>
                  <a:schemeClr val="tx2"/>
                </a:solidFill>
              </a:rPr>
              <a:t>Peu sensible au bruit</a:t>
            </a:r>
            <a:endParaRPr lang="fr-FR" altLang="fr-FR" sz="1600" dirty="0"/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solidFill>
                  <a:schemeClr val="tx2"/>
                </a:solidFill>
              </a:rPr>
              <a:t>Rapide</a:t>
            </a:r>
            <a:r>
              <a:rPr lang="fr-FR" altLang="fr-FR" sz="1600" dirty="0"/>
              <a:t> (</a:t>
            </a:r>
            <a:r>
              <a:rPr lang="fr-FR" altLang="fr-FR" sz="1600" b="1" dirty="0"/>
              <a:t>maillage adaptatif</a:t>
            </a:r>
            <a:r>
              <a:rPr lang="fr-FR" altLang="fr-FR" sz="1600" dirty="0"/>
              <a:t>)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altLang="fr-FR" sz="1600" b="1" dirty="0">
              <a:solidFill>
                <a:schemeClr val="tx2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935064" y="3807164"/>
            <a:ext cx="3002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solidFill>
                  <a:schemeClr val="tx2"/>
                </a:solidFill>
              </a:rPr>
              <a:t>Peu sensible au bruit</a:t>
            </a:r>
            <a:endParaRPr lang="fr-FR" altLang="fr-FR" sz="1600" dirty="0"/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solidFill>
                  <a:schemeClr val="tx2"/>
                </a:solidFill>
              </a:rPr>
              <a:t>Rapide</a:t>
            </a:r>
            <a:r>
              <a:rPr lang="fr-FR" altLang="fr-FR" sz="1600" dirty="0"/>
              <a:t> (</a:t>
            </a:r>
            <a:r>
              <a:rPr lang="fr-FR" altLang="fr-FR" sz="1600" b="1" dirty="0"/>
              <a:t>maillage adaptatif</a:t>
            </a:r>
            <a:r>
              <a:rPr lang="fr-FR" altLang="fr-FR" sz="1600" dirty="0"/>
              <a:t>)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dirty="0"/>
              <a:t>Peut simuler l’interaction </a:t>
            </a:r>
            <a:r>
              <a:rPr lang="fr-FR" altLang="fr-FR" sz="1600" b="1" dirty="0">
                <a:solidFill>
                  <a:schemeClr val="tx2"/>
                </a:solidFill>
              </a:rPr>
              <a:t>Compton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endParaRPr lang="fr-FR" altLang="fr-FR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dirty="0"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33965" y="4952404"/>
            <a:ext cx="3140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600" b="1" dirty="0">
                <a:solidFill>
                  <a:schemeClr val="tx2"/>
                </a:solidFill>
              </a:rPr>
              <a:t>Electrostatique</a:t>
            </a:r>
            <a:r>
              <a:rPr lang="fr-FR" altLang="fr-FR" sz="1600" dirty="0"/>
              <a:t> 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altLang="fr-FR" sz="1600" dirty="0"/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altLang="fr-FR" sz="1600" dirty="0"/>
          </a:p>
        </p:txBody>
      </p:sp>
      <p:sp>
        <p:nvSpPr>
          <p:cNvPr id="69" name="Rectangle 68"/>
          <p:cNvSpPr/>
          <p:nvPr/>
        </p:nvSpPr>
        <p:spPr>
          <a:xfrm>
            <a:off x="2497884" y="4932687"/>
            <a:ext cx="3249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600" b="1" dirty="0">
                <a:solidFill>
                  <a:schemeClr val="tx2"/>
                </a:solidFill>
              </a:rPr>
              <a:t>Très sensible au bruit</a:t>
            </a:r>
            <a:r>
              <a:rPr lang="fr-FR" altLang="fr-FR" sz="1600" dirty="0"/>
              <a:t> 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600" b="1" dirty="0">
                <a:solidFill>
                  <a:schemeClr val="tx2"/>
                </a:solidFill>
              </a:rPr>
              <a:t>Lent</a:t>
            </a:r>
            <a:r>
              <a:rPr lang="fr-FR" altLang="fr-FR" sz="1600" dirty="0"/>
              <a:t> (</a:t>
            </a:r>
            <a:r>
              <a:rPr lang="fr-FR" altLang="fr-FR" sz="1600" b="1" dirty="0">
                <a:solidFill>
                  <a:schemeClr val="tx2"/>
                </a:solidFill>
              </a:rPr>
              <a:t>maillage statique</a:t>
            </a:r>
            <a:r>
              <a:rPr lang="fr-FR" altLang="fr-FR" sz="1600" dirty="0"/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8970527" y="4717166"/>
            <a:ext cx="3152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endParaRPr lang="fr-FR" altLang="fr-FR" sz="1600" dirty="0"/>
          </a:p>
          <a:p>
            <a:pPr marL="180000" indent="-2160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chemeClr val="tx2"/>
                </a:solidFill>
              </a:rPr>
              <a:t>Quasi-statique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52814" y="4968068"/>
            <a:ext cx="1563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cs typeface="Times New Roman" panose="02020603050405020304" pitchFamily="18" charset="0"/>
              </a:rPr>
              <a:t>Inconvénients</a:t>
            </a:r>
          </a:p>
        </p:txBody>
      </p:sp>
      <p:cxnSp>
        <p:nvCxnSpPr>
          <p:cNvPr id="47" name="Connecteur droit 46"/>
          <p:cNvCxnSpPr/>
          <p:nvPr/>
        </p:nvCxnSpPr>
        <p:spPr>
          <a:xfrm>
            <a:off x="124264" y="5562435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-101304" y="5614489"/>
            <a:ext cx="2746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cs typeface="Times New Roman" panose="02020603050405020304" pitchFamily="18" charset="0"/>
              </a:rPr>
              <a:t>Référentiel pour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cs typeface="Times New Roman" panose="02020603050405020304" pitchFamily="18" charset="0"/>
              </a:rPr>
              <a:t>l’exportation des données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40423" y="5769351"/>
            <a:ext cx="2997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400" dirty="0">
                <a:cs typeface="Times New Roman" panose="02020603050405020304" pitchFamily="18" charset="0"/>
              </a:rPr>
              <a:t>Dans le référentiel du laboratoire</a:t>
            </a:r>
            <a:endParaRPr lang="fr-FR" altLang="fr-FR" sz="1400" b="1" dirty="0"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69215" y="5752988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400" dirty="0">
                <a:cs typeface="Times New Roman" panose="02020603050405020304" pitchFamily="18" charset="0"/>
              </a:rPr>
              <a:t>Dans le référentiel du paquet</a:t>
            </a:r>
            <a:endParaRPr lang="fr-FR" altLang="fr-FR" sz="1400" b="1" dirty="0"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078102" y="5734043"/>
            <a:ext cx="2997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400" dirty="0">
                <a:cs typeface="Times New Roman" panose="02020603050405020304" pitchFamily="18" charset="0"/>
              </a:rPr>
              <a:t>Dans le référentiel du laboratoire</a:t>
            </a:r>
            <a:endParaRPr lang="fr-FR" altLang="fr-FR" sz="1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7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Changement de référentiel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3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4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AB38-E209-8F3C-09F2-5C2F2A995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55798-811C-84BC-E1F2-8E60B649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46C168-AB71-4A23-5423-00D225BC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6318B6-EFA3-A08E-3419-6E7789602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D0C2BA-0124-4023-A06E-BB11AED2B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444"/>
          <a:stretch>
            <a:fillRect/>
          </a:stretch>
        </p:blipFill>
        <p:spPr>
          <a:xfrm>
            <a:off x="197807" y="2712869"/>
            <a:ext cx="3773161" cy="31820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54ACB7-071B-F60E-D5C7-90CA9EA12603}"/>
              </a:ext>
            </a:extLst>
          </p:cNvPr>
          <p:cNvSpPr/>
          <p:nvPr/>
        </p:nvSpPr>
        <p:spPr>
          <a:xfrm>
            <a:off x="-18722" y="1719717"/>
            <a:ext cx="4349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 panose="020F0502020204030204" pitchFamily="34" charset="0"/>
              </a:rPr>
              <a:t>Positions des particules à différents instants </a:t>
            </a:r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2" name="Zone de texte 7">
            <a:extLst>
              <a:ext uri="{FF2B5EF4-FFF2-40B4-BE49-F238E27FC236}">
                <a16:creationId xmlns:a16="http://schemas.microsoft.com/office/drawing/2014/main" id="{0BDF60C4-B2D7-D334-B11C-5277D5AD36F0}"/>
              </a:ext>
            </a:extLst>
          </p:cNvPr>
          <p:cNvSpPr txBox="1"/>
          <p:nvPr/>
        </p:nvSpPr>
        <p:spPr>
          <a:xfrm>
            <a:off x="1243833" y="79192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1 - Trajectoire de référence</a:t>
            </a:r>
            <a:r>
              <a:rPr lang="fr-FR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et plans transverses</a:t>
            </a:r>
            <a:b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2 - Interpolations des trajectoires de toutes les particules</a:t>
            </a:r>
            <a:b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3 - Intersection avec les plans transverses à la trajectoire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fr-FR" sz="10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3" name="Zone de texte 7">
            <a:extLst>
              <a:ext uri="{FF2B5EF4-FFF2-40B4-BE49-F238E27FC236}">
                <a16:creationId xmlns:a16="http://schemas.microsoft.com/office/drawing/2014/main" id="{8D42FA97-A8A4-4768-CC72-0676459ADBED}"/>
              </a:ext>
            </a:extLst>
          </p:cNvPr>
          <p:cNvSpPr txBox="1"/>
          <p:nvPr/>
        </p:nvSpPr>
        <p:spPr>
          <a:xfrm>
            <a:off x="29793" y="790845"/>
            <a:ext cx="1404088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Méthode :</a:t>
            </a:r>
            <a:endParaRPr lang="fr-FR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E6AFF-3B06-0C79-A252-DB5CD27F3385}"/>
              </a:ext>
            </a:extLst>
          </p:cNvPr>
          <p:cNvSpPr/>
          <p:nvPr/>
        </p:nvSpPr>
        <p:spPr>
          <a:xfrm>
            <a:off x="7831050" y="317993"/>
            <a:ext cx="34257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Trajectoire d’une particule de référence initialisée avec :</a:t>
            </a:r>
            <a:endParaRPr lang="fr-FR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78BDC0-D953-1B7C-8653-1F2C387847A1}"/>
              </a:ext>
            </a:extLst>
          </p:cNvPr>
          <p:cNvSpPr/>
          <p:nvPr/>
        </p:nvSpPr>
        <p:spPr>
          <a:xfrm>
            <a:off x="7594332" y="1099572"/>
            <a:ext cx="4564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cs typeface="Calibri" panose="020F0502020204030204" pitchFamily="34" charset="0"/>
              </a:rPr>
              <a:t>X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=0  , Y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Z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P</a:t>
            </a:r>
            <a:r>
              <a:rPr lang="fr-FR" sz="1600" b="1" baseline="-25000" dirty="0">
                <a:cs typeface="Calibri" panose="020F0502020204030204" pitchFamily="34" charset="0"/>
              </a:rPr>
              <a:t>X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Y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Z 0</a:t>
            </a:r>
            <a:r>
              <a:rPr lang="fr-FR" sz="1600" b="1" dirty="0">
                <a:cs typeface="Calibri" panose="020F0502020204030204" pitchFamily="34" charset="0"/>
              </a:rPr>
              <a:t>=</a:t>
            </a:r>
            <a:r>
              <a:rPr lang="fr-FR" sz="1600" b="1" dirty="0" err="1">
                <a:cs typeface="Calibri" panose="020F0502020204030204" pitchFamily="34" charset="0"/>
              </a:rPr>
              <a:t>P</a:t>
            </a:r>
            <a:r>
              <a:rPr lang="fr-FR" sz="1600" b="1" baseline="-25000" dirty="0" err="1">
                <a:cs typeface="Calibri" panose="020F0502020204030204" pitchFamily="34" charset="0"/>
              </a:rPr>
              <a:t>moy</a:t>
            </a:r>
            <a:endParaRPr lang="fr-FR" sz="1600" b="1" baseline="-25000" dirty="0">
              <a:cs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B960F8D-8300-69F2-9A7C-6B248D9BD21C}"/>
              </a:ext>
            </a:extLst>
          </p:cNvPr>
          <p:cNvGrpSpPr>
            <a:grpSpLocks noChangeAspect="1"/>
          </p:cNvGrpSpPr>
          <p:nvPr/>
        </p:nvGrpSpPr>
        <p:grpSpPr>
          <a:xfrm>
            <a:off x="4575740" y="2783305"/>
            <a:ext cx="7659072" cy="4024239"/>
            <a:chOff x="15096788" y="-2685258"/>
            <a:chExt cx="10873216" cy="57130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32B0C4-09DA-12E0-F433-C50728CFA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5"/>
            <a:stretch/>
          </p:blipFill>
          <p:spPr>
            <a:xfrm>
              <a:off x="21001100" y="-2685258"/>
              <a:ext cx="3663765" cy="208821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283FEA3-0889-124B-9458-7D98214D5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7"/>
            <a:stretch/>
          </p:blipFill>
          <p:spPr>
            <a:xfrm>
              <a:off x="15096788" y="-2679809"/>
              <a:ext cx="5267075" cy="464992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AA24E21-48AC-B764-5BF7-F170786A7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21"/>
            <a:stretch/>
          </p:blipFill>
          <p:spPr>
            <a:xfrm>
              <a:off x="20926699" y="835567"/>
              <a:ext cx="3820089" cy="2192196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870C0E7-759D-1A6C-9D13-3F61F3E81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26626" y="-782807"/>
              <a:ext cx="1798529" cy="128202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43CF65E8-2462-489E-0A35-E4B9CFA15C22}"/>
                </a:ext>
              </a:extLst>
            </p:cNvPr>
            <p:cNvCxnSpPr>
              <a:cxnSpLocks/>
            </p:cNvCxnSpPr>
            <p:nvPr/>
          </p:nvCxnSpPr>
          <p:spPr>
            <a:xfrm>
              <a:off x="22153068" y="-597049"/>
              <a:ext cx="26973" cy="131080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374A4B-D2EB-9813-68B9-BB55AD01B94F}"/>
                </a:ext>
              </a:extLst>
            </p:cNvPr>
            <p:cNvSpPr/>
            <p:nvPr/>
          </p:nvSpPr>
          <p:spPr>
            <a:xfrm>
              <a:off x="22149915" y="-500181"/>
              <a:ext cx="3820089" cy="1310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r>
                <a:rPr lang="fr-FR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i  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et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Z’</a:t>
              </a:r>
              <a:r>
                <a:rPr lang="fr-FR" b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fr-FR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calculés à partir des temps d’arrivés et des énergies</a:t>
              </a:r>
              <a:endParaRPr lang="fr-FR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3E60E0-0603-6BC4-814C-5A0632F3A749}"/>
                </a:ext>
              </a:extLst>
            </p:cNvPr>
            <p:cNvSpPr/>
            <p:nvPr/>
          </p:nvSpPr>
          <p:spPr>
            <a:xfrm rot="19479242">
              <a:off x="19735706" y="-331013"/>
              <a:ext cx="2904082" cy="524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[X</a:t>
              </a:r>
              <a:r>
                <a:rPr lang="fr-FR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,  Y</a:t>
              </a:r>
              <a:r>
                <a:rPr lang="fr-FR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,  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X’</a:t>
              </a:r>
              <a:r>
                <a:rPr lang="fr-FR" b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, Y’</a:t>
              </a:r>
              <a:r>
                <a:rPr lang="fr-FR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fr-FR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983A98D0-9087-06E6-58ED-9959678F1846}"/>
              </a:ext>
            </a:extLst>
          </p:cNvPr>
          <p:cNvSpPr txBox="1"/>
          <p:nvPr/>
        </p:nvSpPr>
        <p:spPr>
          <a:xfrm>
            <a:off x="50082" y="2237979"/>
            <a:ext cx="2301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[x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 y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x’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y’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z’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fr-FR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9EDD07-0E40-BD47-AF06-054AEAD6A186}"/>
              </a:ext>
            </a:extLst>
          </p:cNvPr>
          <p:cNvSpPr/>
          <p:nvPr/>
        </p:nvSpPr>
        <p:spPr>
          <a:xfrm>
            <a:off x="1246986" y="2221951"/>
            <a:ext cx="3981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 panose="020F0502020204030204" pitchFamily="34" charset="0"/>
              </a:rPr>
              <a:t>axes fixes </a:t>
            </a:r>
            <a:r>
              <a:rPr lang="fr-FR" b="1" dirty="0" err="1">
                <a:cs typeface="Calibri" panose="020F0502020204030204" pitchFamily="34" charset="0"/>
              </a:rPr>
              <a:t>ref</a:t>
            </a:r>
            <a:r>
              <a:rPr lang="fr-FR" b="1" dirty="0">
                <a:cs typeface="Calibri" panose="020F0502020204030204" pitchFamily="34" charset="0"/>
              </a:rPr>
              <a:t>. labo</a:t>
            </a:r>
            <a:endParaRPr lang="fr-FR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19FF0E-8B70-B8A1-D88E-969C84B1514F}"/>
              </a:ext>
            </a:extLst>
          </p:cNvPr>
          <p:cNvSpPr/>
          <p:nvPr/>
        </p:nvSpPr>
        <p:spPr>
          <a:xfrm>
            <a:off x="6369734" y="1765860"/>
            <a:ext cx="457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 panose="020F0502020204030204" pitchFamily="34" charset="0"/>
              </a:rPr>
              <a:t>Positions des particules à différentes abscisses </a:t>
            </a:r>
            <a:r>
              <a:rPr lang="fr-FR" b="1" dirty="0" err="1">
                <a:cs typeface="Calibri" panose="020F0502020204030204" pitchFamily="34" charset="0"/>
              </a:rPr>
              <a:t>curvillignes</a:t>
            </a:r>
            <a:r>
              <a:rPr lang="fr-FR" b="1" dirty="0">
                <a:cs typeface="Calibri" panose="020F0502020204030204" pitchFamily="34" charset="0"/>
              </a:rPr>
              <a:t> </a:t>
            </a:r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578E696-E58A-779B-1F23-60E15735245C}"/>
              </a:ext>
            </a:extLst>
          </p:cNvPr>
          <p:cNvSpPr txBox="1"/>
          <p:nvPr/>
        </p:nvSpPr>
        <p:spPr>
          <a:xfrm>
            <a:off x="6798091" y="2275007"/>
            <a:ext cx="2301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[X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 Y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Z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X’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Y’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Z’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fr-FR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CA16D2-9BDB-1671-7C8F-3C0309B71FEF}"/>
              </a:ext>
            </a:extLst>
          </p:cNvPr>
          <p:cNvSpPr/>
          <p:nvPr/>
        </p:nvSpPr>
        <p:spPr>
          <a:xfrm>
            <a:off x="8470429" y="2268653"/>
            <a:ext cx="3981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 panose="020F0502020204030204" pitchFamily="34" charset="0"/>
              </a:rPr>
              <a:t>axes tournants </a:t>
            </a:r>
            <a:r>
              <a:rPr lang="fr-FR" b="1" dirty="0" err="1">
                <a:cs typeface="Calibri" panose="020F0502020204030204" pitchFamily="34" charset="0"/>
              </a:rPr>
              <a:t>ref</a:t>
            </a:r>
            <a:r>
              <a:rPr lang="fr-FR" b="1" dirty="0">
                <a:cs typeface="Calibri" panose="020F0502020204030204" pitchFamily="34" charset="0"/>
              </a:rPr>
              <a:t>. paquet</a:t>
            </a:r>
            <a:endParaRPr lang="fr-FR" b="1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E7F46AD-B0C9-23F2-2053-6E49796FA586}"/>
              </a:ext>
            </a:extLst>
          </p:cNvPr>
          <p:cNvCxnSpPr>
            <a:cxnSpLocks/>
          </p:cNvCxnSpPr>
          <p:nvPr/>
        </p:nvCxnSpPr>
        <p:spPr>
          <a:xfrm>
            <a:off x="4604254" y="1879870"/>
            <a:ext cx="149174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04F0882-5949-01B4-A527-3A9CE8524B0A}"/>
              </a:ext>
            </a:extLst>
          </p:cNvPr>
          <p:cNvSpPr/>
          <p:nvPr/>
        </p:nvSpPr>
        <p:spPr>
          <a:xfrm rot="19526865">
            <a:off x="7124997" y="4151820"/>
            <a:ext cx="269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projection</a:t>
            </a:r>
            <a:endParaRPr lang="fr-FR" b="1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CD738D83-D871-2BA4-A6D2-335BA5F7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98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Objectif atteint :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 txBox="1">
            <a:spLocks/>
          </p:cNvSpPr>
          <p:nvPr/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85" y="1561953"/>
            <a:ext cx="118482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On dispose de l’espace des phases complet :</a:t>
            </a: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 [X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 Y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X’</a:t>
            </a:r>
            <a:r>
              <a:rPr lang="fr-FR" sz="24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Y’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Z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Z’</a:t>
            </a:r>
            <a:r>
              <a:rPr lang="fr-FR" sz="24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]  pour chaque particule du paquet</a:t>
            </a:r>
            <a:endParaRPr lang="fr-FR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On peut calculer :</a:t>
            </a:r>
          </a:p>
          <a:p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Les émittances			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2D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Les valeurs rms			X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 Y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X’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Z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Z’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Les paramètres de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Twiss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,   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fr-FR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</a:t>
            </a:r>
            <a:r>
              <a:rPr lang="fr-FR" sz="24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Comparons les résultats des différents codes !</a:t>
            </a:r>
            <a:endParaRPr lang="fr-FR" sz="2400" b="1" i="1" u="sng" baseline="-25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1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Résultats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4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6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Analyse des valeurs RMS faible charge (0,1 </a:t>
            </a:r>
            <a:r>
              <a:rPr lang="fr-FR" sz="32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66" y="1462333"/>
            <a:ext cx="9266667" cy="393333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16200000">
            <a:off x="7031043" y="1936290"/>
            <a:ext cx="114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Z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 [ps]</a:t>
            </a:r>
          </a:p>
        </p:txBody>
      </p:sp>
      <p:sp>
        <p:nvSpPr>
          <p:cNvPr id="16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455364" y="4087295"/>
            <a:ext cx="15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Y’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</a:t>
            </a:r>
            <a:r>
              <a:rPr lang="fr-FR" dirty="0" err="1">
                <a:cs typeface="Times New Roman" panose="02020603050405020304" pitchFamily="18" charset="0"/>
              </a:rPr>
              <a:t>mrad</a:t>
            </a:r>
            <a:r>
              <a:rPr lang="fr-FR" dirty="0"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605766" y="2209837"/>
            <a:ext cx="123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Y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[mm]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08014" y="5264456"/>
            <a:ext cx="7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s [m]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89704" y="5264456"/>
            <a:ext cx="7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s [m]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037729" y="3320531"/>
            <a:ext cx="7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s [m]</a:t>
            </a: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3731646" y="4044432"/>
            <a:ext cx="144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X’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</a:t>
            </a:r>
            <a:r>
              <a:rPr lang="fr-FR" dirty="0" err="1">
                <a:cs typeface="Times New Roman" panose="02020603050405020304" pitchFamily="18" charset="0"/>
              </a:rPr>
              <a:t>mrad</a:t>
            </a:r>
            <a:r>
              <a:rPr lang="fr-FR" dirty="0"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3723545" y="2094195"/>
            <a:ext cx="146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X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[mm]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78554" y="5905674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Axe Y : axe vertical</a:t>
            </a:r>
          </a:p>
          <a:p>
            <a:r>
              <a:rPr lang="fr-FR" dirty="0"/>
              <a:t>(impacté par la rotation)</a:t>
            </a:r>
          </a:p>
        </p:txBody>
      </p:sp>
      <p:sp>
        <p:nvSpPr>
          <p:cNvPr id="26" name="Accolade fermante 5"/>
          <p:cNvSpPr/>
          <p:nvPr/>
        </p:nvSpPr>
        <p:spPr>
          <a:xfrm rot="5400000">
            <a:off x="2910271" y="4389336"/>
            <a:ext cx="128893" cy="2592327"/>
          </a:xfrm>
          <a:custGeom>
            <a:avLst/>
            <a:gdLst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19452 w 360000"/>
              <a:gd name="connsiteY3" fmla="*/ 247025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19452 w 328785"/>
              <a:gd name="connsiteY3" fmla="*/ 24702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286030 w 328785"/>
              <a:gd name="connsiteY3" fmla="*/ 24705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5694 w 286030"/>
              <a:gd name="connsiteY3" fmla="*/ 25180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262" h="540000" stroke="0" extrusionOk="0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185758" y="247861"/>
                  <a:pt x="200892" y="24687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  <a:lnTo>
                  <a:pt x="0" y="0"/>
                </a:lnTo>
                <a:close/>
              </a:path>
              <a:path w="220262" h="540000" fill="none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206703" y="247794"/>
                  <a:pt x="220262" y="24705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982988" y="5883036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Axe X : axe horizontal</a:t>
            </a:r>
          </a:p>
        </p:txBody>
      </p:sp>
      <p:sp>
        <p:nvSpPr>
          <p:cNvPr id="30" name="Accolade fermante 5"/>
          <p:cNvSpPr/>
          <p:nvPr/>
        </p:nvSpPr>
        <p:spPr>
          <a:xfrm rot="5400000">
            <a:off x="6214705" y="4366698"/>
            <a:ext cx="128893" cy="2592327"/>
          </a:xfrm>
          <a:custGeom>
            <a:avLst/>
            <a:gdLst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19452 w 360000"/>
              <a:gd name="connsiteY3" fmla="*/ 247025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19452 w 328785"/>
              <a:gd name="connsiteY3" fmla="*/ 24702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286030 w 328785"/>
              <a:gd name="connsiteY3" fmla="*/ 24705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5694 w 286030"/>
              <a:gd name="connsiteY3" fmla="*/ 25180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262" h="540000" stroke="0" extrusionOk="0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185758" y="247861"/>
                  <a:pt x="200892" y="24687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  <a:lnTo>
                  <a:pt x="0" y="0"/>
                </a:lnTo>
                <a:close/>
              </a:path>
              <a:path w="220262" h="540000" fill="none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206703" y="247794"/>
                  <a:pt x="220262" y="24705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DFCF611-D016-02C5-0CA5-6EA7FAFAFB0E}"/>
              </a:ext>
            </a:extLst>
          </p:cNvPr>
          <p:cNvSpPr txBox="1"/>
          <p:nvPr/>
        </p:nvSpPr>
        <p:spPr>
          <a:xfrm>
            <a:off x="7535918" y="4928010"/>
            <a:ext cx="4586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indent="-180000" algn="just">
              <a:buFont typeface="Arial" panose="020B0604020202020204" pitchFamily="34" charset="0"/>
              <a:buChar char="•"/>
            </a:pPr>
            <a:r>
              <a:rPr lang="fr-FR" sz="1600" dirty="0"/>
              <a:t>Validation du changement de référentiel et de la modélisation du problème avec les trois codes</a:t>
            </a:r>
            <a:endParaRPr lang="fr-FR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81989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90" y="1438524"/>
            <a:ext cx="9447619" cy="398095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Analyse des valeurs RMS forte charge (5 </a:t>
            </a:r>
            <a:r>
              <a:rPr lang="fr-FR" sz="32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32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455364" y="4087295"/>
            <a:ext cx="15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Y’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</a:t>
            </a:r>
            <a:r>
              <a:rPr lang="fr-FR" dirty="0" err="1">
                <a:cs typeface="Times New Roman" panose="02020603050405020304" pitchFamily="18" charset="0"/>
              </a:rPr>
              <a:t>mrad</a:t>
            </a:r>
            <a:r>
              <a:rPr lang="fr-FR" dirty="0"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605766" y="2209837"/>
            <a:ext cx="123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Y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[mm]</a:t>
            </a: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7031043" y="1936290"/>
            <a:ext cx="114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Z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 [ps]</a:t>
            </a: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3731646" y="4044432"/>
            <a:ext cx="144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X’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</a:t>
            </a:r>
            <a:r>
              <a:rPr lang="fr-FR" dirty="0" err="1">
                <a:cs typeface="Times New Roman" panose="02020603050405020304" pitchFamily="18" charset="0"/>
              </a:rPr>
              <a:t>mrad</a:t>
            </a:r>
            <a:r>
              <a:rPr lang="fr-FR" dirty="0"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3723545" y="2094195"/>
            <a:ext cx="146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X</a:t>
            </a:r>
            <a:r>
              <a:rPr lang="fr-FR" baseline="-25000" dirty="0">
                <a:cs typeface="Times New Roman" panose="02020603050405020304" pitchFamily="18" charset="0"/>
              </a:rPr>
              <a:t>RMS</a:t>
            </a:r>
            <a:r>
              <a:rPr lang="fr-FR" dirty="0">
                <a:cs typeface="Times New Roman" panose="02020603050405020304" pitchFamily="18" charset="0"/>
              </a:rPr>
              <a:t>[mm]</a:t>
            </a:r>
          </a:p>
        </p:txBody>
      </p:sp>
      <p:sp>
        <p:nvSpPr>
          <p:cNvPr id="16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08014" y="5264456"/>
            <a:ext cx="7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s [m]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789704" y="5264456"/>
            <a:ext cx="7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s [m]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037729" y="3320531"/>
            <a:ext cx="7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anose="02020603050405020304" pitchFamily="18" charset="0"/>
              </a:rPr>
              <a:t>s [m]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78554" y="5905674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Axe Y : axe vertical</a:t>
            </a:r>
          </a:p>
          <a:p>
            <a:r>
              <a:rPr lang="fr-FR" dirty="0"/>
              <a:t>(impacté par la rotation)</a:t>
            </a:r>
          </a:p>
        </p:txBody>
      </p:sp>
      <p:sp>
        <p:nvSpPr>
          <p:cNvPr id="22" name="Accolade fermante 5"/>
          <p:cNvSpPr/>
          <p:nvPr/>
        </p:nvSpPr>
        <p:spPr>
          <a:xfrm rot="5400000">
            <a:off x="2910271" y="4389336"/>
            <a:ext cx="128893" cy="2592327"/>
          </a:xfrm>
          <a:custGeom>
            <a:avLst/>
            <a:gdLst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19452 w 360000"/>
              <a:gd name="connsiteY3" fmla="*/ 247025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19452 w 328785"/>
              <a:gd name="connsiteY3" fmla="*/ 24702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286030 w 328785"/>
              <a:gd name="connsiteY3" fmla="*/ 24705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5694 w 286030"/>
              <a:gd name="connsiteY3" fmla="*/ 25180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262" h="540000" stroke="0" extrusionOk="0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185758" y="247861"/>
                  <a:pt x="200892" y="24687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  <a:lnTo>
                  <a:pt x="0" y="0"/>
                </a:lnTo>
                <a:close/>
              </a:path>
              <a:path w="220262" h="540000" fill="none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206703" y="247794"/>
                  <a:pt x="220262" y="24705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4982988" y="5883036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Axe X : axe horizontal</a:t>
            </a:r>
          </a:p>
        </p:txBody>
      </p:sp>
      <p:sp>
        <p:nvSpPr>
          <p:cNvPr id="24" name="Accolade fermante 5"/>
          <p:cNvSpPr/>
          <p:nvPr/>
        </p:nvSpPr>
        <p:spPr>
          <a:xfrm rot="5400000">
            <a:off x="6214705" y="4366698"/>
            <a:ext cx="128893" cy="2592327"/>
          </a:xfrm>
          <a:custGeom>
            <a:avLst/>
            <a:gdLst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60000 w 360000"/>
              <a:gd name="connsiteY3" fmla="*/ 247499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7" fmla="*/ 0 w 360000"/>
              <a:gd name="connsiteY7" fmla="*/ 0 h 540000"/>
              <a:gd name="connsiteX0" fmla="*/ 0 w 360000"/>
              <a:gd name="connsiteY0" fmla="*/ 0 h 540000"/>
              <a:gd name="connsiteX1" fmla="*/ 180000 w 360000"/>
              <a:gd name="connsiteY1" fmla="*/ 4 h 540000"/>
              <a:gd name="connsiteX2" fmla="*/ 180000 w 360000"/>
              <a:gd name="connsiteY2" fmla="*/ 247495 h 540000"/>
              <a:gd name="connsiteX3" fmla="*/ 319452 w 360000"/>
              <a:gd name="connsiteY3" fmla="*/ 247025 h 540000"/>
              <a:gd name="connsiteX4" fmla="*/ 180000 w 360000"/>
              <a:gd name="connsiteY4" fmla="*/ 247503 h 540000"/>
              <a:gd name="connsiteX5" fmla="*/ 180000 w 360000"/>
              <a:gd name="connsiteY5" fmla="*/ 539996 h 540000"/>
              <a:gd name="connsiteX6" fmla="*/ 0 w 360000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19452 w 328785"/>
              <a:gd name="connsiteY3" fmla="*/ 24702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328785 w 328785"/>
              <a:gd name="connsiteY3" fmla="*/ 250071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7" fmla="*/ 0 w 328785"/>
              <a:gd name="connsiteY7" fmla="*/ 0 h 540000"/>
              <a:gd name="connsiteX0" fmla="*/ 0 w 328785"/>
              <a:gd name="connsiteY0" fmla="*/ 0 h 540000"/>
              <a:gd name="connsiteX1" fmla="*/ 180000 w 328785"/>
              <a:gd name="connsiteY1" fmla="*/ 4 h 540000"/>
              <a:gd name="connsiteX2" fmla="*/ 180000 w 328785"/>
              <a:gd name="connsiteY2" fmla="*/ 247495 h 540000"/>
              <a:gd name="connsiteX3" fmla="*/ 286030 w 328785"/>
              <a:gd name="connsiteY3" fmla="*/ 247055 h 540000"/>
              <a:gd name="connsiteX4" fmla="*/ 180000 w 328785"/>
              <a:gd name="connsiteY4" fmla="*/ 247503 h 540000"/>
              <a:gd name="connsiteX5" fmla="*/ 180000 w 328785"/>
              <a:gd name="connsiteY5" fmla="*/ 539996 h 540000"/>
              <a:gd name="connsiteX6" fmla="*/ 0 w 328785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5694 w 286030"/>
              <a:gd name="connsiteY3" fmla="*/ 25180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33710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00892 w 286030"/>
              <a:gd name="connsiteY3" fmla="*/ 24687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7" fmla="*/ 0 w 286030"/>
              <a:gd name="connsiteY7" fmla="*/ 0 h 540000"/>
              <a:gd name="connsiteX0" fmla="*/ 0 w 286030"/>
              <a:gd name="connsiteY0" fmla="*/ 0 h 540000"/>
              <a:gd name="connsiteX1" fmla="*/ 180000 w 286030"/>
              <a:gd name="connsiteY1" fmla="*/ 4 h 540000"/>
              <a:gd name="connsiteX2" fmla="*/ 180000 w 286030"/>
              <a:gd name="connsiteY2" fmla="*/ 247495 h 540000"/>
              <a:gd name="connsiteX3" fmla="*/ 286030 w 286030"/>
              <a:gd name="connsiteY3" fmla="*/ 247055 h 540000"/>
              <a:gd name="connsiteX4" fmla="*/ 180000 w 286030"/>
              <a:gd name="connsiteY4" fmla="*/ 247503 h 540000"/>
              <a:gd name="connsiteX5" fmla="*/ 180000 w 286030"/>
              <a:gd name="connsiteY5" fmla="*/ 539996 h 540000"/>
              <a:gd name="connsiteX6" fmla="*/ 0 w 286030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00892 w 220262"/>
              <a:gd name="connsiteY3" fmla="*/ 24687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  <a:gd name="connsiteX7" fmla="*/ 0 w 220262"/>
              <a:gd name="connsiteY7" fmla="*/ 0 h 540000"/>
              <a:gd name="connsiteX0" fmla="*/ 0 w 220262"/>
              <a:gd name="connsiteY0" fmla="*/ 0 h 540000"/>
              <a:gd name="connsiteX1" fmla="*/ 180000 w 220262"/>
              <a:gd name="connsiteY1" fmla="*/ 4 h 540000"/>
              <a:gd name="connsiteX2" fmla="*/ 180000 w 220262"/>
              <a:gd name="connsiteY2" fmla="*/ 247495 h 540000"/>
              <a:gd name="connsiteX3" fmla="*/ 220262 w 220262"/>
              <a:gd name="connsiteY3" fmla="*/ 247055 h 540000"/>
              <a:gd name="connsiteX4" fmla="*/ 180000 w 220262"/>
              <a:gd name="connsiteY4" fmla="*/ 247503 h 540000"/>
              <a:gd name="connsiteX5" fmla="*/ 180000 w 220262"/>
              <a:gd name="connsiteY5" fmla="*/ 539996 h 540000"/>
              <a:gd name="connsiteX6" fmla="*/ 0 w 220262"/>
              <a:gd name="connsiteY6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262" h="540000" stroke="0" extrusionOk="0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185758" y="247861"/>
                  <a:pt x="200892" y="24687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  <a:lnTo>
                  <a:pt x="0" y="0"/>
                </a:lnTo>
                <a:close/>
              </a:path>
              <a:path w="220262" h="540000" fill="none">
                <a:moveTo>
                  <a:pt x="0" y="0"/>
                </a:moveTo>
                <a:lnTo>
                  <a:pt x="180000" y="4"/>
                </a:lnTo>
                <a:lnTo>
                  <a:pt x="180000" y="247495"/>
                </a:lnTo>
                <a:cubicBezTo>
                  <a:pt x="180000" y="247497"/>
                  <a:pt x="206703" y="247794"/>
                  <a:pt x="220262" y="247055"/>
                </a:cubicBezTo>
                <a:lnTo>
                  <a:pt x="180000" y="247503"/>
                </a:lnTo>
                <a:lnTo>
                  <a:pt x="180000" y="539996"/>
                </a:lnTo>
                <a:cubicBezTo>
                  <a:pt x="180000" y="539998"/>
                  <a:pt x="99411" y="540000"/>
                  <a:pt x="0" y="540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42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Analyse des émittances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25" y="1768973"/>
            <a:ext cx="5794375" cy="38740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19" y="1768973"/>
            <a:ext cx="5814781" cy="3887692"/>
          </a:xfrm>
          <a:prstGeom prst="rect">
            <a:avLst/>
          </a:prstGeom>
        </p:spPr>
      </p:pic>
      <p:sp>
        <p:nvSpPr>
          <p:cNvPr id="9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8554" y="5905674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Axe Y : axe vertical</a:t>
            </a:r>
          </a:p>
          <a:p>
            <a:r>
              <a:rPr lang="fr-FR" dirty="0"/>
              <a:t>(impacté par la rotation)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03559" y="5939996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Axe X : axe horizontal</a:t>
            </a:r>
          </a:p>
        </p:txBody>
      </p:sp>
    </p:spTree>
    <p:extLst>
      <p:ext uri="{BB962C8B-B14F-4D97-AF65-F5344CB8AC3E}">
        <p14:creationId xmlns:p14="http://schemas.microsoft.com/office/powerpoint/2010/main" val="82068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3785" y="1561953"/>
            <a:ext cx="118482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cs typeface="Calibri" panose="020F0502020204030204" pitchFamily="34" charset="0"/>
              </a:rPr>
              <a:t>	Très bon accord entre TraceWin et RF-Track malgré les fortes différences dans la modélisation du problème (notamment hypothèse électrostatique VS hypothèse quasi-statique)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cs typeface="Calibri" panose="020F0502020204030204" pitchFamily="34" charset="0"/>
              </a:rPr>
              <a:t>	Résultats très différents avec CST PS pour l’axe vertical, malgré un bon accord pour l’axe horizontal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cs typeface="Calibri" panose="020F0502020204030204" pitchFamily="34" charset="0"/>
            </a:endParaRPr>
          </a:p>
          <a:p>
            <a:r>
              <a:rPr lang="fr-FR" sz="2400" b="1" dirty="0">
                <a:solidFill>
                  <a:srgbClr val="FF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		 D’où provient cette différence ?</a:t>
            </a:r>
            <a:endParaRPr lang="fr-FR" sz="2400" b="1" i="1" u="sng" baseline="-250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2288" y="2159000"/>
            <a:ext cx="2546350" cy="2673350"/>
          </a:xfrm>
        </p:spPr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dirty="0"/>
              <a:t>Particularité de CST : propagation des champs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5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7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09/10/2025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229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Particularité de CST : propagation des champs</a:t>
            </a: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 flipH="1">
            <a:off x="4255512" y="1273162"/>
            <a:ext cx="6874210" cy="6759114"/>
            <a:chOff x="1861860" y="-100087"/>
            <a:chExt cx="11278861" cy="11090017"/>
          </a:xfrm>
        </p:grpSpPr>
        <p:sp>
          <p:nvSpPr>
            <p:cNvPr id="35" name="ZoneTexte 34"/>
            <p:cNvSpPr txBox="1"/>
            <p:nvPr/>
          </p:nvSpPr>
          <p:spPr>
            <a:xfrm>
              <a:off x="1861860" y="3204718"/>
              <a:ext cx="173637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Paquet à </a:t>
              </a:r>
            </a:p>
            <a:p>
              <a:r>
                <a:rPr lang="fr-FR" sz="2800" dirty="0"/>
                <a:t>l’instant t</a:t>
              </a:r>
              <a:r>
                <a:rPr lang="fr-FR" sz="2800" baseline="-25000" dirty="0"/>
                <a:t>1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482776" y="-100087"/>
              <a:ext cx="173637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Paquet à </a:t>
              </a:r>
            </a:p>
            <a:p>
              <a:r>
                <a:rPr lang="fr-FR" sz="2800" dirty="0"/>
                <a:t>l’instant t</a:t>
              </a:r>
              <a:r>
                <a:rPr lang="fr-FR" sz="2800" baseline="-25000" dirty="0"/>
                <a:t>2</a:t>
              </a:r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3695700" y="1704975"/>
              <a:ext cx="5629275" cy="4962525"/>
            </a:xfrm>
            <a:custGeom>
              <a:avLst/>
              <a:gdLst>
                <a:gd name="connsiteX0" fmla="*/ 0 w 5629275"/>
                <a:gd name="connsiteY0" fmla="*/ 4962525 h 4962525"/>
                <a:gd name="connsiteX1" fmla="*/ 5629275 w 5629275"/>
                <a:gd name="connsiteY1" fmla="*/ 0 h 496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29275" h="4962525">
                  <a:moveTo>
                    <a:pt x="0" y="4962525"/>
                  </a:moveTo>
                  <a:cubicBezTo>
                    <a:pt x="2314575" y="2878137"/>
                    <a:pt x="4629150" y="793750"/>
                    <a:pt x="5629275" y="0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Arc 37"/>
            <p:cNvSpPr/>
            <p:nvPr/>
          </p:nvSpPr>
          <p:spPr>
            <a:xfrm rot="16200000">
              <a:off x="3780721" y="1629930"/>
              <a:ext cx="9360000" cy="9360000"/>
            </a:xfrm>
            <a:prstGeom prst="arc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avec flèche 38"/>
            <p:cNvCxnSpPr>
              <a:stCxn id="38" idx="1"/>
            </p:cNvCxnSpPr>
            <p:nvPr/>
          </p:nvCxnSpPr>
          <p:spPr>
            <a:xfrm flipH="1" flipV="1">
              <a:off x="3936648" y="5460588"/>
              <a:ext cx="4524073" cy="849342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38" idx="1"/>
            </p:cNvCxnSpPr>
            <p:nvPr/>
          </p:nvCxnSpPr>
          <p:spPr>
            <a:xfrm flipH="1" flipV="1">
              <a:off x="7994298" y="1704975"/>
              <a:ext cx="466423" cy="4604955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 rot="1109429">
              <a:off x="3747743" y="3935169"/>
              <a:ext cx="576000" cy="190800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2000">
                  <a:srgbClr val="FFC000"/>
                </a:gs>
                <a:gs pos="24000">
                  <a:srgbClr val="FFFF00"/>
                </a:gs>
                <a:gs pos="72067">
                  <a:srgbClr val="004FFE"/>
                </a:gs>
                <a:gs pos="94000">
                  <a:srgbClr val="FE00FF"/>
                </a:gs>
                <a:gs pos="82123">
                  <a:srgbClr val="9100FE"/>
                </a:gs>
                <a:gs pos="56000">
                  <a:srgbClr val="9FFFFA"/>
                </a:gs>
                <a:gs pos="39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2" name="Ellipse 41"/>
            <p:cNvSpPr/>
            <p:nvPr/>
          </p:nvSpPr>
          <p:spPr>
            <a:xfrm rot="4727494">
              <a:off x="7183377" y="880840"/>
              <a:ext cx="504000" cy="1836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328259" y="6451796"/>
              <a:ext cx="2967479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rgbClr val="FE00FF"/>
                  </a:solidFill>
                </a:rPr>
                <a:t>Champs générés </a:t>
              </a:r>
            </a:p>
            <a:p>
              <a:r>
                <a:rPr lang="fr-FR" sz="2400" dirty="0">
                  <a:solidFill>
                    <a:srgbClr val="FE00FF"/>
                  </a:solidFill>
                </a:rPr>
                <a:t>en t</a:t>
              </a:r>
              <a:r>
                <a:rPr lang="fr-FR" sz="2400" baseline="-25000" dirty="0">
                  <a:solidFill>
                    <a:srgbClr val="FE00FF"/>
                  </a:solidFill>
                </a:rPr>
                <a:t>1</a:t>
              </a:r>
              <a:r>
                <a:rPr lang="fr-FR" sz="2400" dirty="0">
                  <a:solidFill>
                    <a:srgbClr val="FE00FF"/>
                  </a:solidFill>
                </a:rPr>
                <a:t> agissant sur le </a:t>
              </a:r>
            </a:p>
            <a:p>
              <a:r>
                <a:rPr lang="fr-FR" sz="2400" dirty="0">
                  <a:solidFill>
                    <a:srgbClr val="FE00FF"/>
                  </a:solidFill>
                </a:rPr>
                <a:t>même paquet en t</a:t>
              </a:r>
              <a:r>
                <a:rPr lang="fr-FR" sz="2400" baseline="-25000" dirty="0">
                  <a:solidFill>
                    <a:srgbClr val="FE00FF"/>
                  </a:solidFill>
                </a:rPr>
                <a:t>2</a:t>
              </a:r>
            </a:p>
          </p:txBody>
        </p:sp>
        <p:sp>
          <p:nvSpPr>
            <p:cNvPr id="44" name="Ellipse 43"/>
            <p:cNvSpPr/>
            <p:nvPr/>
          </p:nvSpPr>
          <p:spPr>
            <a:xfrm rot="4702667">
              <a:off x="7147379" y="882156"/>
              <a:ext cx="576000" cy="190800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2000">
                  <a:srgbClr val="FFC000"/>
                </a:gs>
                <a:gs pos="24000">
                  <a:srgbClr val="FFFF00"/>
                </a:gs>
                <a:gs pos="72067">
                  <a:srgbClr val="004FFE"/>
                </a:gs>
                <a:gs pos="94000">
                  <a:srgbClr val="FE00FF"/>
                </a:gs>
                <a:gs pos="82123">
                  <a:srgbClr val="9100FE"/>
                </a:gs>
                <a:gs pos="56000">
                  <a:srgbClr val="9FFFFA"/>
                </a:gs>
                <a:gs pos="39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45" name="Groupe 44"/>
            <p:cNvGrpSpPr/>
            <p:nvPr/>
          </p:nvGrpSpPr>
          <p:grpSpPr>
            <a:xfrm rot="8274163">
              <a:off x="5217853" y="2499775"/>
              <a:ext cx="3398705" cy="696513"/>
              <a:chOff x="13558013" y="-15352431"/>
              <a:chExt cx="22442634" cy="4599414"/>
            </a:xfrm>
          </p:grpSpPr>
          <p:grpSp>
            <p:nvGrpSpPr>
              <p:cNvPr id="46" name="Groupe 45"/>
              <p:cNvGrpSpPr/>
              <p:nvPr/>
            </p:nvGrpSpPr>
            <p:grpSpPr>
              <a:xfrm>
                <a:off x="13558013" y="-15352431"/>
                <a:ext cx="12040778" cy="4580361"/>
                <a:chOff x="13558013" y="-15352431"/>
                <a:chExt cx="12040778" cy="4580361"/>
              </a:xfrm>
            </p:grpSpPr>
            <p:sp>
              <p:nvSpPr>
                <p:cNvPr id="49" name="Forme libre 48"/>
                <p:cNvSpPr/>
                <p:nvPr/>
              </p:nvSpPr>
              <p:spPr>
                <a:xfrm rot="1527782">
                  <a:off x="13558013" y="-15352431"/>
                  <a:ext cx="6935988" cy="4135368"/>
                </a:xfrm>
                <a:custGeom>
                  <a:avLst/>
                  <a:gdLst>
                    <a:gd name="connsiteX0" fmla="*/ 0 w 2006917"/>
                    <a:gd name="connsiteY0" fmla="*/ 203680 h 289405"/>
                    <a:gd name="connsiteX1" fmla="*/ 1766887 w 2006917"/>
                    <a:gd name="connsiteY1" fmla="*/ 1273 h 289405"/>
                    <a:gd name="connsiteX2" fmla="*/ 1985962 w 2006917"/>
                    <a:gd name="connsiteY2" fmla="*/ 289405 h 289405"/>
                    <a:gd name="connsiteX0" fmla="*/ 0 w 1987007"/>
                    <a:gd name="connsiteY0" fmla="*/ 202455 h 316750"/>
                    <a:gd name="connsiteX1" fmla="*/ 733425 w 1987007"/>
                    <a:gd name="connsiteY1" fmla="*/ 311992 h 316750"/>
                    <a:gd name="connsiteX2" fmla="*/ 1766887 w 1987007"/>
                    <a:gd name="connsiteY2" fmla="*/ 48 h 316750"/>
                    <a:gd name="connsiteX3" fmla="*/ 1985962 w 1987007"/>
                    <a:gd name="connsiteY3" fmla="*/ 288180 h 316750"/>
                    <a:gd name="connsiteX0" fmla="*/ 0 w 1987007"/>
                    <a:gd name="connsiteY0" fmla="*/ 247699 h 318361"/>
                    <a:gd name="connsiteX1" fmla="*/ 733425 w 1987007"/>
                    <a:gd name="connsiteY1" fmla="*/ 311992 h 318361"/>
                    <a:gd name="connsiteX2" fmla="*/ 1766887 w 1987007"/>
                    <a:gd name="connsiteY2" fmla="*/ 48 h 318361"/>
                    <a:gd name="connsiteX3" fmla="*/ 1985962 w 1987007"/>
                    <a:gd name="connsiteY3" fmla="*/ 288180 h 318361"/>
                    <a:gd name="connsiteX0" fmla="*/ 0 w 1987007"/>
                    <a:gd name="connsiteY0" fmla="*/ 247699 h 325651"/>
                    <a:gd name="connsiteX1" fmla="*/ 357187 w 1987007"/>
                    <a:gd name="connsiteY1" fmla="*/ 254733 h 325651"/>
                    <a:gd name="connsiteX2" fmla="*/ 733425 w 1987007"/>
                    <a:gd name="connsiteY2" fmla="*/ 311992 h 325651"/>
                    <a:gd name="connsiteX3" fmla="*/ 1766887 w 1987007"/>
                    <a:gd name="connsiteY3" fmla="*/ 48 h 325651"/>
                    <a:gd name="connsiteX4" fmla="*/ 1985962 w 1987007"/>
                    <a:gd name="connsiteY4" fmla="*/ 288180 h 325651"/>
                    <a:gd name="connsiteX0" fmla="*/ 0 w 1987007"/>
                    <a:gd name="connsiteY0" fmla="*/ 247699 h 324941"/>
                    <a:gd name="connsiteX1" fmla="*/ 185737 w 1987007"/>
                    <a:gd name="connsiteY1" fmla="*/ 247590 h 324941"/>
                    <a:gd name="connsiteX2" fmla="*/ 733425 w 1987007"/>
                    <a:gd name="connsiteY2" fmla="*/ 311992 h 324941"/>
                    <a:gd name="connsiteX3" fmla="*/ 1766887 w 1987007"/>
                    <a:gd name="connsiteY3" fmla="*/ 48 h 324941"/>
                    <a:gd name="connsiteX4" fmla="*/ 1985962 w 1987007"/>
                    <a:gd name="connsiteY4" fmla="*/ 288180 h 324941"/>
                    <a:gd name="connsiteX0" fmla="*/ 0 w 1987007"/>
                    <a:gd name="connsiteY0" fmla="*/ 247699 h 322815"/>
                    <a:gd name="connsiteX1" fmla="*/ 185737 w 1987007"/>
                    <a:gd name="connsiteY1" fmla="*/ 247590 h 322815"/>
                    <a:gd name="connsiteX2" fmla="*/ 733425 w 1987007"/>
                    <a:gd name="connsiteY2" fmla="*/ 311992 h 322815"/>
                    <a:gd name="connsiteX3" fmla="*/ 1766887 w 1987007"/>
                    <a:gd name="connsiteY3" fmla="*/ 48 h 322815"/>
                    <a:gd name="connsiteX4" fmla="*/ 1985962 w 1987007"/>
                    <a:gd name="connsiteY4" fmla="*/ 288180 h 322815"/>
                    <a:gd name="connsiteX0" fmla="*/ 0 w 1987007"/>
                    <a:gd name="connsiteY0" fmla="*/ 247699 h 322815"/>
                    <a:gd name="connsiteX1" fmla="*/ 185737 w 1987007"/>
                    <a:gd name="connsiteY1" fmla="*/ 247590 h 322815"/>
                    <a:gd name="connsiteX2" fmla="*/ 733425 w 1987007"/>
                    <a:gd name="connsiteY2" fmla="*/ 311992 h 322815"/>
                    <a:gd name="connsiteX3" fmla="*/ 1766887 w 1987007"/>
                    <a:gd name="connsiteY3" fmla="*/ 48 h 322815"/>
                    <a:gd name="connsiteX4" fmla="*/ 1985962 w 1987007"/>
                    <a:gd name="connsiteY4" fmla="*/ 288180 h 322815"/>
                    <a:gd name="connsiteX0" fmla="*/ 0 w 1991770"/>
                    <a:gd name="connsiteY0" fmla="*/ 331043 h 331492"/>
                    <a:gd name="connsiteX1" fmla="*/ 190500 w 1991770"/>
                    <a:gd name="connsiteY1" fmla="*/ 247590 h 331492"/>
                    <a:gd name="connsiteX2" fmla="*/ 738188 w 1991770"/>
                    <a:gd name="connsiteY2" fmla="*/ 311992 h 331492"/>
                    <a:gd name="connsiteX3" fmla="*/ 1771650 w 1991770"/>
                    <a:gd name="connsiteY3" fmla="*/ 48 h 331492"/>
                    <a:gd name="connsiteX4" fmla="*/ 1990725 w 1991770"/>
                    <a:gd name="connsiteY4" fmla="*/ 288180 h 331492"/>
                    <a:gd name="connsiteX0" fmla="*/ 0 w 1996138"/>
                    <a:gd name="connsiteY0" fmla="*/ 330998 h 331447"/>
                    <a:gd name="connsiteX1" fmla="*/ 190500 w 1996138"/>
                    <a:gd name="connsiteY1" fmla="*/ 247545 h 331447"/>
                    <a:gd name="connsiteX2" fmla="*/ 414338 w 1996138"/>
                    <a:gd name="connsiteY2" fmla="*/ 283372 h 331447"/>
                    <a:gd name="connsiteX3" fmla="*/ 1771650 w 1996138"/>
                    <a:gd name="connsiteY3" fmla="*/ 3 h 331447"/>
                    <a:gd name="connsiteX4" fmla="*/ 1990725 w 1996138"/>
                    <a:gd name="connsiteY4" fmla="*/ 288135 h 331447"/>
                    <a:gd name="connsiteX0" fmla="*/ 0 w 1996138"/>
                    <a:gd name="connsiteY0" fmla="*/ 330997 h 331446"/>
                    <a:gd name="connsiteX1" fmla="*/ 190500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0997 h 331446"/>
                    <a:gd name="connsiteX1" fmla="*/ 190500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0997 h 331446"/>
                    <a:gd name="connsiteX1" fmla="*/ 190500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0997 h 331446"/>
                    <a:gd name="connsiteX1" fmla="*/ 166687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1062 h 331511"/>
                    <a:gd name="connsiteX1" fmla="*/ 166687 w 1996138"/>
                    <a:gd name="connsiteY1" fmla="*/ 247609 h 331511"/>
                    <a:gd name="connsiteX2" fmla="*/ 414338 w 1996138"/>
                    <a:gd name="connsiteY2" fmla="*/ 283436 h 331511"/>
                    <a:gd name="connsiteX3" fmla="*/ 523573 w 1996138"/>
                    <a:gd name="connsiteY3" fmla="*/ 261417 h 331511"/>
                    <a:gd name="connsiteX4" fmla="*/ 1771650 w 1996138"/>
                    <a:gd name="connsiteY4" fmla="*/ 67 h 331511"/>
                    <a:gd name="connsiteX5" fmla="*/ 1990725 w 1996138"/>
                    <a:gd name="connsiteY5" fmla="*/ 288199 h 331511"/>
                    <a:gd name="connsiteX0" fmla="*/ 0 w 1992208"/>
                    <a:gd name="connsiteY0" fmla="*/ 333218 h 333667"/>
                    <a:gd name="connsiteX1" fmla="*/ 166687 w 1992208"/>
                    <a:gd name="connsiteY1" fmla="*/ 249765 h 333667"/>
                    <a:gd name="connsiteX2" fmla="*/ 414338 w 1992208"/>
                    <a:gd name="connsiteY2" fmla="*/ 285592 h 333667"/>
                    <a:gd name="connsiteX3" fmla="*/ 664067 w 1992208"/>
                    <a:gd name="connsiteY3" fmla="*/ 163561 h 333667"/>
                    <a:gd name="connsiteX4" fmla="*/ 1771650 w 1992208"/>
                    <a:gd name="connsiteY4" fmla="*/ 2223 h 333667"/>
                    <a:gd name="connsiteX5" fmla="*/ 1990725 w 1992208"/>
                    <a:gd name="connsiteY5" fmla="*/ 290355 h 333667"/>
                    <a:gd name="connsiteX0" fmla="*/ 0 w 1992208"/>
                    <a:gd name="connsiteY0" fmla="*/ 333946 h 334395"/>
                    <a:gd name="connsiteX1" fmla="*/ 166687 w 1992208"/>
                    <a:gd name="connsiteY1" fmla="*/ 250493 h 334395"/>
                    <a:gd name="connsiteX2" fmla="*/ 414338 w 1992208"/>
                    <a:gd name="connsiteY2" fmla="*/ 286320 h 334395"/>
                    <a:gd name="connsiteX3" fmla="*/ 664067 w 1992208"/>
                    <a:gd name="connsiteY3" fmla="*/ 164289 h 334395"/>
                    <a:gd name="connsiteX4" fmla="*/ 747410 w 1992208"/>
                    <a:gd name="connsiteY4" fmla="*/ 142859 h 334395"/>
                    <a:gd name="connsiteX5" fmla="*/ 1771650 w 1992208"/>
                    <a:gd name="connsiteY5" fmla="*/ 2951 h 334395"/>
                    <a:gd name="connsiteX6" fmla="*/ 1990725 w 1992208"/>
                    <a:gd name="connsiteY6" fmla="*/ 291083 h 334395"/>
                    <a:gd name="connsiteX0" fmla="*/ 0 w 1991334"/>
                    <a:gd name="connsiteY0" fmla="*/ 331634 h 332083"/>
                    <a:gd name="connsiteX1" fmla="*/ 166687 w 1991334"/>
                    <a:gd name="connsiteY1" fmla="*/ 248181 h 332083"/>
                    <a:gd name="connsiteX2" fmla="*/ 414338 w 1991334"/>
                    <a:gd name="connsiteY2" fmla="*/ 284008 h 332083"/>
                    <a:gd name="connsiteX3" fmla="*/ 664067 w 1991334"/>
                    <a:gd name="connsiteY3" fmla="*/ 161977 h 332083"/>
                    <a:gd name="connsiteX4" fmla="*/ 885523 w 1991334"/>
                    <a:gd name="connsiteY4" fmla="*/ 209603 h 332083"/>
                    <a:gd name="connsiteX5" fmla="*/ 1771650 w 1991334"/>
                    <a:gd name="connsiteY5" fmla="*/ 639 h 332083"/>
                    <a:gd name="connsiteX6" fmla="*/ 1990725 w 1991334"/>
                    <a:gd name="connsiteY6" fmla="*/ 288771 h 332083"/>
                    <a:gd name="connsiteX0" fmla="*/ 0 w 1991334"/>
                    <a:gd name="connsiteY0" fmla="*/ 333367 h 333816"/>
                    <a:gd name="connsiteX1" fmla="*/ 166687 w 1991334"/>
                    <a:gd name="connsiteY1" fmla="*/ 249914 h 333816"/>
                    <a:gd name="connsiteX2" fmla="*/ 414338 w 1991334"/>
                    <a:gd name="connsiteY2" fmla="*/ 285741 h 333816"/>
                    <a:gd name="connsiteX3" fmla="*/ 664067 w 1991334"/>
                    <a:gd name="connsiteY3" fmla="*/ 163710 h 333816"/>
                    <a:gd name="connsiteX4" fmla="*/ 885523 w 1991334"/>
                    <a:gd name="connsiteY4" fmla="*/ 211336 h 333816"/>
                    <a:gd name="connsiteX5" fmla="*/ 1109360 w 1991334"/>
                    <a:gd name="connsiteY5" fmla="*/ 156567 h 333816"/>
                    <a:gd name="connsiteX6" fmla="*/ 1771650 w 1991334"/>
                    <a:gd name="connsiteY6" fmla="*/ 2372 h 333816"/>
                    <a:gd name="connsiteX7" fmla="*/ 1990725 w 1991334"/>
                    <a:gd name="connsiteY7" fmla="*/ 290504 h 333816"/>
                    <a:gd name="connsiteX0" fmla="*/ 0 w 1991099"/>
                    <a:gd name="connsiteY0" fmla="*/ 338000 h 338449"/>
                    <a:gd name="connsiteX1" fmla="*/ 166687 w 1991099"/>
                    <a:gd name="connsiteY1" fmla="*/ 254547 h 338449"/>
                    <a:gd name="connsiteX2" fmla="*/ 414338 w 1991099"/>
                    <a:gd name="connsiteY2" fmla="*/ 290374 h 338449"/>
                    <a:gd name="connsiteX3" fmla="*/ 664067 w 1991099"/>
                    <a:gd name="connsiteY3" fmla="*/ 168343 h 338449"/>
                    <a:gd name="connsiteX4" fmla="*/ 885523 w 1991099"/>
                    <a:gd name="connsiteY4" fmla="*/ 215969 h 338449"/>
                    <a:gd name="connsiteX5" fmla="*/ 1085547 w 1991099"/>
                    <a:gd name="connsiteY5" fmla="*/ 99287 h 338449"/>
                    <a:gd name="connsiteX6" fmla="*/ 1771650 w 1991099"/>
                    <a:gd name="connsiteY6" fmla="*/ 7005 h 338449"/>
                    <a:gd name="connsiteX7" fmla="*/ 1990725 w 1991099"/>
                    <a:gd name="connsiteY7" fmla="*/ 295137 h 338449"/>
                    <a:gd name="connsiteX0" fmla="*/ 0 w 1991099"/>
                    <a:gd name="connsiteY0" fmla="*/ 339393 h 339842"/>
                    <a:gd name="connsiteX1" fmla="*/ 166687 w 1991099"/>
                    <a:gd name="connsiteY1" fmla="*/ 255940 h 339842"/>
                    <a:gd name="connsiteX2" fmla="*/ 414338 w 1991099"/>
                    <a:gd name="connsiteY2" fmla="*/ 291767 h 339842"/>
                    <a:gd name="connsiteX3" fmla="*/ 664067 w 1991099"/>
                    <a:gd name="connsiteY3" fmla="*/ 169736 h 339842"/>
                    <a:gd name="connsiteX4" fmla="*/ 885523 w 1991099"/>
                    <a:gd name="connsiteY4" fmla="*/ 217362 h 339842"/>
                    <a:gd name="connsiteX5" fmla="*/ 1085547 w 1991099"/>
                    <a:gd name="connsiteY5" fmla="*/ 100680 h 339842"/>
                    <a:gd name="connsiteX6" fmla="*/ 1149843 w 1991099"/>
                    <a:gd name="connsiteY6" fmla="*/ 79250 h 339842"/>
                    <a:gd name="connsiteX7" fmla="*/ 1771650 w 1991099"/>
                    <a:gd name="connsiteY7" fmla="*/ 8398 h 339842"/>
                    <a:gd name="connsiteX8" fmla="*/ 1990725 w 1991099"/>
                    <a:gd name="connsiteY8" fmla="*/ 296530 h 339842"/>
                    <a:gd name="connsiteX0" fmla="*/ 0 w 1990974"/>
                    <a:gd name="connsiteY0" fmla="*/ 333114 h 333563"/>
                    <a:gd name="connsiteX1" fmla="*/ 166687 w 1990974"/>
                    <a:gd name="connsiteY1" fmla="*/ 249661 h 333563"/>
                    <a:gd name="connsiteX2" fmla="*/ 414338 w 1990974"/>
                    <a:gd name="connsiteY2" fmla="*/ 285488 h 333563"/>
                    <a:gd name="connsiteX3" fmla="*/ 664067 w 1990974"/>
                    <a:gd name="connsiteY3" fmla="*/ 163457 h 333563"/>
                    <a:gd name="connsiteX4" fmla="*/ 885523 w 1990974"/>
                    <a:gd name="connsiteY4" fmla="*/ 211083 h 333563"/>
                    <a:gd name="connsiteX5" fmla="*/ 1085547 w 1990974"/>
                    <a:gd name="connsiteY5" fmla="*/ 94401 h 333563"/>
                    <a:gd name="connsiteX6" fmla="*/ 1333200 w 1990974"/>
                    <a:gd name="connsiteY6" fmla="*/ 156315 h 333563"/>
                    <a:gd name="connsiteX7" fmla="*/ 1771650 w 1990974"/>
                    <a:gd name="connsiteY7" fmla="*/ 2119 h 333563"/>
                    <a:gd name="connsiteX8" fmla="*/ 1990725 w 1990974"/>
                    <a:gd name="connsiteY8" fmla="*/ 290251 h 333563"/>
                    <a:gd name="connsiteX0" fmla="*/ 0 w 1990836"/>
                    <a:gd name="connsiteY0" fmla="*/ 323709 h 324158"/>
                    <a:gd name="connsiteX1" fmla="*/ 166687 w 1990836"/>
                    <a:gd name="connsiteY1" fmla="*/ 240256 h 324158"/>
                    <a:gd name="connsiteX2" fmla="*/ 414338 w 1990836"/>
                    <a:gd name="connsiteY2" fmla="*/ 276083 h 324158"/>
                    <a:gd name="connsiteX3" fmla="*/ 664067 w 1990836"/>
                    <a:gd name="connsiteY3" fmla="*/ 154052 h 324158"/>
                    <a:gd name="connsiteX4" fmla="*/ 885523 w 1990836"/>
                    <a:gd name="connsiteY4" fmla="*/ 201678 h 324158"/>
                    <a:gd name="connsiteX5" fmla="*/ 1085547 w 1990836"/>
                    <a:gd name="connsiteY5" fmla="*/ 84996 h 324158"/>
                    <a:gd name="connsiteX6" fmla="*/ 1333200 w 1990836"/>
                    <a:gd name="connsiteY6" fmla="*/ 146910 h 324158"/>
                    <a:gd name="connsiteX7" fmla="*/ 1621631 w 1990836"/>
                    <a:gd name="connsiteY7" fmla="*/ 2239 h 324158"/>
                    <a:gd name="connsiteX8" fmla="*/ 1990725 w 1990836"/>
                    <a:gd name="connsiteY8" fmla="*/ 280846 h 324158"/>
                    <a:gd name="connsiteX0" fmla="*/ 0 w 1945610"/>
                    <a:gd name="connsiteY0" fmla="*/ 344176 h 344625"/>
                    <a:gd name="connsiteX1" fmla="*/ 166687 w 1945610"/>
                    <a:gd name="connsiteY1" fmla="*/ 260723 h 344625"/>
                    <a:gd name="connsiteX2" fmla="*/ 414338 w 1945610"/>
                    <a:gd name="connsiteY2" fmla="*/ 296550 h 344625"/>
                    <a:gd name="connsiteX3" fmla="*/ 664067 w 1945610"/>
                    <a:gd name="connsiteY3" fmla="*/ 174519 h 344625"/>
                    <a:gd name="connsiteX4" fmla="*/ 885523 w 1945610"/>
                    <a:gd name="connsiteY4" fmla="*/ 222145 h 344625"/>
                    <a:gd name="connsiteX5" fmla="*/ 1085547 w 1945610"/>
                    <a:gd name="connsiteY5" fmla="*/ 105463 h 344625"/>
                    <a:gd name="connsiteX6" fmla="*/ 1333200 w 1945610"/>
                    <a:gd name="connsiteY6" fmla="*/ 167377 h 344625"/>
                    <a:gd name="connsiteX7" fmla="*/ 1621631 w 1945610"/>
                    <a:gd name="connsiteY7" fmla="*/ 22706 h 344625"/>
                    <a:gd name="connsiteX8" fmla="*/ 1945481 w 1945610"/>
                    <a:gd name="connsiteY8" fmla="*/ 29851 h 344625"/>
                    <a:gd name="connsiteX0" fmla="*/ 0 w 1945481"/>
                    <a:gd name="connsiteY0" fmla="*/ 344506 h 344955"/>
                    <a:gd name="connsiteX1" fmla="*/ 166687 w 1945481"/>
                    <a:gd name="connsiteY1" fmla="*/ 261053 h 344955"/>
                    <a:gd name="connsiteX2" fmla="*/ 414338 w 1945481"/>
                    <a:gd name="connsiteY2" fmla="*/ 296880 h 344955"/>
                    <a:gd name="connsiteX3" fmla="*/ 664067 w 1945481"/>
                    <a:gd name="connsiteY3" fmla="*/ 174849 h 344955"/>
                    <a:gd name="connsiteX4" fmla="*/ 885523 w 1945481"/>
                    <a:gd name="connsiteY4" fmla="*/ 222475 h 344955"/>
                    <a:gd name="connsiteX5" fmla="*/ 1085547 w 1945481"/>
                    <a:gd name="connsiteY5" fmla="*/ 105793 h 344955"/>
                    <a:gd name="connsiteX6" fmla="*/ 1333200 w 1945481"/>
                    <a:gd name="connsiteY6" fmla="*/ 167707 h 344955"/>
                    <a:gd name="connsiteX7" fmla="*/ 1621631 w 1945481"/>
                    <a:gd name="connsiteY7" fmla="*/ 23036 h 344955"/>
                    <a:gd name="connsiteX8" fmla="*/ 1799924 w 1945481"/>
                    <a:gd name="connsiteY8" fmla="*/ 1020 h 344955"/>
                    <a:gd name="connsiteX9" fmla="*/ 1945481 w 1945481"/>
                    <a:gd name="connsiteY9" fmla="*/ 30181 h 344955"/>
                    <a:gd name="connsiteX0" fmla="*/ 0 w 1945481"/>
                    <a:gd name="connsiteY0" fmla="*/ 323206 h 323655"/>
                    <a:gd name="connsiteX1" fmla="*/ 166687 w 1945481"/>
                    <a:gd name="connsiteY1" fmla="*/ 239753 h 323655"/>
                    <a:gd name="connsiteX2" fmla="*/ 414338 w 1945481"/>
                    <a:gd name="connsiteY2" fmla="*/ 275580 h 323655"/>
                    <a:gd name="connsiteX3" fmla="*/ 664067 w 1945481"/>
                    <a:gd name="connsiteY3" fmla="*/ 153549 h 323655"/>
                    <a:gd name="connsiteX4" fmla="*/ 885523 w 1945481"/>
                    <a:gd name="connsiteY4" fmla="*/ 201175 h 323655"/>
                    <a:gd name="connsiteX5" fmla="*/ 1085547 w 1945481"/>
                    <a:gd name="connsiteY5" fmla="*/ 84493 h 323655"/>
                    <a:gd name="connsiteX6" fmla="*/ 1333200 w 1945481"/>
                    <a:gd name="connsiteY6" fmla="*/ 146407 h 323655"/>
                    <a:gd name="connsiteX7" fmla="*/ 1621631 w 1945481"/>
                    <a:gd name="connsiteY7" fmla="*/ 1736 h 323655"/>
                    <a:gd name="connsiteX8" fmla="*/ 1821356 w 1945481"/>
                    <a:gd name="connsiteY8" fmla="*/ 63064 h 323655"/>
                    <a:gd name="connsiteX9" fmla="*/ 1945481 w 1945481"/>
                    <a:gd name="connsiteY9" fmla="*/ 8881 h 323655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085547 w 1945481"/>
                    <a:gd name="connsiteY5" fmla="*/ 79835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33172 w 1945481"/>
                    <a:gd name="connsiteY5" fmla="*/ 79835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33172 w 1945481"/>
                    <a:gd name="connsiteY5" fmla="*/ 79835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6936 h 317385"/>
                    <a:gd name="connsiteX1" fmla="*/ 166687 w 1945481"/>
                    <a:gd name="connsiteY1" fmla="*/ 233483 h 317385"/>
                    <a:gd name="connsiteX2" fmla="*/ 414338 w 1945481"/>
                    <a:gd name="connsiteY2" fmla="*/ 269310 h 317385"/>
                    <a:gd name="connsiteX3" fmla="*/ 664067 w 1945481"/>
                    <a:gd name="connsiteY3" fmla="*/ 147279 h 317385"/>
                    <a:gd name="connsiteX4" fmla="*/ 885523 w 1945481"/>
                    <a:gd name="connsiteY4" fmla="*/ 194905 h 317385"/>
                    <a:gd name="connsiteX5" fmla="*/ 1114122 w 1945481"/>
                    <a:gd name="connsiteY5" fmla="*/ 75841 h 317385"/>
                    <a:gd name="connsiteX6" fmla="*/ 1333200 w 1945481"/>
                    <a:gd name="connsiteY6" fmla="*/ 140137 h 317385"/>
                    <a:gd name="connsiteX7" fmla="*/ 1571624 w 1945481"/>
                    <a:gd name="connsiteY7" fmla="*/ 229 h 317385"/>
                    <a:gd name="connsiteX8" fmla="*/ 1821356 w 1945481"/>
                    <a:gd name="connsiteY8" fmla="*/ 56794 h 317385"/>
                    <a:gd name="connsiteX9" fmla="*/ 1945481 w 1945481"/>
                    <a:gd name="connsiteY9" fmla="*/ 2611 h 317385"/>
                    <a:gd name="connsiteX0" fmla="*/ 0 w 1945481"/>
                    <a:gd name="connsiteY0" fmla="*/ 316906 h 317355"/>
                    <a:gd name="connsiteX1" fmla="*/ 166687 w 1945481"/>
                    <a:gd name="connsiteY1" fmla="*/ 233453 h 317355"/>
                    <a:gd name="connsiteX2" fmla="*/ 414338 w 1945481"/>
                    <a:gd name="connsiteY2" fmla="*/ 269280 h 317355"/>
                    <a:gd name="connsiteX3" fmla="*/ 664067 w 1945481"/>
                    <a:gd name="connsiteY3" fmla="*/ 147249 h 317355"/>
                    <a:gd name="connsiteX4" fmla="*/ 885523 w 1945481"/>
                    <a:gd name="connsiteY4" fmla="*/ 194875 h 317355"/>
                    <a:gd name="connsiteX5" fmla="*/ 1114122 w 1945481"/>
                    <a:gd name="connsiteY5" fmla="*/ 75811 h 317355"/>
                    <a:gd name="connsiteX6" fmla="*/ 1333200 w 1945481"/>
                    <a:gd name="connsiteY6" fmla="*/ 140107 h 317355"/>
                    <a:gd name="connsiteX7" fmla="*/ 1571624 w 1945481"/>
                    <a:gd name="connsiteY7" fmla="*/ 199 h 317355"/>
                    <a:gd name="connsiteX8" fmla="*/ 1821356 w 1945481"/>
                    <a:gd name="connsiteY8" fmla="*/ 56764 h 317355"/>
                    <a:gd name="connsiteX9" fmla="*/ 1945481 w 1945481"/>
                    <a:gd name="connsiteY9" fmla="*/ 2581 h 317355"/>
                    <a:gd name="connsiteX0" fmla="*/ 0 w 1945481"/>
                    <a:gd name="connsiteY0" fmla="*/ 316906 h 317355"/>
                    <a:gd name="connsiteX1" fmla="*/ 166687 w 1945481"/>
                    <a:gd name="connsiteY1" fmla="*/ 233453 h 317355"/>
                    <a:gd name="connsiteX2" fmla="*/ 414338 w 1945481"/>
                    <a:gd name="connsiteY2" fmla="*/ 269280 h 317355"/>
                    <a:gd name="connsiteX3" fmla="*/ 664067 w 1945481"/>
                    <a:gd name="connsiteY3" fmla="*/ 147249 h 317355"/>
                    <a:gd name="connsiteX4" fmla="*/ 885523 w 1945481"/>
                    <a:gd name="connsiteY4" fmla="*/ 194875 h 317355"/>
                    <a:gd name="connsiteX5" fmla="*/ 1114122 w 1945481"/>
                    <a:gd name="connsiteY5" fmla="*/ 75811 h 317355"/>
                    <a:gd name="connsiteX6" fmla="*/ 1333200 w 1945481"/>
                    <a:gd name="connsiteY6" fmla="*/ 140107 h 317355"/>
                    <a:gd name="connsiteX7" fmla="*/ 1571624 w 1945481"/>
                    <a:gd name="connsiteY7" fmla="*/ 199 h 317355"/>
                    <a:gd name="connsiteX8" fmla="*/ 1821356 w 1945481"/>
                    <a:gd name="connsiteY8" fmla="*/ 56764 h 317355"/>
                    <a:gd name="connsiteX9" fmla="*/ 1945481 w 1945481"/>
                    <a:gd name="connsiteY9" fmla="*/ 2581 h 317355"/>
                    <a:gd name="connsiteX0" fmla="*/ 0 w 1945481"/>
                    <a:gd name="connsiteY0" fmla="*/ 316906 h 317355"/>
                    <a:gd name="connsiteX1" fmla="*/ 166687 w 1945481"/>
                    <a:gd name="connsiteY1" fmla="*/ 233453 h 317355"/>
                    <a:gd name="connsiteX2" fmla="*/ 414338 w 1945481"/>
                    <a:gd name="connsiteY2" fmla="*/ 269280 h 317355"/>
                    <a:gd name="connsiteX3" fmla="*/ 664067 w 1945481"/>
                    <a:gd name="connsiteY3" fmla="*/ 147249 h 317355"/>
                    <a:gd name="connsiteX4" fmla="*/ 885523 w 1945481"/>
                    <a:gd name="connsiteY4" fmla="*/ 194875 h 317355"/>
                    <a:gd name="connsiteX5" fmla="*/ 1114122 w 1945481"/>
                    <a:gd name="connsiteY5" fmla="*/ 75811 h 317355"/>
                    <a:gd name="connsiteX6" fmla="*/ 1333200 w 1945481"/>
                    <a:gd name="connsiteY6" fmla="*/ 140107 h 317355"/>
                    <a:gd name="connsiteX7" fmla="*/ 1571624 w 1945481"/>
                    <a:gd name="connsiteY7" fmla="*/ 199 h 317355"/>
                    <a:gd name="connsiteX8" fmla="*/ 1821356 w 1945481"/>
                    <a:gd name="connsiteY8" fmla="*/ 56764 h 317355"/>
                    <a:gd name="connsiteX9" fmla="*/ 1945481 w 1945481"/>
                    <a:gd name="connsiteY9" fmla="*/ 2581 h 317355"/>
                    <a:gd name="connsiteX0" fmla="*/ 0 w 1995487"/>
                    <a:gd name="connsiteY0" fmla="*/ 371634 h 372083"/>
                    <a:gd name="connsiteX1" fmla="*/ 166687 w 1995487"/>
                    <a:gd name="connsiteY1" fmla="*/ 288181 h 372083"/>
                    <a:gd name="connsiteX2" fmla="*/ 414338 w 1995487"/>
                    <a:gd name="connsiteY2" fmla="*/ 324008 h 372083"/>
                    <a:gd name="connsiteX3" fmla="*/ 664067 w 1995487"/>
                    <a:gd name="connsiteY3" fmla="*/ 201977 h 372083"/>
                    <a:gd name="connsiteX4" fmla="*/ 885523 w 1995487"/>
                    <a:gd name="connsiteY4" fmla="*/ 249603 h 372083"/>
                    <a:gd name="connsiteX5" fmla="*/ 1114122 w 1995487"/>
                    <a:gd name="connsiteY5" fmla="*/ 130539 h 372083"/>
                    <a:gd name="connsiteX6" fmla="*/ 1333200 w 1995487"/>
                    <a:gd name="connsiteY6" fmla="*/ 194835 h 372083"/>
                    <a:gd name="connsiteX7" fmla="*/ 1571624 w 1995487"/>
                    <a:gd name="connsiteY7" fmla="*/ 54927 h 372083"/>
                    <a:gd name="connsiteX8" fmla="*/ 1821356 w 1995487"/>
                    <a:gd name="connsiteY8" fmla="*/ 111492 h 372083"/>
                    <a:gd name="connsiteX9" fmla="*/ 1995487 w 1995487"/>
                    <a:gd name="connsiteY9" fmla="*/ 159 h 372083"/>
                    <a:gd name="connsiteX0" fmla="*/ 0 w 1993105"/>
                    <a:gd name="connsiteY0" fmla="*/ 317020 h 317469"/>
                    <a:gd name="connsiteX1" fmla="*/ 166687 w 1993105"/>
                    <a:gd name="connsiteY1" fmla="*/ 233567 h 317469"/>
                    <a:gd name="connsiteX2" fmla="*/ 414338 w 1993105"/>
                    <a:gd name="connsiteY2" fmla="*/ 269394 h 317469"/>
                    <a:gd name="connsiteX3" fmla="*/ 664067 w 1993105"/>
                    <a:gd name="connsiteY3" fmla="*/ 147363 h 317469"/>
                    <a:gd name="connsiteX4" fmla="*/ 885523 w 1993105"/>
                    <a:gd name="connsiteY4" fmla="*/ 194989 h 317469"/>
                    <a:gd name="connsiteX5" fmla="*/ 1114122 w 1993105"/>
                    <a:gd name="connsiteY5" fmla="*/ 75925 h 317469"/>
                    <a:gd name="connsiteX6" fmla="*/ 1333200 w 1993105"/>
                    <a:gd name="connsiteY6" fmla="*/ 140221 h 317469"/>
                    <a:gd name="connsiteX7" fmla="*/ 1571624 w 1993105"/>
                    <a:gd name="connsiteY7" fmla="*/ 313 h 317469"/>
                    <a:gd name="connsiteX8" fmla="*/ 1821356 w 1993105"/>
                    <a:gd name="connsiteY8" fmla="*/ 56878 h 317469"/>
                    <a:gd name="connsiteX9" fmla="*/ 1993105 w 1993105"/>
                    <a:gd name="connsiteY9" fmla="*/ 314 h 317469"/>
                    <a:gd name="connsiteX0" fmla="*/ 0 w 1962149"/>
                    <a:gd name="connsiteY0" fmla="*/ 328871 h 329320"/>
                    <a:gd name="connsiteX1" fmla="*/ 166687 w 1962149"/>
                    <a:gd name="connsiteY1" fmla="*/ 245418 h 329320"/>
                    <a:gd name="connsiteX2" fmla="*/ 414338 w 1962149"/>
                    <a:gd name="connsiteY2" fmla="*/ 281245 h 329320"/>
                    <a:gd name="connsiteX3" fmla="*/ 664067 w 1962149"/>
                    <a:gd name="connsiteY3" fmla="*/ 159214 h 329320"/>
                    <a:gd name="connsiteX4" fmla="*/ 885523 w 1962149"/>
                    <a:gd name="connsiteY4" fmla="*/ 206840 h 329320"/>
                    <a:gd name="connsiteX5" fmla="*/ 1114122 w 1962149"/>
                    <a:gd name="connsiteY5" fmla="*/ 87776 h 329320"/>
                    <a:gd name="connsiteX6" fmla="*/ 1333200 w 1962149"/>
                    <a:gd name="connsiteY6" fmla="*/ 152072 h 329320"/>
                    <a:gd name="connsiteX7" fmla="*/ 1571624 w 1962149"/>
                    <a:gd name="connsiteY7" fmla="*/ 12164 h 329320"/>
                    <a:gd name="connsiteX8" fmla="*/ 1821356 w 1962149"/>
                    <a:gd name="connsiteY8" fmla="*/ 68729 h 329320"/>
                    <a:gd name="connsiteX9" fmla="*/ 1962149 w 1962149"/>
                    <a:gd name="connsiteY9" fmla="*/ 259 h 329320"/>
                    <a:gd name="connsiteX0" fmla="*/ 0 w 1962149"/>
                    <a:gd name="connsiteY0" fmla="*/ 328880 h 329329"/>
                    <a:gd name="connsiteX1" fmla="*/ 166687 w 1962149"/>
                    <a:gd name="connsiteY1" fmla="*/ 245427 h 329329"/>
                    <a:gd name="connsiteX2" fmla="*/ 414338 w 1962149"/>
                    <a:gd name="connsiteY2" fmla="*/ 281254 h 329329"/>
                    <a:gd name="connsiteX3" fmla="*/ 664067 w 1962149"/>
                    <a:gd name="connsiteY3" fmla="*/ 159223 h 329329"/>
                    <a:gd name="connsiteX4" fmla="*/ 885523 w 1962149"/>
                    <a:gd name="connsiteY4" fmla="*/ 206849 h 329329"/>
                    <a:gd name="connsiteX5" fmla="*/ 1114122 w 1962149"/>
                    <a:gd name="connsiteY5" fmla="*/ 87785 h 329329"/>
                    <a:gd name="connsiteX6" fmla="*/ 1333200 w 1962149"/>
                    <a:gd name="connsiteY6" fmla="*/ 152081 h 329329"/>
                    <a:gd name="connsiteX7" fmla="*/ 1571624 w 1962149"/>
                    <a:gd name="connsiteY7" fmla="*/ 12173 h 329329"/>
                    <a:gd name="connsiteX8" fmla="*/ 1821356 w 1962149"/>
                    <a:gd name="connsiteY8" fmla="*/ 68738 h 329329"/>
                    <a:gd name="connsiteX9" fmla="*/ 1962149 w 1962149"/>
                    <a:gd name="connsiteY9" fmla="*/ 268 h 329329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71624 w 1955006"/>
                    <a:gd name="connsiteY7" fmla="*/ 16918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14338 w 1955006"/>
                    <a:gd name="connsiteY2" fmla="*/ 285999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14338 w 1955006"/>
                    <a:gd name="connsiteY2" fmla="*/ 285999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14338 w 1955006"/>
                    <a:gd name="connsiteY2" fmla="*/ 285999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04237 w 1955006"/>
                    <a:gd name="connsiteY2" fmla="*/ 282626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398852 w 1955006"/>
                    <a:gd name="connsiteY2" fmla="*/ 278583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45878 w 1955006"/>
                    <a:gd name="connsiteY3" fmla="*/ 171367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80300 w 1955006"/>
                    <a:gd name="connsiteY7" fmla="*/ 26652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71206 w 1955006"/>
                    <a:gd name="connsiteY7" fmla="*/ 30350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71206 w 1955006"/>
                    <a:gd name="connsiteY7" fmla="*/ 30350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06 h 334023"/>
                    <a:gd name="connsiteX1" fmla="*/ 180831 w 1955006"/>
                    <a:gd name="connsiteY1" fmla="*/ 248140 h 334023"/>
                    <a:gd name="connsiteX2" fmla="*/ 398852 w 1955006"/>
                    <a:gd name="connsiteY2" fmla="*/ 278564 h 334023"/>
                    <a:gd name="connsiteX3" fmla="*/ 654293 w 1955006"/>
                    <a:gd name="connsiteY3" fmla="*/ 179772 h 334023"/>
                    <a:gd name="connsiteX4" fmla="*/ 865321 w 1955006"/>
                    <a:gd name="connsiteY4" fmla="*/ 204830 h 334023"/>
                    <a:gd name="connsiteX5" fmla="*/ 1089532 w 1955006"/>
                    <a:gd name="connsiteY5" fmla="*/ 105633 h 334023"/>
                    <a:gd name="connsiteX6" fmla="*/ 1333239 w 1955006"/>
                    <a:gd name="connsiteY6" fmla="*/ 162410 h 334023"/>
                    <a:gd name="connsiteX7" fmla="*/ 1571206 w 1955006"/>
                    <a:gd name="connsiteY7" fmla="*/ 30331 h 334023"/>
                    <a:gd name="connsiteX8" fmla="*/ 1829435 w 1955006"/>
                    <a:gd name="connsiteY8" fmla="*/ 79530 h 334023"/>
                    <a:gd name="connsiteX9" fmla="*/ 1955006 w 1955006"/>
                    <a:gd name="connsiteY9" fmla="*/ 231 h 334023"/>
                    <a:gd name="connsiteX0" fmla="*/ 0 w 1955006"/>
                    <a:gd name="connsiteY0" fmla="*/ 333606 h 334023"/>
                    <a:gd name="connsiteX1" fmla="*/ 180831 w 1955006"/>
                    <a:gd name="connsiteY1" fmla="*/ 248140 h 334023"/>
                    <a:gd name="connsiteX2" fmla="*/ 398852 w 1955006"/>
                    <a:gd name="connsiteY2" fmla="*/ 278564 h 334023"/>
                    <a:gd name="connsiteX3" fmla="*/ 654293 w 1955006"/>
                    <a:gd name="connsiteY3" fmla="*/ 179772 h 334023"/>
                    <a:gd name="connsiteX4" fmla="*/ 865321 w 1955006"/>
                    <a:gd name="connsiteY4" fmla="*/ 204830 h 334023"/>
                    <a:gd name="connsiteX5" fmla="*/ 1089532 w 1955006"/>
                    <a:gd name="connsiteY5" fmla="*/ 105633 h 334023"/>
                    <a:gd name="connsiteX6" fmla="*/ 1333239 w 1955006"/>
                    <a:gd name="connsiteY6" fmla="*/ 162410 h 334023"/>
                    <a:gd name="connsiteX7" fmla="*/ 1571206 w 1955006"/>
                    <a:gd name="connsiteY7" fmla="*/ 30331 h 334023"/>
                    <a:gd name="connsiteX8" fmla="*/ 1829435 w 1955006"/>
                    <a:gd name="connsiteY8" fmla="*/ 79530 h 334023"/>
                    <a:gd name="connsiteX9" fmla="*/ 1955006 w 1955006"/>
                    <a:gd name="connsiteY9" fmla="*/ 231 h 334023"/>
                    <a:gd name="connsiteX0" fmla="*/ 0 w 1955006"/>
                    <a:gd name="connsiteY0" fmla="*/ 333606 h 334023"/>
                    <a:gd name="connsiteX1" fmla="*/ 180831 w 1955006"/>
                    <a:gd name="connsiteY1" fmla="*/ 248140 h 334023"/>
                    <a:gd name="connsiteX2" fmla="*/ 398852 w 1955006"/>
                    <a:gd name="connsiteY2" fmla="*/ 278564 h 334023"/>
                    <a:gd name="connsiteX3" fmla="*/ 654293 w 1955006"/>
                    <a:gd name="connsiteY3" fmla="*/ 179772 h 334023"/>
                    <a:gd name="connsiteX4" fmla="*/ 865321 w 1955006"/>
                    <a:gd name="connsiteY4" fmla="*/ 204830 h 334023"/>
                    <a:gd name="connsiteX5" fmla="*/ 1089532 w 1955006"/>
                    <a:gd name="connsiteY5" fmla="*/ 105633 h 334023"/>
                    <a:gd name="connsiteX6" fmla="*/ 1333239 w 1955006"/>
                    <a:gd name="connsiteY6" fmla="*/ 162410 h 334023"/>
                    <a:gd name="connsiteX7" fmla="*/ 1571206 w 1955006"/>
                    <a:gd name="connsiteY7" fmla="*/ 30331 h 334023"/>
                    <a:gd name="connsiteX8" fmla="*/ 1829435 w 1955006"/>
                    <a:gd name="connsiteY8" fmla="*/ 79530 h 334023"/>
                    <a:gd name="connsiteX9" fmla="*/ 1955006 w 1955006"/>
                    <a:gd name="connsiteY9" fmla="*/ 231 h 334023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4293 w 1955006"/>
                    <a:gd name="connsiteY3" fmla="*/ 179764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1206 w 1955006"/>
                    <a:gd name="connsiteY7" fmla="*/ 30323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4293 w 1955006"/>
                    <a:gd name="connsiteY3" fmla="*/ 179764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69452 w 1955006"/>
                    <a:gd name="connsiteY3" fmla="*/ 16798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60022 w 1955006"/>
                    <a:gd name="connsiteY3" fmla="*/ 169323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60022 w 1955006"/>
                    <a:gd name="connsiteY3" fmla="*/ 169323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71466 w 1955006"/>
                    <a:gd name="connsiteY2" fmla="*/ 253213 h 334015"/>
                    <a:gd name="connsiteX3" fmla="*/ 398852 w 1955006"/>
                    <a:gd name="connsiteY3" fmla="*/ 278556 h 334015"/>
                    <a:gd name="connsiteX4" fmla="*/ 660022 w 1955006"/>
                    <a:gd name="connsiteY4" fmla="*/ 169323 h 334015"/>
                    <a:gd name="connsiteX5" fmla="*/ 865321 w 1955006"/>
                    <a:gd name="connsiteY5" fmla="*/ 204822 h 334015"/>
                    <a:gd name="connsiteX6" fmla="*/ 1089532 w 1955006"/>
                    <a:gd name="connsiteY6" fmla="*/ 105625 h 334015"/>
                    <a:gd name="connsiteX7" fmla="*/ 1333239 w 1955006"/>
                    <a:gd name="connsiteY7" fmla="*/ 162402 h 334015"/>
                    <a:gd name="connsiteX8" fmla="*/ 1579965 w 1955006"/>
                    <a:gd name="connsiteY8" fmla="*/ 24266 h 334015"/>
                    <a:gd name="connsiteX9" fmla="*/ 1829435 w 1955006"/>
                    <a:gd name="connsiteY9" fmla="*/ 79522 h 334015"/>
                    <a:gd name="connsiteX10" fmla="*/ 1955006 w 1955006"/>
                    <a:gd name="connsiteY10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398852 w 1955006"/>
                    <a:gd name="connsiteY3" fmla="*/ 278556 h 334015"/>
                    <a:gd name="connsiteX4" fmla="*/ 660022 w 1955006"/>
                    <a:gd name="connsiteY4" fmla="*/ 169323 h 334015"/>
                    <a:gd name="connsiteX5" fmla="*/ 865321 w 1955006"/>
                    <a:gd name="connsiteY5" fmla="*/ 204822 h 334015"/>
                    <a:gd name="connsiteX6" fmla="*/ 1089532 w 1955006"/>
                    <a:gd name="connsiteY6" fmla="*/ 105625 h 334015"/>
                    <a:gd name="connsiteX7" fmla="*/ 1333239 w 1955006"/>
                    <a:gd name="connsiteY7" fmla="*/ 162402 h 334015"/>
                    <a:gd name="connsiteX8" fmla="*/ 1579965 w 1955006"/>
                    <a:gd name="connsiteY8" fmla="*/ 24266 h 334015"/>
                    <a:gd name="connsiteX9" fmla="*/ 1829435 w 1955006"/>
                    <a:gd name="connsiteY9" fmla="*/ 79522 h 334015"/>
                    <a:gd name="connsiteX10" fmla="*/ 1955006 w 1955006"/>
                    <a:gd name="connsiteY10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323366 w 1955006"/>
                    <a:gd name="connsiteY3" fmla="*/ 293481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257386 w 1955006"/>
                    <a:gd name="connsiteY3" fmla="*/ 224044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273865 w 1955006"/>
                    <a:gd name="connsiteY3" fmla="*/ 221533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44044 w 1955006"/>
                    <a:gd name="connsiteY2" fmla="*/ 310383 h 334015"/>
                    <a:gd name="connsiteX3" fmla="*/ 273865 w 1955006"/>
                    <a:gd name="connsiteY3" fmla="*/ 221533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3598"/>
                    <a:gd name="connsiteX1" fmla="*/ 127149 w 1955006"/>
                    <a:gd name="connsiteY1" fmla="*/ 270380 h 333598"/>
                    <a:gd name="connsiteX2" fmla="*/ 180831 w 1955006"/>
                    <a:gd name="connsiteY2" fmla="*/ 248132 h 333598"/>
                    <a:gd name="connsiteX3" fmla="*/ 244044 w 1955006"/>
                    <a:gd name="connsiteY3" fmla="*/ 310383 h 333598"/>
                    <a:gd name="connsiteX4" fmla="*/ 273865 w 1955006"/>
                    <a:gd name="connsiteY4" fmla="*/ 221533 h 333598"/>
                    <a:gd name="connsiteX5" fmla="*/ 398852 w 1955006"/>
                    <a:gd name="connsiteY5" fmla="*/ 278556 h 333598"/>
                    <a:gd name="connsiteX6" fmla="*/ 660022 w 1955006"/>
                    <a:gd name="connsiteY6" fmla="*/ 169323 h 333598"/>
                    <a:gd name="connsiteX7" fmla="*/ 865321 w 1955006"/>
                    <a:gd name="connsiteY7" fmla="*/ 204822 h 333598"/>
                    <a:gd name="connsiteX8" fmla="*/ 1089532 w 1955006"/>
                    <a:gd name="connsiteY8" fmla="*/ 105625 h 333598"/>
                    <a:gd name="connsiteX9" fmla="*/ 1333239 w 1955006"/>
                    <a:gd name="connsiteY9" fmla="*/ 162402 h 333598"/>
                    <a:gd name="connsiteX10" fmla="*/ 1579965 w 1955006"/>
                    <a:gd name="connsiteY10" fmla="*/ 24266 h 333598"/>
                    <a:gd name="connsiteX11" fmla="*/ 1829435 w 1955006"/>
                    <a:gd name="connsiteY11" fmla="*/ 79522 h 333598"/>
                    <a:gd name="connsiteX12" fmla="*/ 1955006 w 1955006"/>
                    <a:gd name="connsiteY12" fmla="*/ 223 h 333598"/>
                    <a:gd name="connsiteX0" fmla="*/ 0 w 1955006"/>
                    <a:gd name="connsiteY0" fmla="*/ 333598 h 333598"/>
                    <a:gd name="connsiteX1" fmla="*/ 151517 w 1955006"/>
                    <a:gd name="connsiteY1" fmla="*/ 319660 h 333598"/>
                    <a:gd name="connsiteX2" fmla="*/ 180831 w 1955006"/>
                    <a:gd name="connsiteY2" fmla="*/ 248132 h 333598"/>
                    <a:gd name="connsiteX3" fmla="*/ 244044 w 1955006"/>
                    <a:gd name="connsiteY3" fmla="*/ 310383 h 333598"/>
                    <a:gd name="connsiteX4" fmla="*/ 273865 w 1955006"/>
                    <a:gd name="connsiteY4" fmla="*/ 221533 h 333598"/>
                    <a:gd name="connsiteX5" fmla="*/ 398852 w 1955006"/>
                    <a:gd name="connsiteY5" fmla="*/ 278556 h 333598"/>
                    <a:gd name="connsiteX6" fmla="*/ 660022 w 1955006"/>
                    <a:gd name="connsiteY6" fmla="*/ 169323 h 333598"/>
                    <a:gd name="connsiteX7" fmla="*/ 865321 w 1955006"/>
                    <a:gd name="connsiteY7" fmla="*/ 204822 h 333598"/>
                    <a:gd name="connsiteX8" fmla="*/ 1089532 w 1955006"/>
                    <a:gd name="connsiteY8" fmla="*/ 105625 h 333598"/>
                    <a:gd name="connsiteX9" fmla="*/ 1333239 w 1955006"/>
                    <a:gd name="connsiteY9" fmla="*/ 162402 h 333598"/>
                    <a:gd name="connsiteX10" fmla="*/ 1579965 w 1955006"/>
                    <a:gd name="connsiteY10" fmla="*/ 24266 h 333598"/>
                    <a:gd name="connsiteX11" fmla="*/ 1829435 w 1955006"/>
                    <a:gd name="connsiteY11" fmla="*/ 79522 h 333598"/>
                    <a:gd name="connsiteX12" fmla="*/ 1955006 w 1955006"/>
                    <a:gd name="connsiteY12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80831 w 1955006"/>
                    <a:gd name="connsiteY3" fmla="*/ 248132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80831 w 1955006"/>
                    <a:gd name="connsiteY3" fmla="*/ 248132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1773 w 1955006"/>
                    <a:gd name="connsiteY3" fmla="*/ 251921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53912 w 1955006"/>
                    <a:gd name="connsiteY5" fmla="*/ 248660 h 333598"/>
                    <a:gd name="connsiteX6" fmla="*/ 276220 w 1955006"/>
                    <a:gd name="connsiteY6" fmla="*/ 221174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76220 w 1955006"/>
                    <a:gd name="connsiteY6" fmla="*/ 221174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341124 w 1955006"/>
                    <a:gd name="connsiteY8" fmla="*/ 283549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330006 w 1955006"/>
                    <a:gd name="connsiteY8" fmla="*/ 210572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20027 w 1955006"/>
                    <a:gd name="connsiteY7" fmla="*/ 203851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06261 w 1955006"/>
                    <a:gd name="connsiteY7" fmla="*/ 2083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7839 w 1955006"/>
                    <a:gd name="connsiteY5" fmla="*/ 222204 h 333598"/>
                    <a:gd name="connsiteX6" fmla="*/ 287541 w 1955006"/>
                    <a:gd name="connsiteY6" fmla="*/ 279668 h 333598"/>
                    <a:gd name="connsiteX7" fmla="*/ 306261 w 1955006"/>
                    <a:gd name="connsiteY7" fmla="*/ 2083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06261 w 1955006"/>
                    <a:gd name="connsiteY7" fmla="*/ 2083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39217 w 1955006"/>
                    <a:gd name="connsiteY7" fmla="*/ 203335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39217 w 1955006"/>
                    <a:gd name="connsiteY7" fmla="*/ 203335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39217 w 1955006"/>
                    <a:gd name="connsiteY7" fmla="*/ 203335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88858 w 1955006"/>
                    <a:gd name="connsiteY8" fmla="*/ 201606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14398 w 1955006"/>
                    <a:gd name="connsiteY7" fmla="*/ 214342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292696 w 1955006"/>
                    <a:gd name="connsiteY7" fmla="*/ 198378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1753 w 1955006"/>
                    <a:gd name="connsiteY7" fmla="*/ 194590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8435 w 1955006"/>
                    <a:gd name="connsiteY9" fmla="*/ 178222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80922 w 1955006"/>
                    <a:gd name="connsiteY9" fmla="*/ 181136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80922 w 1955006"/>
                    <a:gd name="connsiteY9" fmla="*/ 181136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480348 w 1955006"/>
                    <a:gd name="connsiteY10" fmla="*/ 22319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7492 w 1955006"/>
                    <a:gd name="connsiteY9" fmla="*/ 174431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10091 w 1955006"/>
                    <a:gd name="connsiteY9" fmla="*/ 16705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10091 w 1955006"/>
                    <a:gd name="connsiteY9" fmla="*/ 16705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10091 w 1955006"/>
                    <a:gd name="connsiteY9" fmla="*/ 16705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7717 w 1955006"/>
                    <a:gd name="connsiteY9" fmla="*/ 173513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27842 w 1955006"/>
                    <a:gd name="connsiteY10" fmla="*/ 22637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0657 w 1955006"/>
                    <a:gd name="connsiteY9" fmla="*/ 174589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2816 w 1955006"/>
                    <a:gd name="connsiteY10" fmla="*/ 234297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2816 w 1955006"/>
                    <a:gd name="connsiteY10" fmla="*/ 234297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60402 w 1955006"/>
                    <a:gd name="connsiteY11" fmla="*/ 146266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60402 w 1955006"/>
                    <a:gd name="connsiteY11" fmla="*/ 146266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60402 w 1955006"/>
                    <a:gd name="connsiteY11" fmla="*/ 146266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30727 w 1955006"/>
                    <a:gd name="connsiteY11" fmla="*/ 155083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8929 w 1955006"/>
                    <a:gd name="connsiteY10" fmla="*/ 237936 h 333598"/>
                    <a:gd name="connsiteX11" fmla="*/ 430727 w 1955006"/>
                    <a:gd name="connsiteY11" fmla="*/ 155083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8929 w 1955006"/>
                    <a:gd name="connsiteY10" fmla="*/ 237936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486865 w 1955006"/>
                    <a:gd name="connsiteY12" fmla="*/ 217603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477734 w 1955006"/>
                    <a:gd name="connsiteY12" fmla="*/ 220316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375 h 333375"/>
                    <a:gd name="connsiteX1" fmla="*/ 64978 w 1955006"/>
                    <a:gd name="connsiteY1" fmla="*/ 320576 h 333375"/>
                    <a:gd name="connsiteX2" fmla="*/ 151517 w 1955006"/>
                    <a:gd name="connsiteY2" fmla="*/ 319437 h 333375"/>
                    <a:gd name="connsiteX3" fmla="*/ 173051 w 1955006"/>
                    <a:gd name="connsiteY3" fmla="*/ 244277 h 333375"/>
                    <a:gd name="connsiteX4" fmla="*/ 226131 w 1955006"/>
                    <a:gd name="connsiteY4" fmla="*/ 303254 h 333375"/>
                    <a:gd name="connsiteX5" fmla="*/ 240192 w 1955006"/>
                    <a:gd name="connsiteY5" fmla="*/ 221623 h 333375"/>
                    <a:gd name="connsiteX6" fmla="*/ 287541 w 1955006"/>
                    <a:gd name="connsiteY6" fmla="*/ 279445 h 333375"/>
                    <a:gd name="connsiteX7" fmla="*/ 302471 w 1955006"/>
                    <a:gd name="connsiteY7" fmla="*/ 199075 h 333375"/>
                    <a:gd name="connsiteX8" fmla="*/ 352379 w 1955006"/>
                    <a:gd name="connsiteY8" fmla="*/ 262341 h 333375"/>
                    <a:gd name="connsiteX9" fmla="*/ 363904 w 1955006"/>
                    <a:gd name="connsiteY9" fmla="*/ 177249 h 333375"/>
                    <a:gd name="connsiteX10" fmla="*/ 409797 w 1955006"/>
                    <a:gd name="connsiteY10" fmla="*/ 240427 h 333375"/>
                    <a:gd name="connsiteX11" fmla="*/ 421596 w 1955006"/>
                    <a:gd name="connsiteY11" fmla="*/ 157572 h 333375"/>
                    <a:gd name="connsiteX12" fmla="*/ 477734 w 1955006"/>
                    <a:gd name="connsiteY12" fmla="*/ 220093 h 333375"/>
                    <a:gd name="connsiteX13" fmla="*/ 1333239 w 1955006"/>
                    <a:gd name="connsiteY13" fmla="*/ 162179 h 333375"/>
                    <a:gd name="connsiteX14" fmla="*/ 1579965 w 1955006"/>
                    <a:gd name="connsiteY14" fmla="*/ 24043 h 333375"/>
                    <a:gd name="connsiteX15" fmla="*/ 1955006 w 1955006"/>
                    <a:gd name="connsiteY15" fmla="*/ 0 h 333375"/>
                    <a:gd name="connsiteX0" fmla="*/ 0 w 1579965"/>
                    <a:gd name="connsiteY0" fmla="*/ 309332 h 309332"/>
                    <a:gd name="connsiteX1" fmla="*/ 64978 w 1579965"/>
                    <a:gd name="connsiteY1" fmla="*/ 296533 h 309332"/>
                    <a:gd name="connsiteX2" fmla="*/ 151517 w 1579965"/>
                    <a:gd name="connsiteY2" fmla="*/ 295394 h 309332"/>
                    <a:gd name="connsiteX3" fmla="*/ 173051 w 1579965"/>
                    <a:gd name="connsiteY3" fmla="*/ 220234 h 309332"/>
                    <a:gd name="connsiteX4" fmla="*/ 226131 w 1579965"/>
                    <a:gd name="connsiteY4" fmla="*/ 279211 h 309332"/>
                    <a:gd name="connsiteX5" fmla="*/ 240192 w 1579965"/>
                    <a:gd name="connsiteY5" fmla="*/ 197580 h 309332"/>
                    <a:gd name="connsiteX6" fmla="*/ 287541 w 1579965"/>
                    <a:gd name="connsiteY6" fmla="*/ 255402 h 309332"/>
                    <a:gd name="connsiteX7" fmla="*/ 302471 w 1579965"/>
                    <a:gd name="connsiteY7" fmla="*/ 175032 h 309332"/>
                    <a:gd name="connsiteX8" fmla="*/ 352379 w 1579965"/>
                    <a:gd name="connsiteY8" fmla="*/ 238298 h 309332"/>
                    <a:gd name="connsiteX9" fmla="*/ 363904 w 1579965"/>
                    <a:gd name="connsiteY9" fmla="*/ 153206 h 309332"/>
                    <a:gd name="connsiteX10" fmla="*/ 409797 w 1579965"/>
                    <a:gd name="connsiteY10" fmla="*/ 216384 h 309332"/>
                    <a:gd name="connsiteX11" fmla="*/ 421596 w 1579965"/>
                    <a:gd name="connsiteY11" fmla="*/ 133529 h 309332"/>
                    <a:gd name="connsiteX12" fmla="*/ 477734 w 1579965"/>
                    <a:gd name="connsiteY12" fmla="*/ 196050 h 309332"/>
                    <a:gd name="connsiteX13" fmla="*/ 1333239 w 1579965"/>
                    <a:gd name="connsiteY13" fmla="*/ 138136 h 309332"/>
                    <a:gd name="connsiteX14" fmla="*/ 1579965 w 1579965"/>
                    <a:gd name="connsiteY14" fmla="*/ 0 h 309332"/>
                    <a:gd name="connsiteX0" fmla="*/ 0 w 1333239"/>
                    <a:gd name="connsiteY0" fmla="*/ 175900 h 175900"/>
                    <a:gd name="connsiteX1" fmla="*/ 64978 w 1333239"/>
                    <a:gd name="connsiteY1" fmla="*/ 163101 h 175900"/>
                    <a:gd name="connsiteX2" fmla="*/ 151517 w 1333239"/>
                    <a:gd name="connsiteY2" fmla="*/ 161962 h 175900"/>
                    <a:gd name="connsiteX3" fmla="*/ 173051 w 1333239"/>
                    <a:gd name="connsiteY3" fmla="*/ 86802 h 175900"/>
                    <a:gd name="connsiteX4" fmla="*/ 226131 w 1333239"/>
                    <a:gd name="connsiteY4" fmla="*/ 145779 h 175900"/>
                    <a:gd name="connsiteX5" fmla="*/ 240192 w 1333239"/>
                    <a:gd name="connsiteY5" fmla="*/ 64148 h 175900"/>
                    <a:gd name="connsiteX6" fmla="*/ 287541 w 1333239"/>
                    <a:gd name="connsiteY6" fmla="*/ 121970 h 175900"/>
                    <a:gd name="connsiteX7" fmla="*/ 302471 w 1333239"/>
                    <a:gd name="connsiteY7" fmla="*/ 41600 h 175900"/>
                    <a:gd name="connsiteX8" fmla="*/ 352379 w 1333239"/>
                    <a:gd name="connsiteY8" fmla="*/ 104866 h 175900"/>
                    <a:gd name="connsiteX9" fmla="*/ 363904 w 1333239"/>
                    <a:gd name="connsiteY9" fmla="*/ 19774 h 175900"/>
                    <a:gd name="connsiteX10" fmla="*/ 409797 w 1333239"/>
                    <a:gd name="connsiteY10" fmla="*/ 82952 h 175900"/>
                    <a:gd name="connsiteX11" fmla="*/ 421596 w 1333239"/>
                    <a:gd name="connsiteY11" fmla="*/ 97 h 175900"/>
                    <a:gd name="connsiteX12" fmla="*/ 477734 w 1333239"/>
                    <a:gd name="connsiteY12" fmla="*/ 62618 h 175900"/>
                    <a:gd name="connsiteX13" fmla="*/ 1333239 w 1333239"/>
                    <a:gd name="connsiteY13" fmla="*/ 4704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73051 w 477734"/>
                    <a:gd name="connsiteY3" fmla="*/ 86802 h 175900"/>
                    <a:gd name="connsiteX4" fmla="*/ 226131 w 477734"/>
                    <a:gd name="connsiteY4" fmla="*/ 145779 h 175900"/>
                    <a:gd name="connsiteX5" fmla="*/ 240192 w 477734"/>
                    <a:gd name="connsiteY5" fmla="*/ 64148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6131 w 477734"/>
                    <a:gd name="connsiteY4" fmla="*/ 145779 h 175900"/>
                    <a:gd name="connsiteX5" fmla="*/ 240192 w 477734"/>
                    <a:gd name="connsiteY5" fmla="*/ 64148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40192 w 477734"/>
                    <a:gd name="connsiteY5" fmla="*/ 64148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7968 w 477734"/>
                    <a:gd name="connsiteY9" fmla="*/ 1894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7968 w 477734"/>
                    <a:gd name="connsiteY9" fmla="*/ 1894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7968 w 477734"/>
                    <a:gd name="connsiteY9" fmla="*/ 1894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3888 w 477734"/>
                    <a:gd name="connsiteY9" fmla="*/ 1980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1963 w 477734"/>
                    <a:gd name="connsiteY9" fmla="*/ 20386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1963 w 477734"/>
                    <a:gd name="connsiteY9" fmla="*/ 20386 h 175900"/>
                    <a:gd name="connsiteX10" fmla="*/ 423663 w 477734"/>
                    <a:gd name="connsiteY10" fmla="*/ 89645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1963 w 477734"/>
                    <a:gd name="connsiteY9" fmla="*/ 20386 h 175900"/>
                    <a:gd name="connsiteX10" fmla="*/ 423663 w 477734"/>
                    <a:gd name="connsiteY10" fmla="*/ 89645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784 h 175784"/>
                    <a:gd name="connsiteX1" fmla="*/ 64978 w 477734"/>
                    <a:gd name="connsiteY1" fmla="*/ 162985 h 175784"/>
                    <a:gd name="connsiteX2" fmla="*/ 151517 w 477734"/>
                    <a:gd name="connsiteY2" fmla="*/ 161846 h 175784"/>
                    <a:gd name="connsiteX3" fmla="*/ 150796 w 477734"/>
                    <a:gd name="connsiteY3" fmla="*/ 81408 h 175784"/>
                    <a:gd name="connsiteX4" fmla="*/ 228446 w 477734"/>
                    <a:gd name="connsiteY4" fmla="*/ 147967 h 175784"/>
                    <a:gd name="connsiteX5" fmla="*/ 220986 w 477734"/>
                    <a:gd name="connsiteY5" fmla="*/ 60460 h 175784"/>
                    <a:gd name="connsiteX6" fmla="*/ 298817 w 477734"/>
                    <a:gd name="connsiteY6" fmla="*/ 127453 h 175784"/>
                    <a:gd name="connsiteX7" fmla="*/ 287001 w 477734"/>
                    <a:gd name="connsiteY7" fmla="*/ 40536 h 175784"/>
                    <a:gd name="connsiteX8" fmla="*/ 361111 w 477734"/>
                    <a:gd name="connsiteY8" fmla="*/ 107739 h 175784"/>
                    <a:gd name="connsiteX9" fmla="*/ 351963 w 477734"/>
                    <a:gd name="connsiteY9" fmla="*/ 20270 h 175784"/>
                    <a:gd name="connsiteX10" fmla="*/ 423663 w 477734"/>
                    <a:gd name="connsiteY10" fmla="*/ 89529 h 175784"/>
                    <a:gd name="connsiteX11" fmla="*/ 418731 w 477734"/>
                    <a:gd name="connsiteY11" fmla="*/ 98 h 175784"/>
                    <a:gd name="connsiteX12" fmla="*/ 477734 w 477734"/>
                    <a:gd name="connsiteY12" fmla="*/ 62502 h 175784"/>
                    <a:gd name="connsiteX0" fmla="*/ 0 w 477734"/>
                    <a:gd name="connsiteY0" fmla="*/ 175784 h 175784"/>
                    <a:gd name="connsiteX1" fmla="*/ 64978 w 477734"/>
                    <a:gd name="connsiteY1" fmla="*/ 162985 h 175784"/>
                    <a:gd name="connsiteX2" fmla="*/ 151517 w 477734"/>
                    <a:gd name="connsiteY2" fmla="*/ 161846 h 175784"/>
                    <a:gd name="connsiteX3" fmla="*/ 150796 w 477734"/>
                    <a:gd name="connsiteY3" fmla="*/ 81408 h 175784"/>
                    <a:gd name="connsiteX4" fmla="*/ 228446 w 477734"/>
                    <a:gd name="connsiteY4" fmla="*/ 147967 h 175784"/>
                    <a:gd name="connsiteX5" fmla="*/ 220986 w 477734"/>
                    <a:gd name="connsiteY5" fmla="*/ 60460 h 175784"/>
                    <a:gd name="connsiteX6" fmla="*/ 298817 w 477734"/>
                    <a:gd name="connsiteY6" fmla="*/ 127453 h 175784"/>
                    <a:gd name="connsiteX7" fmla="*/ 287001 w 477734"/>
                    <a:gd name="connsiteY7" fmla="*/ 40536 h 175784"/>
                    <a:gd name="connsiteX8" fmla="*/ 361111 w 477734"/>
                    <a:gd name="connsiteY8" fmla="*/ 107739 h 175784"/>
                    <a:gd name="connsiteX9" fmla="*/ 351963 w 477734"/>
                    <a:gd name="connsiteY9" fmla="*/ 20270 h 175784"/>
                    <a:gd name="connsiteX10" fmla="*/ 423663 w 477734"/>
                    <a:gd name="connsiteY10" fmla="*/ 89529 h 175784"/>
                    <a:gd name="connsiteX11" fmla="*/ 418731 w 477734"/>
                    <a:gd name="connsiteY11" fmla="*/ 98 h 175784"/>
                    <a:gd name="connsiteX12" fmla="*/ 477734 w 477734"/>
                    <a:gd name="connsiteY12" fmla="*/ 62502 h 175784"/>
                    <a:gd name="connsiteX0" fmla="*/ 0 w 477734"/>
                    <a:gd name="connsiteY0" fmla="*/ 176001 h 176001"/>
                    <a:gd name="connsiteX1" fmla="*/ 64978 w 477734"/>
                    <a:gd name="connsiteY1" fmla="*/ 163202 h 176001"/>
                    <a:gd name="connsiteX2" fmla="*/ 151517 w 477734"/>
                    <a:gd name="connsiteY2" fmla="*/ 162063 h 176001"/>
                    <a:gd name="connsiteX3" fmla="*/ 150796 w 477734"/>
                    <a:gd name="connsiteY3" fmla="*/ 81625 h 176001"/>
                    <a:gd name="connsiteX4" fmla="*/ 228446 w 477734"/>
                    <a:gd name="connsiteY4" fmla="*/ 148184 h 176001"/>
                    <a:gd name="connsiteX5" fmla="*/ 220986 w 477734"/>
                    <a:gd name="connsiteY5" fmla="*/ 60677 h 176001"/>
                    <a:gd name="connsiteX6" fmla="*/ 298817 w 477734"/>
                    <a:gd name="connsiteY6" fmla="*/ 127670 h 176001"/>
                    <a:gd name="connsiteX7" fmla="*/ 287001 w 477734"/>
                    <a:gd name="connsiteY7" fmla="*/ 40753 h 176001"/>
                    <a:gd name="connsiteX8" fmla="*/ 361111 w 477734"/>
                    <a:gd name="connsiteY8" fmla="*/ 107956 h 176001"/>
                    <a:gd name="connsiteX9" fmla="*/ 351963 w 477734"/>
                    <a:gd name="connsiteY9" fmla="*/ 20487 h 176001"/>
                    <a:gd name="connsiteX10" fmla="*/ 423663 w 477734"/>
                    <a:gd name="connsiteY10" fmla="*/ 89746 h 176001"/>
                    <a:gd name="connsiteX11" fmla="*/ 418731 w 477734"/>
                    <a:gd name="connsiteY11" fmla="*/ 315 h 176001"/>
                    <a:gd name="connsiteX12" fmla="*/ 477734 w 477734"/>
                    <a:gd name="connsiteY12" fmla="*/ 62719 h 176001"/>
                    <a:gd name="connsiteX0" fmla="*/ 0 w 477734"/>
                    <a:gd name="connsiteY0" fmla="*/ 175276 h 175276"/>
                    <a:gd name="connsiteX1" fmla="*/ 64978 w 477734"/>
                    <a:gd name="connsiteY1" fmla="*/ 162477 h 175276"/>
                    <a:gd name="connsiteX2" fmla="*/ 151517 w 477734"/>
                    <a:gd name="connsiteY2" fmla="*/ 161338 h 175276"/>
                    <a:gd name="connsiteX3" fmla="*/ 150796 w 477734"/>
                    <a:gd name="connsiteY3" fmla="*/ 80900 h 175276"/>
                    <a:gd name="connsiteX4" fmla="*/ 228446 w 477734"/>
                    <a:gd name="connsiteY4" fmla="*/ 147459 h 175276"/>
                    <a:gd name="connsiteX5" fmla="*/ 220986 w 477734"/>
                    <a:gd name="connsiteY5" fmla="*/ 59952 h 175276"/>
                    <a:gd name="connsiteX6" fmla="*/ 298817 w 477734"/>
                    <a:gd name="connsiteY6" fmla="*/ 126945 h 175276"/>
                    <a:gd name="connsiteX7" fmla="*/ 287001 w 477734"/>
                    <a:gd name="connsiteY7" fmla="*/ 40028 h 175276"/>
                    <a:gd name="connsiteX8" fmla="*/ 361111 w 477734"/>
                    <a:gd name="connsiteY8" fmla="*/ 107231 h 175276"/>
                    <a:gd name="connsiteX9" fmla="*/ 351963 w 477734"/>
                    <a:gd name="connsiteY9" fmla="*/ 19762 h 175276"/>
                    <a:gd name="connsiteX10" fmla="*/ 423663 w 477734"/>
                    <a:gd name="connsiteY10" fmla="*/ 89021 h 175276"/>
                    <a:gd name="connsiteX11" fmla="*/ 416325 w 477734"/>
                    <a:gd name="connsiteY11" fmla="*/ 319 h 175276"/>
                    <a:gd name="connsiteX12" fmla="*/ 477734 w 477734"/>
                    <a:gd name="connsiteY12" fmla="*/ 61994 h 175276"/>
                    <a:gd name="connsiteX0" fmla="*/ 0 w 491852"/>
                    <a:gd name="connsiteY0" fmla="*/ 175252 h 175252"/>
                    <a:gd name="connsiteX1" fmla="*/ 64978 w 491852"/>
                    <a:gd name="connsiteY1" fmla="*/ 162453 h 175252"/>
                    <a:gd name="connsiteX2" fmla="*/ 151517 w 491852"/>
                    <a:gd name="connsiteY2" fmla="*/ 161314 h 175252"/>
                    <a:gd name="connsiteX3" fmla="*/ 150796 w 491852"/>
                    <a:gd name="connsiteY3" fmla="*/ 80876 h 175252"/>
                    <a:gd name="connsiteX4" fmla="*/ 228446 w 491852"/>
                    <a:gd name="connsiteY4" fmla="*/ 147435 h 175252"/>
                    <a:gd name="connsiteX5" fmla="*/ 220986 w 491852"/>
                    <a:gd name="connsiteY5" fmla="*/ 59928 h 175252"/>
                    <a:gd name="connsiteX6" fmla="*/ 298817 w 491852"/>
                    <a:gd name="connsiteY6" fmla="*/ 126921 h 175252"/>
                    <a:gd name="connsiteX7" fmla="*/ 287001 w 491852"/>
                    <a:gd name="connsiteY7" fmla="*/ 40004 h 175252"/>
                    <a:gd name="connsiteX8" fmla="*/ 361111 w 491852"/>
                    <a:gd name="connsiteY8" fmla="*/ 107207 h 175252"/>
                    <a:gd name="connsiteX9" fmla="*/ 351963 w 491852"/>
                    <a:gd name="connsiteY9" fmla="*/ 19738 h 175252"/>
                    <a:gd name="connsiteX10" fmla="*/ 423663 w 491852"/>
                    <a:gd name="connsiteY10" fmla="*/ 88997 h 175252"/>
                    <a:gd name="connsiteX11" fmla="*/ 416325 w 491852"/>
                    <a:gd name="connsiteY11" fmla="*/ 295 h 175252"/>
                    <a:gd name="connsiteX12" fmla="*/ 491852 w 491852"/>
                    <a:gd name="connsiteY12" fmla="*/ 68211 h 175252"/>
                    <a:gd name="connsiteX0" fmla="*/ 0 w 491852"/>
                    <a:gd name="connsiteY0" fmla="*/ 175252 h 175252"/>
                    <a:gd name="connsiteX1" fmla="*/ 64978 w 491852"/>
                    <a:gd name="connsiteY1" fmla="*/ 162453 h 175252"/>
                    <a:gd name="connsiteX2" fmla="*/ 151517 w 491852"/>
                    <a:gd name="connsiteY2" fmla="*/ 161314 h 175252"/>
                    <a:gd name="connsiteX3" fmla="*/ 150796 w 491852"/>
                    <a:gd name="connsiteY3" fmla="*/ 80876 h 175252"/>
                    <a:gd name="connsiteX4" fmla="*/ 228446 w 491852"/>
                    <a:gd name="connsiteY4" fmla="*/ 147435 h 175252"/>
                    <a:gd name="connsiteX5" fmla="*/ 220986 w 491852"/>
                    <a:gd name="connsiteY5" fmla="*/ 59928 h 175252"/>
                    <a:gd name="connsiteX6" fmla="*/ 298817 w 491852"/>
                    <a:gd name="connsiteY6" fmla="*/ 126921 h 175252"/>
                    <a:gd name="connsiteX7" fmla="*/ 287001 w 491852"/>
                    <a:gd name="connsiteY7" fmla="*/ 40004 h 175252"/>
                    <a:gd name="connsiteX8" fmla="*/ 361111 w 491852"/>
                    <a:gd name="connsiteY8" fmla="*/ 107207 h 175252"/>
                    <a:gd name="connsiteX9" fmla="*/ 351963 w 491852"/>
                    <a:gd name="connsiteY9" fmla="*/ 19738 h 175252"/>
                    <a:gd name="connsiteX10" fmla="*/ 423663 w 491852"/>
                    <a:gd name="connsiteY10" fmla="*/ 88997 h 175252"/>
                    <a:gd name="connsiteX11" fmla="*/ 416325 w 491852"/>
                    <a:gd name="connsiteY11" fmla="*/ 295 h 175252"/>
                    <a:gd name="connsiteX12" fmla="*/ 491852 w 491852"/>
                    <a:gd name="connsiteY12" fmla="*/ 68211 h 175252"/>
                    <a:gd name="connsiteX0" fmla="*/ 0 w 426874"/>
                    <a:gd name="connsiteY0" fmla="*/ 162453 h 162453"/>
                    <a:gd name="connsiteX1" fmla="*/ 86539 w 426874"/>
                    <a:gd name="connsiteY1" fmla="*/ 161314 h 162453"/>
                    <a:gd name="connsiteX2" fmla="*/ 85818 w 426874"/>
                    <a:gd name="connsiteY2" fmla="*/ 80876 h 162453"/>
                    <a:gd name="connsiteX3" fmla="*/ 163468 w 426874"/>
                    <a:gd name="connsiteY3" fmla="*/ 147435 h 162453"/>
                    <a:gd name="connsiteX4" fmla="*/ 156008 w 426874"/>
                    <a:gd name="connsiteY4" fmla="*/ 59928 h 162453"/>
                    <a:gd name="connsiteX5" fmla="*/ 233839 w 426874"/>
                    <a:gd name="connsiteY5" fmla="*/ 126921 h 162453"/>
                    <a:gd name="connsiteX6" fmla="*/ 222023 w 426874"/>
                    <a:gd name="connsiteY6" fmla="*/ 40004 h 162453"/>
                    <a:gd name="connsiteX7" fmla="*/ 296133 w 426874"/>
                    <a:gd name="connsiteY7" fmla="*/ 107207 h 162453"/>
                    <a:gd name="connsiteX8" fmla="*/ 286985 w 426874"/>
                    <a:gd name="connsiteY8" fmla="*/ 19738 h 162453"/>
                    <a:gd name="connsiteX9" fmla="*/ 358685 w 426874"/>
                    <a:gd name="connsiteY9" fmla="*/ 88997 h 162453"/>
                    <a:gd name="connsiteX10" fmla="*/ 351347 w 426874"/>
                    <a:gd name="connsiteY10" fmla="*/ 295 h 162453"/>
                    <a:gd name="connsiteX11" fmla="*/ 426874 w 426874"/>
                    <a:gd name="connsiteY11" fmla="*/ 68211 h 162453"/>
                    <a:gd name="connsiteX0" fmla="*/ 0 w 403611"/>
                    <a:gd name="connsiteY0" fmla="*/ 150147 h 161316"/>
                    <a:gd name="connsiteX1" fmla="*/ 63276 w 403611"/>
                    <a:gd name="connsiteY1" fmla="*/ 161314 h 161316"/>
                    <a:gd name="connsiteX2" fmla="*/ 62555 w 403611"/>
                    <a:gd name="connsiteY2" fmla="*/ 80876 h 161316"/>
                    <a:gd name="connsiteX3" fmla="*/ 140205 w 403611"/>
                    <a:gd name="connsiteY3" fmla="*/ 147435 h 161316"/>
                    <a:gd name="connsiteX4" fmla="*/ 132745 w 403611"/>
                    <a:gd name="connsiteY4" fmla="*/ 59928 h 161316"/>
                    <a:gd name="connsiteX5" fmla="*/ 210576 w 403611"/>
                    <a:gd name="connsiteY5" fmla="*/ 126921 h 161316"/>
                    <a:gd name="connsiteX6" fmla="*/ 198760 w 403611"/>
                    <a:gd name="connsiteY6" fmla="*/ 40004 h 161316"/>
                    <a:gd name="connsiteX7" fmla="*/ 272870 w 403611"/>
                    <a:gd name="connsiteY7" fmla="*/ 107207 h 161316"/>
                    <a:gd name="connsiteX8" fmla="*/ 263722 w 403611"/>
                    <a:gd name="connsiteY8" fmla="*/ 19738 h 161316"/>
                    <a:gd name="connsiteX9" fmla="*/ 335422 w 403611"/>
                    <a:gd name="connsiteY9" fmla="*/ 88997 h 161316"/>
                    <a:gd name="connsiteX10" fmla="*/ 328084 w 403611"/>
                    <a:gd name="connsiteY10" fmla="*/ 295 h 161316"/>
                    <a:gd name="connsiteX11" fmla="*/ 403611 w 403611"/>
                    <a:gd name="connsiteY11" fmla="*/ 68211 h 161316"/>
                    <a:gd name="connsiteX0" fmla="*/ 0 w 403611"/>
                    <a:gd name="connsiteY0" fmla="*/ 150147 h 161318"/>
                    <a:gd name="connsiteX1" fmla="*/ 63276 w 403611"/>
                    <a:gd name="connsiteY1" fmla="*/ 161314 h 161318"/>
                    <a:gd name="connsiteX2" fmla="*/ 62555 w 403611"/>
                    <a:gd name="connsiteY2" fmla="*/ 80876 h 161318"/>
                    <a:gd name="connsiteX3" fmla="*/ 140205 w 403611"/>
                    <a:gd name="connsiteY3" fmla="*/ 147435 h 161318"/>
                    <a:gd name="connsiteX4" fmla="*/ 132745 w 403611"/>
                    <a:gd name="connsiteY4" fmla="*/ 59928 h 161318"/>
                    <a:gd name="connsiteX5" fmla="*/ 210576 w 403611"/>
                    <a:gd name="connsiteY5" fmla="*/ 126921 h 161318"/>
                    <a:gd name="connsiteX6" fmla="*/ 198760 w 403611"/>
                    <a:gd name="connsiteY6" fmla="*/ 40004 h 161318"/>
                    <a:gd name="connsiteX7" fmla="*/ 272870 w 403611"/>
                    <a:gd name="connsiteY7" fmla="*/ 107207 h 161318"/>
                    <a:gd name="connsiteX8" fmla="*/ 263722 w 403611"/>
                    <a:gd name="connsiteY8" fmla="*/ 19738 h 161318"/>
                    <a:gd name="connsiteX9" fmla="*/ 335422 w 403611"/>
                    <a:gd name="connsiteY9" fmla="*/ 88997 h 161318"/>
                    <a:gd name="connsiteX10" fmla="*/ 328084 w 403611"/>
                    <a:gd name="connsiteY10" fmla="*/ 295 h 161318"/>
                    <a:gd name="connsiteX11" fmla="*/ 403611 w 403611"/>
                    <a:gd name="connsiteY11" fmla="*/ 68211 h 161318"/>
                    <a:gd name="connsiteX0" fmla="*/ 0 w 403611"/>
                    <a:gd name="connsiteY0" fmla="*/ 150147 h 161326"/>
                    <a:gd name="connsiteX1" fmla="*/ 63276 w 403611"/>
                    <a:gd name="connsiteY1" fmla="*/ 161314 h 161326"/>
                    <a:gd name="connsiteX2" fmla="*/ 62555 w 403611"/>
                    <a:gd name="connsiteY2" fmla="*/ 80876 h 161326"/>
                    <a:gd name="connsiteX3" fmla="*/ 140205 w 403611"/>
                    <a:gd name="connsiteY3" fmla="*/ 147435 h 161326"/>
                    <a:gd name="connsiteX4" fmla="*/ 132745 w 403611"/>
                    <a:gd name="connsiteY4" fmla="*/ 59928 h 161326"/>
                    <a:gd name="connsiteX5" fmla="*/ 210576 w 403611"/>
                    <a:gd name="connsiteY5" fmla="*/ 126921 h 161326"/>
                    <a:gd name="connsiteX6" fmla="*/ 198760 w 403611"/>
                    <a:gd name="connsiteY6" fmla="*/ 40004 h 161326"/>
                    <a:gd name="connsiteX7" fmla="*/ 272870 w 403611"/>
                    <a:gd name="connsiteY7" fmla="*/ 107207 h 161326"/>
                    <a:gd name="connsiteX8" fmla="*/ 263722 w 403611"/>
                    <a:gd name="connsiteY8" fmla="*/ 19738 h 161326"/>
                    <a:gd name="connsiteX9" fmla="*/ 335422 w 403611"/>
                    <a:gd name="connsiteY9" fmla="*/ 88997 h 161326"/>
                    <a:gd name="connsiteX10" fmla="*/ 328084 w 403611"/>
                    <a:gd name="connsiteY10" fmla="*/ 295 h 161326"/>
                    <a:gd name="connsiteX11" fmla="*/ 403611 w 403611"/>
                    <a:gd name="connsiteY11" fmla="*/ 68211 h 161326"/>
                    <a:gd name="connsiteX0" fmla="*/ 0 w 403611"/>
                    <a:gd name="connsiteY0" fmla="*/ 150147 h 161320"/>
                    <a:gd name="connsiteX1" fmla="*/ 63276 w 403611"/>
                    <a:gd name="connsiteY1" fmla="*/ 161314 h 161320"/>
                    <a:gd name="connsiteX2" fmla="*/ 62555 w 403611"/>
                    <a:gd name="connsiteY2" fmla="*/ 80876 h 161320"/>
                    <a:gd name="connsiteX3" fmla="*/ 140205 w 403611"/>
                    <a:gd name="connsiteY3" fmla="*/ 147435 h 161320"/>
                    <a:gd name="connsiteX4" fmla="*/ 132745 w 403611"/>
                    <a:gd name="connsiteY4" fmla="*/ 59928 h 161320"/>
                    <a:gd name="connsiteX5" fmla="*/ 210576 w 403611"/>
                    <a:gd name="connsiteY5" fmla="*/ 126921 h 161320"/>
                    <a:gd name="connsiteX6" fmla="*/ 198760 w 403611"/>
                    <a:gd name="connsiteY6" fmla="*/ 40004 h 161320"/>
                    <a:gd name="connsiteX7" fmla="*/ 272870 w 403611"/>
                    <a:gd name="connsiteY7" fmla="*/ 107207 h 161320"/>
                    <a:gd name="connsiteX8" fmla="*/ 263722 w 403611"/>
                    <a:gd name="connsiteY8" fmla="*/ 19738 h 161320"/>
                    <a:gd name="connsiteX9" fmla="*/ 335422 w 403611"/>
                    <a:gd name="connsiteY9" fmla="*/ 88997 h 161320"/>
                    <a:gd name="connsiteX10" fmla="*/ 328084 w 403611"/>
                    <a:gd name="connsiteY10" fmla="*/ 295 h 161320"/>
                    <a:gd name="connsiteX11" fmla="*/ 403611 w 403611"/>
                    <a:gd name="connsiteY11" fmla="*/ 68211 h 161320"/>
                    <a:gd name="connsiteX0" fmla="*/ 0 w 403611"/>
                    <a:gd name="connsiteY0" fmla="*/ 150147 h 161314"/>
                    <a:gd name="connsiteX1" fmla="*/ 63276 w 403611"/>
                    <a:gd name="connsiteY1" fmla="*/ 161314 h 161314"/>
                    <a:gd name="connsiteX2" fmla="*/ 62555 w 403611"/>
                    <a:gd name="connsiteY2" fmla="*/ 80876 h 161314"/>
                    <a:gd name="connsiteX3" fmla="*/ 140205 w 403611"/>
                    <a:gd name="connsiteY3" fmla="*/ 147435 h 161314"/>
                    <a:gd name="connsiteX4" fmla="*/ 132745 w 403611"/>
                    <a:gd name="connsiteY4" fmla="*/ 59928 h 161314"/>
                    <a:gd name="connsiteX5" fmla="*/ 210576 w 403611"/>
                    <a:gd name="connsiteY5" fmla="*/ 126921 h 161314"/>
                    <a:gd name="connsiteX6" fmla="*/ 198760 w 403611"/>
                    <a:gd name="connsiteY6" fmla="*/ 40004 h 161314"/>
                    <a:gd name="connsiteX7" fmla="*/ 272870 w 403611"/>
                    <a:gd name="connsiteY7" fmla="*/ 107207 h 161314"/>
                    <a:gd name="connsiteX8" fmla="*/ 263722 w 403611"/>
                    <a:gd name="connsiteY8" fmla="*/ 19738 h 161314"/>
                    <a:gd name="connsiteX9" fmla="*/ 335422 w 403611"/>
                    <a:gd name="connsiteY9" fmla="*/ 88997 h 161314"/>
                    <a:gd name="connsiteX10" fmla="*/ 328084 w 403611"/>
                    <a:gd name="connsiteY10" fmla="*/ 295 h 161314"/>
                    <a:gd name="connsiteX11" fmla="*/ 403611 w 403611"/>
                    <a:gd name="connsiteY11" fmla="*/ 68211 h 161314"/>
                    <a:gd name="connsiteX0" fmla="*/ 0 w 403611"/>
                    <a:gd name="connsiteY0" fmla="*/ 150147 h 161314"/>
                    <a:gd name="connsiteX1" fmla="*/ 63276 w 403611"/>
                    <a:gd name="connsiteY1" fmla="*/ 161314 h 161314"/>
                    <a:gd name="connsiteX2" fmla="*/ 62555 w 403611"/>
                    <a:gd name="connsiteY2" fmla="*/ 80876 h 161314"/>
                    <a:gd name="connsiteX3" fmla="*/ 140205 w 403611"/>
                    <a:gd name="connsiteY3" fmla="*/ 147435 h 161314"/>
                    <a:gd name="connsiteX4" fmla="*/ 132745 w 403611"/>
                    <a:gd name="connsiteY4" fmla="*/ 59928 h 161314"/>
                    <a:gd name="connsiteX5" fmla="*/ 210576 w 403611"/>
                    <a:gd name="connsiteY5" fmla="*/ 126921 h 161314"/>
                    <a:gd name="connsiteX6" fmla="*/ 198760 w 403611"/>
                    <a:gd name="connsiteY6" fmla="*/ 40004 h 161314"/>
                    <a:gd name="connsiteX7" fmla="*/ 272870 w 403611"/>
                    <a:gd name="connsiteY7" fmla="*/ 107207 h 161314"/>
                    <a:gd name="connsiteX8" fmla="*/ 263722 w 403611"/>
                    <a:gd name="connsiteY8" fmla="*/ 19738 h 161314"/>
                    <a:gd name="connsiteX9" fmla="*/ 335422 w 403611"/>
                    <a:gd name="connsiteY9" fmla="*/ 88997 h 161314"/>
                    <a:gd name="connsiteX10" fmla="*/ 328084 w 403611"/>
                    <a:gd name="connsiteY10" fmla="*/ 295 h 161314"/>
                    <a:gd name="connsiteX11" fmla="*/ 403611 w 403611"/>
                    <a:gd name="connsiteY11" fmla="*/ 68211 h 161314"/>
                    <a:gd name="connsiteX0" fmla="*/ 0 w 403611"/>
                    <a:gd name="connsiteY0" fmla="*/ 150147 h 161571"/>
                    <a:gd name="connsiteX1" fmla="*/ 63276 w 403611"/>
                    <a:gd name="connsiteY1" fmla="*/ 161314 h 161571"/>
                    <a:gd name="connsiteX2" fmla="*/ 62555 w 403611"/>
                    <a:gd name="connsiteY2" fmla="*/ 80876 h 161571"/>
                    <a:gd name="connsiteX3" fmla="*/ 140205 w 403611"/>
                    <a:gd name="connsiteY3" fmla="*/ 147435 h 161571"/>
                    <a:gd name="connsiteX4" fmla="*/ 132745 w 403611"/>
                    <a:gd name="connsiteY4" fmla="*/ 59928 h 161571"/>
                    <a:gd name="connsiteX5" fmla="*/ 210576 w 403611"/>
                    <a:gd name="connsiteY5" fmla="*/ 126921 h 161571"/>
                    <a:gd name="connsiteX6" fmla="*/ 198760 w 403611"/>
                    <a:gd name="connsiteY6" fmla="*/ 40004 h 161571"/>
                    <a:gd name="connsiteX7" fmla="*/ 272870 w 403611"/>
                    <a:gd name="connsiteY7" fmla="*/ 107207 h 161571"/>
                    <a:gd name="connsiteX8" fmla="*/ 263722 w 403611"/>
                    <a:gd name="connsiteY8" fmla="*/ 19738 h 161571"/>
                    <a:gd name="connsiteX9" fmla="*/ 335422 w 403611"/>
                    <a:gd name="connsiteY9" fmla="*/ 88997 h 161571"/>
                    <a:gd name="connsiteX10" fmla="*/ 328084 w 403611"/>
                    <a:gd name="connsiteY10" fmla="*/ 295 h 161571"/>
                    <a:gd name="connsiteX11" fmla="*/ 403611 w 403611"/>
                    <a:gd name="connsiteY11" fmla="*/ 68211 h 161571"/>
                    <a:gd name="connsiteX0" fmla="*/ 0 w 403611"/>
                    <a:gd name="connsiteY0" fmla="*/ 150147 h 161940"/>
                    <a:gd name="connsiteX1" fmla="*/ 63276 w 403611"/>
                    <a:gd name="connsiteY1" fmla="*/ 161314 h 161940"/>
                    <a:gd name="connsiteX2" fmla="*/ 62555 w 403611"/>
                    <a:gd name="connsiteY2" fmla="*/ 80876 h 161940"/>
                    <a:gd name="connsiteX3" fmla="*/ 140205 w 403611"/>
                    <a:gd name="connsiteY3" fmla="*/ 147435 h 161940"/>
                    <a:gd name="connsiteX4" fmla="*/ 132745 w 403611"/>
                    <a:gd name="connsiteY4" fmla="*/ 59928 h 161940"/>
                    <a:gd name="connsiteX5" fmla="*/ 210576 w 403611"/>
                    <a:gd name="connsiteY5" fmla="*/ 126921 h 161940"/>
                    <a:gd name="connsiteX6" fmla="*/ 198760 w 403611"/>
                    <a:gd name="connsiteY6" fmla="*/ 40004 h 161940"/>
                    <a:gd name="connsiteX7" fmla="*/ 272870 w 403611"/>
                    <a:gd name="connsiteY7" fmla="*/ 107207 h 161940"/>
                    <a:gd name="connsiteX8" fmla="*/ 263722 w 403611"/>
                    <a:gd name="connsiteY8" fmla="*/ 19738 h 161940"/>
                    <a:gd name="connsiteX9" fmla="*/ 335422 w 403611"/>
                    <a:gd name="connsiteY9" fmla="*/ 88997 h 161940"/>
                    <a:gd name="connsiteX10" fmla="*/ 328084 w 403611"/>
                    <a:gd name="connsiteY10" fmla="*/ 295 h 161940"/>
                    <a:gd name="connsiteX11" fmla="*/ 403611 w 403611"/>
                    <a:gd name="connsiteY11" fmla="*/ 68211 h 161940"/>
                    <a:gd name="connsiteX0" fmla="*/ 0 w 403611"/>
                    <a:gd name="connsiteY0" fmla="*/ 150147 h 161940"/>
                    <a:gd name="connsiteX1" fmla="*/ 63276 w 403611"/>
                    <a:gd name="connsiteY1" fmla="*/ 161314 h 161940"/>
                    <a:gd name="connsiteX2" fmla="*/ 62555 w 403611"/>
                    <a:gd name="connsiteY2" fmla="*/ 80876 h 161940"/>
                    <a:gd name="connsiteX3" fmla="*/ 140205 w 403611"/>
                    <a:gd name="connsiteY3" fmla="*/ 147435 h 161940"/>
                    <a:gd name="connsiteX4" fmla="*/ 132745 w 403611"/>
                    <a:gd name="connsiteY4" fmla="*/ 59928 h 161940"/>
                    <a:gd name="connsiteX5" fmla="*/ 210576 w 403611"/>
                    <a:gd name="connsiteY5" fmla="*/ 126921 h 161940"/>
                    <a:gd name="connsiteX6" fmla="*/ 198760 w 403611"/>
                    <a:gd name="connsiteY6" fmla="*/ 40004 h 161940"/>
                    <a:gd name="connsiteX7" fmla="*/ 272870 w 403611"/>
                    <a:gd name="connsiteY7" fmla="*/ 107207 h 161940"/>
                    <a:gd name="connsiteX8" fmla="*/ 263722 w 403611"/>
                    <a:gd name="connsiteY8" fmla="*/ 19738 h 161940"/>
                    <a:gd name="connsiteX9" fmla="*/ 335422 w 403611"/>
                    <a:gd name="connsiteY9" fmla="*/ 88997 h 161940"/>
                    <a:gd name="connsiteX10" fmla="*/ 328084 w 403611"/>
                    <a:gd name="connsiteY10" fmla="*/ 295 h 161940"/>
                    <a:gd name="connsiteX11" fmla="*/ 403611 w 403611"/>
                    <a:gd name="connsiteY11" fmla="*/ 68211 h 161940"/>
                    <a:gd name="connsiteX0" fmla="*/ 0 w 403611"/>
                    <a:gd name="connsiteY0" fmla="*/ 150147 h 161801"/>
                    <a:gd name="connsiteX1" fmla="*/ 63276 w 403611"/>
                    <a:gd name="connsiteY1" fmla="*/ 161314 h 161801"/>
                    <a:gd name="connsiteX2" fmla="*/ 62555 w 403611"/>
                    <a:gd name="connsiteY2" fmla="*/ 80876 h 161801"/>
                    <a:gd name="connsiteX3" fmla="*/ 140205 w 403611"/>
                    <a:gd name="connsiteY3" fmla="*/ 147435 h 161801"/>
                    <a:gd name="connsiteX4" fmla="*/ 132745 w 403611"/>
                    <a:gd name="connsiteY4" fmla="*/ 59928 h 161801"/>
                    <a:gd name="connsiteX5" fmla="*/ 210576 w 403611"/>
                    <a:gd name="connsiteY5" fmla="*/ 126921 h 161801"/>
                    <a:gd name="connsiteX6" fmla="*/ 198760 w 403611"/>
                    <a:gd name="connsiteY6" fmla="*/ 40004 h 161801"/>
                    <a:gd name="connsiteX7" fmla="*/ 272870 w 403611"/>
                    <a:gd name="connsiteY7" fmla="*/ 107207 h 161801"/>
                    <a:gd name="connsiteX8" fmla="*/ 263722 w 403611"/>
                    <a:gd name="connsiteY8" fmla="*/ 19738 h 161801"/>
                    <a:gd name="connsiteX9" fmla="*/ 335422 w 403611"/>
                    <a:gd name="connsiteY9" fmla="*/ 88997 h 161801"/>
                    <a:gd name="connsiteX10" fmla="*/ 328084 w 403611"/>
                    <a:gd name="connsiteY10" fmla="*/ 295 h 161801"/>
                    <a:gd name="connsiteX11" fmla="*/ 403611 w 403611"/>
                    <a:gd name="connsiteY11" fmla="*/ 68211 h 161801"/>
                    <a:gd name="connsiteX0" fmla="*/ 0 w 403611"/>
                    <a:gd name="connsiteY0" fmla="*/ 150147 h 161801"/>
                    <a:gd name="connsiteX1" fmla="*/ 63276 w 403611"/>
                    <a:gd name="connsiteY1" fmla="*/ 161314 h 161801"/>
                    <a:gd name="connsiteX2" fmla="*/ 62555 w 403611"/>
                    <a:gd name="connsiteY2" fmla="*/ 80876 h 161801"/>
                    <a:gd name="connsiteX3" fmla="*/ 140205 w 403611"/>
                    <a:gd name="connsiteY3" fmla="*/ 147435 h 161801"/>
                    <a:gd name="connsiteX4" fmla="*/ 132745 w 403611"/>
                    <a:gd name="connsiteY4" fmla="*/ 59928 h 161801"/>
                    <a:gd name="connsiteX5" fmla="*/ 210576 w 403611"/>
                    <a:gd name="connsiteY5" fmla="*/ 126921 h 161801"/>
                    <a:gd name="connsiteX6" fmla="*/ 198760 w 403611"/>
                    <a:gd name="connsiteY6" fmla="*/ 40004 h 161801"/>
                    <a:gd name="connsiteX7" fmla="*/ 272870 w 403611"/>
                    <a:gd name="connsiteY7" fmla="*/ 107207 h 161801"/>
                    <a:gd name="connsiteX8" fmla="*/ 263722 w 403611"/>
                    <a:gd name="connsiteY8" fmla="*/ 19738 h 161801"/>
                    <a:gd name="connsiteX9" fmla="*/ 335422 w 403611"/>
                    <a:gd name="connsiteY9" fmla="*/ 88997 h 161801"/>
                    <a:gd name="connsiteX10" fmla="*/ 328084 w 403611"/>
                    <a:gd name="connsiteY10" fmla="*/ 295 h 161801"/>
                    <a:gd name="connsiteX11" fmla="*/ 403611 w 403611"/>
                    <a:gd name="connsiteY11" fmla="*/ 68211 h 161801"/>
                    <a:gd name="connsiteX0" fmla="*/ 8302 w 348637"/>
                    <a:gd name="connsiteY0" fmla="*/ 161314 h 161314"/>
                    <a:gd name="connsiteX1" fmla="*/ 7581 w 348637"/>
                    <a:gd name="connsiteY1" fmla="*/ 80876 h 161314"/>
                    <a:gd name="connsiteX2" fmla="*/ 85231 w 348637"/>
                    <a:gd name="connsiteY2" fmla="*/ 147435 h 161314"/>
                    <a:gd name="connsiteX3" fmla="*/ 77771 w 348637"/>
                    <a:gd name="connsiteY3" fmla="*/ 59928 h 161314"/>
                    <a:gd name="connsiteX4" fmla="*/ 155602 w 348637"/>
                    <a:gd name="connsiteY4" fmla="*/ 126921 h 161314"/>
                    <a:gd name="connsiteX5" fmla="*/ 143786 w 348637"/>
                    <a:gd name="connsiteY5" fmla="*/ 40004 h 161314"/>
                    <a:gd name="connsiteX6" fmla="*/ 217896 w 348637"/>
                    <a:gd name="connsiteY6" fmla="*/ 107207 h 161314"/>
                    <a:gd name="connsiteX7" fmla="*/ 208748 w 348637"/>
                    <a:gd name="connsiteY7" fmla="*/ 19738 h 161314"/>
                    <a:gd name="connsiteX8" fmla="*/ 280448 w 348637"/>
                    <a:gd name="connsiteY8" fmla="*/ 88997 h 161314"/>
                    <a:gd name="connsiteX9" fmla="*/ 273110 w 348637"/>
                    <a:gd name="connsiteY9" fmla="*/ 295 h 161314"/>
                    <a:gd name="connsiteX10" fmla="*/ 348637 w 348637"/>
                    <a:gd name="connsiteY10" fmla="*/ 68211 h 161314"/>
                    <a:gd name="connsiteX0" fmla="*/ 0 w 341056"/>
                    <a:gd name="connsiteY0" fmla="*/ 80876 h 148010"/>
                    <a:gd name="connsiteX1" fmla="*/ 77650 w 341056"/>
                    <a:gd name="connsiteY1" fmla="*/ 147435 h 148010"/>
                    <a:gd name="connsiteX2" fmla="*/ 70190 w 341056"/>
                    <a:gd name="connsiteY2" fmla="*/ 59928 h 148010"/>
                    <a:gd name="connsiteX3" fmla="*/ 148021 w 341056"/>
                    <a:gd name="connsiteY3" fmla="*/ 126921 h 148010"/>
                    <a:gd name="connsiteX4" fmla="*/ 136205 w 341056"/>
                    <a:gd name="connsiteY4" fmla="*/ 40004 h 148010"/>
                    <a:gd name="connsiteX5" fmla="*/ 210315 w 341056"/>
                    <a:gd name="connsiteY5" fmla="*/ 107207 h 148010"/>
                    <a:gd name="connsiteX6" fmla="*/ 201167 w 341056"/>
                    <a:gd name="connsiteY6" fmla="*/ 19738 h 148010"/>
                    <a:gd name="connsiteX7" fmla="*/ 272867 w 341056"/>
                    <a:gd name="connsiteY7" fmla="*/ 88997 h 148010"/>
                    <a:gd name="connsiteX8" fmla="*/ 265529 w 341056"/>
                    <a:gd name="connsiteY8" fmla="*/ 295 h 148010"/>
                    <a:gd name="connsiteX9" fmla="*/ 341056 w 341056"/>
                    <a:gd name="connsiteY9" fmla="*/ 68211 h 148010"/>
                    <a:gd name="connsiteX0" fmla="*/ 12759 w 276165"/>
                    <a:gd name="connsiteY0" fmla="*/ 147435 h 147435"/>
                    <a:gd name="connsiteX1" fmla="*/ 5299 w 276165"/>
                    <a:gd name="connsiteY1" fmla="*/ 59928 h 147435"/>
                    <a:gd name="connsiteX2" fmla="*/ 83130 w 276165"/>
                    <a:gd name="connsiteY2" fmla="*/ 126921 h 147435"/>
                    <a:gd name="connsiteX3" fmla="*/ 71314 w 276165"/>
                    <a:gd name="connsiteY3" fmla="*/ 40004 h 147435"/>
                    <a:gd name="connsiteX4" fmla="*/ 145424 w 276165"/>
                    <a:gd name="connsiteY4" fmla="*/ 107207 h 147435"/>
                    <a:gd name="connsiteX5" fmla="*/ 136276 w 276165"/>
                    <a:gd name="connsiteY5" fmla="*/ 19738 h 147435"/>
                    <a:gd name="connsiteX6" fmla="*/ 207976 w 276165"/>
                    <a:gd name="connsiteY6" fmla="*/ 88997 h 147435"/>
                    <a:gd name="connsiteX7" fmla="*/ 200638 w 276165"/>
                    <a:gd name="connsiteY7" fmla="*/ 295 h 147435"/>
                    <a:gd name="connsiteX8" fmla="*/ 276165 w 276165"/>
                    <a:gd name="connsiteY8" fmla="*/ 68211 h 147435"/>
                    <a:gd name="connsiteX0" fmla="*/ 10597 w 274003"/>
                    <a:gd name="connsiteY0" fmla="*/ 147435 h 147435"/>
                    <a:gd name="connsiteX1" fmla="*/ 14829 w 274003"/>
                    <a:gd name="connsiteY1" fmla="*/ 126644 h 147435"/>
                    <a:gd name="connsiteX2" fmla="*/ 3137 w 274003"/>
                    <a:gd name="connsiteY2" fmla="*/ 59928 h 147435"/>
                    <a:gd name="connsiteX3" fmla="*/ 80968 w 274003"/>
                    <a:gd name="connsiteY3" fmla="*/ 126921 h 147435"/>
                    <a:gd name="connsiteX4" fmla="*/ 69152 w 274003"/>
                    <a:gd name="connsiteY4" fmla="*/ 40004 h 147435"/>
                    <a:gd name="connsiteX5" fmla="*/ 143262 w 274003"/>
                    <a:gd name="connsiteY5" fmla="*/ 107207 h 147435"/>
                    <a:gd name="connsiteX6" fmla="*/ 134114 w 274003"/>
                    <a:gd name="connsiteY6" fmla="*/ 19738 h 147435"/>
                    <a:gd name="connsiteX7" fmla="*/ 205814 w 274003"/>
                    <a:gd name="connsiteY7" fmla="*/ 88997 h 147435"/>
                    <a:gd name="connsiteX8" fmla="*/ 198476 w 274003"/>
                    <a:gd name="connsiteY8" fmla="*/ 295 h 147435"/>
                    <a:gd name="connsiteX9" fmla="*/ 274003 w 274003"/>
                    <a:gd name="connsiteY9" fmla="*/ 68211 h 147435"/>
                    <a:gd name="connsiteX0" fmla="*/ 10597 w 274003"/>
                    <a:gd name="connsiteY0" fmla="*/ 147435 h 147435"/>
                    <a:gd name="connsiteX1" fmla="*/ 14829 w 274003"/>
                    <a:gd name="connsiteY1" fmla="*/ 126644 h 147435"/>
                    <a:gd name="connsiteX2" fmla="*/ 3137 w 274003"/>
                    <a:gd name="connsiteY2" fmla="*/ 59928 h 147435"/>
                    <a:gd name="connsiteX3" fmla="*/ 80968 w 274003"/>
                    <a:gd name="connsiteY3" fmla="*/ 126921 h 147435"/>
                    <a:gd name="connsiteX4" fmla="*/ 69152 w 274003"/>
                    <a:gd name="connsiteY4" fmla="*/ 40004 h 147435"/>
                    <a:gd name="connsiteX5" fmla="*/ 143262 w 274003"/>
                    <a:gd name="connsiteY5" fmla="*/ 107207 h 147435"/>
                    <a:gd name="connsiteX6" fmla="*/ 134114 w 274003"/>
                    <a:gd name="connsiteY6" fmla="*/ 19738 h 147435"/>
                    <a:gd name="connsiteX7" fmla="*/ 205814 w 274003"/>
                    <a:gd name="connsiteY7" fmla="*/ 88997 h 147435"/>
                    <a:gd name="connsiteX8" fmla="*/ 198476 w 274003"/>
                    <a:gd name="connsiteY8" fmla="*/ 295 h 147435"/>
                    <a:gd name="connsiteX9" fmla="*/ 274003 w 274003"/>
                    <a:gd name="connsiteY9" fmla="*/ 68211 h 147435"/>
                    <a:gd name="connsiteX0" fmla="*/ 0 w 327761"/>
                    <a:gd name="connsiteY0" fmla="*/ 113459 h 130547"/>
                    <a:gd name="connsiteX1" fmla="*/ 68587 w 327761"/>
                    <a:gd name="connsiteY1" fmla="*/ 126644 h 130547"/>
                    <a:gd name="connsiteX2" fmla="*/ 56895 w 327761"/>
                    <a:gd name="connsiteY2" fmla="*/ 59928 h 130547"/>
                    <a:gd name="connsiteX3" fmla="*/ 134726 w 327761"/>
                    <a:gd name="connsiteY3" fmla="*/ 126921 h 130547"/>
                    <a:gd name="connsiteX4" fmla="*/ 122910 w 327761"/>
                    <a:gd name="connsiteY4" fmla="*/ 40004 h 130547"/>
                    <a:gd name="connsiteX5" fmla="*/ 197020 w 327761"/>
                    <a:gd name="connsiteY5" fmla="*/ 107207 h 130547"/>
                    <a:gd name="connsiteX6" fmla="*/ 187872 w 327761"/>
                    <a:gd name="connsiteY6" fmla="*/ 19738 h 130547"/>
                    <a:gd name="connsiteX7" fmla="*/ 259572 w 327761"/>
                    <a:gd name="connsiteY7" fmla="*/ 88997 h 130547"/>
                    <a:gd name="connsiteX8" fmla="*/ 252234 w 327761"/>
                    <a:gd name="connsiteY8" fmla="*/ 295 h 130547"/>
                    <a:gd name="connsiteX9" fmla="*/ 327761 w 327761"/>
                    <a:gd name="connsiteY9" fmla="*/ 68211 h 130547"/>
                    <a:gd name="connsiteX0" fmla="*/ 0 w 327761"/>
                    <a:gd name="connsiteY0" fmla="*/ 113459 h 147683"/>
                    <a:gd name="connsiteX1" fmla="*/ 75062 w 327761"/>
                    <a:gd name="connsiteY1" fmla="*/ 144991 h 147683"/>
                    <a:gd name="connsiteX2" fmla="*/ 56895 w 327761"/>
                    <a:gd name="connsiteY2" fmla="*/ 59928 h 147683"/>
                    <a:gd name="connsiteX3" fmla="*/ 134726 w 327761"/>
                    <a:gd name="connsiteY3" fmla="*/ 126921 h 147683"/>
                    <a:gd name="connsiteX4" fmla="*/ 122910 w 327761"/>
                    <a:gd name="connsiteY4" fmla="*/ 40004 h 147683"/>
                    <a:gd name="connsiteX5" fmla="*/ 197020 w 327761"/>
                    <a:gd name="connsiteY5" fmla="*/ 107207 h 147683"/>
                    <a:gd name="connsiteX6" fmla="*/ 187872 w 327761"/>
                    <a:gd name="connsiteY6" fmla="*/ 19738 h 147683"/>
                    <a:gd name="connsiteX7" fmla="*/ 259572 w 327761"/>
                    <a:gd name="connsiteY7" fmla="*/ 88997 h 147683"/>
                    <a:gd name="connsiteX8" fmla="*/ 252234 w 327761"/>
                    <a:gd name="connsiteY8" fmla="*/ 295 h 147683"/>
                    <a:gd name="connsiteX9" fmla="*/ 327761 w 327761"/>
                    <a:gd name="connsiteY9" fmla="*/ 68211 h 147683"/>
                    <a:gd name="connsiteX0" fmla="*/ 0 w 327761"/>
                    <a:gd name="connsiteY0" fmla="*/ 113459 h 144991"/>
                    <a:gd name="connsiteX1" fmla="*/ 75062 w 327761"/>
                    <a:gd name="connsiteY1" fmla="*/ 144991 h 144991"/>
                    <a:gd name="connsiteX2" fmla="*/ 56895 w 327761"/>
                    <a:gd name="connsiteY2" fmla="*/ 59928 h 144991"/>
                    <a:gd name="connsiteX3" fmla="*/ 134726 w 327761"/>
                    <a:gd name="connsiteY3" fmla="*/ 126921 h 144991"/>
                    <a:gd name="connsiteX4" fmla="*/ 122910 w 327761"/>
                    <a:gd name="connsiteY4" fmla="*/ 40004 h 144991"/>
                    <a:gd name="connsiteX5" fmla="*/ 197020 w 327761"/>
                    <a:gd name="connsiteY5" fmla="*/ 107207 h 144991"/>
                    <a:gd name="connsiteX6" fmla="*/ 187872 w 327761"/>
                    <a:gd name="connsiteY6" fmla="*/ 19738 h 144991"/>
                    <a:gd name="connsiteX7" fmla="*/ 259572 w 327761"/>
                    <a:gd name="connsiteY7" fmla="*/ 88997 h 144991"/>
                    <a:gd name="connsiteX8" fmla="*/ 252234 w 327761"/>
                    <a:gd name="connsiteY8" fmla="*/ 295 h 144991"/>
                    <a:gd name="connsiteX9" fmla="*/ 327761 w 327761"/>
                    <a:gd name="connsiteY9" fmla="*/ 68211 h 144991"/>
                    <a:gd name="connsiteX0" fmla="*/ 0 w 327761"/>
                    <a:gd name="connsiteY0" fmla="*/ 113459 h 144991"/>
                    <a:gd name="connsiteX1" fmla="*/ 75062 w 327761"/>
                    <a:gd name="connsiteY1" fmla="*/ 144991 h 144991"/>
                    <a:gd name="connsiteX2" fmla="*/ 56895 w 327761"/>
                    <a:gd name="connsiteY2" fmla="*/ 59928 h 144991"/>
                    <a:gd name="connsiteX3" fmla="*/ 134726 w 327761"/>
                    <a:gd name="connsiteY3" fmla="*/ 126921 h 144991"/>
                    <a:gd name="connsiteX4" fmla="*/ 122910 w 327761"/>
                    <a:gd name="connsiteY4" fmla="*/ 40004 h 144991"/>
                    <a:gd name="connsiteX5" fmla="*/ 197020 w 327761"/>
                    <a:gd name="connsiteY5" fmla="*/ 107207 h 144991"/>
                    <a:gd name="connsiteX6" fmla="*/ 187872 w 327761"/>
                    <a:gd name="connsiteY6" fmla="*/ 19738 h 144991"/>
                    <a:gd name="connsiteX7" fmla="*/ 259572 w 327761"/>
                    <a:gd name="connsiteY7" fmla="*/ 88997 h 144991"/>
                    <a:gd name="connsiteX8" fmla="*/ 252234 w 327761"/>
                    <a:gd name="connsiteY8" fmla="*/ 295 h 144991"/>
                    <a:gd name="connsiteX9" fmla="*/ 327761 w 327761"/>
                    <a:gd name="connsiteY9" fmla="*/ 68211 h 144991"/>
                    <a:gd name="connsiteX0" fmla="*/ 0 w 327761"/>
                    <a:gd name="connsiteY0" fmla="*/ 113459 h 145384"/>
                    <a:gd name="connsiteX1" fmla="*/ 75062 w 327761"/>
                    <a:gd name="connsiteY1" fmla="*/ 144991 h 145384"/>
                    <a:gd name="connsiteX2" fmla="*/ 56895 w 327761"/>
                    <a:gd name="connsiteY2" fmla="*/ 59928 h 145384"/>
                    <a:gd name="connsiteX3" fmla="*/ 134726 w 327761"/>
                    <a:gd name="connsiteY3" fmla="*/ 126921 h 145384"/>
                    <a:gd name="connsiteX4" fmla="*/ 122910 w 327761"/>
                    <a:gd name="connsiteY4" fmla="*/ 40004 h 145384"/>
                    <a:gd name="connsiteX5" fmla="*/ 197020 w 327761"/>
                    <a:gd name="connsiteY5" fmla="*/ 107207 h 145384"/>
                    <a:gd name="connsiteX6" fmla="*/ 187872 w 327761"/>
                    <a:gd name="connsiteY6" fmla="*/ 19738 h 145384"/>
                    <a:gd name="connsiteX7" fmla="*/ 259572 w 327761"/>
                    <a:gd name="connsiteY7" fmla="*/ 88997 h 145384"/>
                    <a:gd name="connsiteX8" fmla="*/ 252234 w 327761"/>
                    <a:gd name="connsiteY8" fmla="*/ 295 h 145384"/>
                    <a:gd name="connsiteX9" fmla="*/ 327761 w 327761"/>
                    <a:gd name="connsiteY9" fmla="*/ 68211 h 145384"/>
                    <a:gd name="connsiteX0" fmla="*/ 0 w 309004"/>
                    <a:gd name="connsiteY0" fmla="*/ 113397 h 145384"/>
                    <a:gd name="connsiteX1" fmla="*/ 56305 w 309004"/>
                    <a:gd name="connsiteY1" fmla="*/ 144991 h 145384"/>
                    <a:gd name="connsiteX2" fmla="*/ 38138 w 309004"/>
                    <a:gd name="connsiteY2" fmla="*/ 59928 h 145384"/>
                    <a:gd name="connsiteX3" fmla="*/ 115969 w 309004"/>
                    <a:gd name="connsiteY3" fmla="*/ 126921 h 145384"/>
                    <a:gd name="connsiteX4" fmla="*/ 104153 w 309004"/>
                    <a:gd name="connsiteY4" fmla="*/ 40004 h 145384"/>
                    <a:gd name="connsiteX5" fmla="*/ 178263 w 309004"/>
                    <a:gd name="connsiteY5" fmla="*/ 107207 h 145384"/>
                    <a:gd name="connsiteX6" fmla="*/ 169115 w 309004"/>
                    <a:gd name="connsiteY6" fmla="*/ 19738 h 145384"/>
                    <a:gd name="connsiteX7" fmla="*/ 240815 w 309004"/>
                    <a:gd name="connsiteY7" fmla="*/ 88997 h 145384"/>
                    <a:gd name="connsiteX8" fmla="*/ 233477 w 309004"/>
                    <a:gd name="connsiteY8" fmla="*/ 295 h 145384"/>
                    <a:gd name="connsiteX9" fmla="*/ 309004 w 309004"/>
                    <a:gd name="connsiteY9" fmla="*/ 68211 h 145384"/>
                    <a:gd name="connsiteX0" fmla="*/ 0 w 332359"/>
                    <a:gd name="connsiteY0" fmla="*/ 118302 h 145435"/>
                    <a:gd name="connsiteX1" fmla="*/ 79660 w 332359"/>
                    <a:gd name="connsiteY1" fmla="*/ 144991 h 145435"/>
                    <a:gd name="connsiteX2" fmla="*/ 61493 w 332359"/>
                    <a:gd name="connsiteY2" fmla="*/ 59928 h 145435"/>
                    <a:gd name="connsiteX3" fmla="*/ 139324 w 332359"/>
                    <a:gd name="connsiteY3" fmla="*/ 126921 h 145435"/>
                    <a:gd name="connsiteX4" fmla="*/ 127508 w 332359"/>
                    <a:gd name="connsiteY4" fmla="*/ 40004 h 145435"/>
                    <a:gd name="connsiteX5" fmla="*/ 201618 w 332359"/>
                    <a:gd name="connsiteY5" fmla="*/ 107207 h 145435"/>
                    <a:gd name="connsiteX6" fmla="*/ 192470 w 332359"/>
                    <a:gd name="connsiteY6" fmla="*/ 19738 h 145435"/>
                    <a:gd name="connsiteX7" fmla="*/ 264170 w 332359"/>
                    <a:gd name="connsiteY7" fmla="*/ 88997 h 145435"/>
                    <a:gd name="connsiteX8" fmla="*/ 256832 w 332359"/>
                    <a:gd name="connsiteY8" fmla="*/ 295 h 145435"/>
                    <a:gd name="connsiteX9" fmla="*/ 332359 w 332359"/>
                    <a:gd name="connsiteY9" fmla="*/ 68211 h 145435"/>
                    <a:gd name="connsiteX0" fmla="*/ 0 w 316616"/>
                    <a:gd name="connsiteY0" fmla="*/ 110473 h 145359"/>
                    <a:gd name="connsiteX1" fmla="*/ 63917 w 316616"/>
                    <a:gd name="connsiteY1" fmla="*/ 144991 h 145359"/>
                    <a:gd name="connsiteX2" fmla="*/ 45750 w 316616"/>
                    <a:gd name="connsiteY2" fmla="*/ 59928 h 145359"/>
                    <a:gd name="connsiteX3" fmla="*/ 123581 w 316616"/>
                    <a:gd name="connsiteY3" fmla="*/ 126921 h 145359"/>
                    <a:gd name="connsiteX4" fmla="*/ 111765 w 316616"/>
                    <a:gd name="connsiteY4" fmla="*/ 40004 h 145359"/>
                    <a:gd name="connsiteX5" fmla="*/ 185875 w 316616"/>
                    <a:gd name="connsiteY5" fmla="*/ 107207 h 145359"/>
                    <a:gd name="connsiteX6" fmla="*/ 176727 w 316616"/>
                    <a:gd name="connsiteY6" fmla="*/ 19738 h 145359"/>
                    <a:gd name="connsiteX7" fmla="*/ 248427 w 316616"/>
                    <a:gd name="connsiteY7" fmla="*/ 88997 h 145359"/>
                    <a:gd name="connsiteX8" fmla="*/ 241089 w 316616"/>
                    <a:gd name="connsiteY8" fmla="*/ 295 h 145359"/>
                    <a:gd name="connsiteX9" fmla="*/ 316616 w 316616"/>
                    <a:gd name="connsiteY9" fmla="*/ 68211 h 145359"/>
                    <a:gd name="connsiteX0" fmla="*/ 0 w 355096"/>
                    <a:gd name="connsiteY0" fmla="*/ 121462 h 145475"/>
                    <a:gd name="connsiteX1" fmla="*/ 102397 w 355096"/>
                    <a:gd name="connsiteY1" fmla="*/ 144991 h 145475"/>
                    <a:gd name="connsiteX2" fmla="*/ 84230 w 355096"/>
                    <a:gd name="connsiteY2" fmla="*/ 59928 h 145475"/>
                    <a:gd name="connsiteX3" fmla="*/ 162061 w 355096"/>
                    <a:gd name="connsiteY3" fmla="*/ 126921 h 145475"/>
                    <a:gd name="connsiteX4" fmla="*/ 150245 w 355096"/>
                    <a:gd name="connsiteY4" fmla="*/ 40004 h 145475"/>
                    <a:gd name="connsiteX5" fmla="*/ 224355 w 355096"/>
                    <a:gd name="connsiteY5" fmla="*/ 107207 h 145475"/>
                    <a:gd name="connsiteX6" fmla="*/ 215207 w 355096"/>
                    <a:gd name="connsiteY6" fmla="*/ 19738 h 145475"/>
                    <a:gd name="connsiteX7" fmla="*/ 286907 w 355096"/>
                    <a:gd name="connsiteY7" fmla="*/ 88997 h 145475"/>
                    <a:gd name="connsiteX8" fmla="*/ 279569 w 355096"/>
                    <a:gd name="connsiteY8" fmla="*/ 295 h 145475"/>
                    <a:gd name="connsiteX9" fmla="*/ 355096 w 355096"/>
                    <a:gd name="connsiteY9" fmla="*/ 68211 h 145475"/>
                    <a:gd name="connsiteX0" fmla="*/ 0 w 316789"/>
                    <a:gd name="connsiteY0" fmla="*/ 115033 h 145399"/>
                    <a:gd name="connsiteX1" fmla="*/ 64090 w 316789"/>
                    <a:gd name="connsiteY1" fmla="*/ 144991 h 145399"/>
                    <a:gd name="connsiteX2" fmla="*/ 45923 w 316789"/>
                    <a:gd name="connsiteY2" fmla="*/ 59928 h 145399"/>
                    <a:gd name="connsiteX3" fmla="*/ 123754 w 316789"/>
                    <a:gd name="connsiteY3" fmla="*/ 126921 h 145399"/>
                    <a:gd name="connsiteX4" fmla="*/ 111938 w 316789"/>
                    <a:gd name="connsiteY4" fmla="*/ 40004 h 145399"/>
                    <a:gd name="connsiteX5" fmla="*/ 186048 w 316789"/>
                    <a:gd name="connsiteY5" fmla="*/ 107207 h 145399"/>
                    <a:gd name="connsiteX6" fmla="*/ 176900 w 316789"/>
                    <a:gd name="connsiteY6" fmla="*/ 19738 h 145399"/>
                    <a:gd name="connsiteX7" fmla="*/ 248600 w 316789"/>
                    <a:gd name="connsiteY7" fmla="*/ 88997 h 145399"/>
                    <a:gd name="connsiteX8" fmla="*/ 241262 w 316789"/>
                    <a:gd name="connsiteY8" fmla="*/ 295 h 145399"/>
                    <a:gd name="connsiteX9" fmla="*/ 316789 w 316789"/>
                    <a:gd name="connsiteY9" fmla="*/ 68211 h 145399"/>
                    <a:gd name="connsiteX0" fmla="*/ 0 w 372075"/>
                    <a:gd name="connsiteY0" fmla="*/ 132783 h 145709"/>
                    <a:gd name="connsiteX1" fmla="*/ 119376 w 372075"/>
                    <a:gd name="connsiteY1" fmla="*/ 144991 h 145709"/>
                    <a:gd name="connsiteX2" fmla="*/ 101209 w 372075"/>
                    <a:gd name="connsiteY2" fmla="*/ 59928 h 145709"/>
                    <a:gd name="connsiteX3" fmla="*/ 179040 w 372075"/>
                    <a:gd name="connsiteY3" fmla="*/ 126921 h 145709"/>
                    <a:gd name="connsiteX4" fmla="*/ 167224 w 372075"/>
                    <a:gd name="connsiteY4" fmla="*/ 40004 h 145709"/>
                    <a:gd name="connsiteX5" fmla="*/ 241334 w 372075"/>
                    <a:gd name="connsiteY5" fmla="*/ 107207 h 145709"/>
                    <a:gd name="connsiteX6" fmla="*/ 232186 w 372075"/>
                    <a:gd name="connsiteY6" fmla="*/ 19738 h 145709"/>
                    <a:gd name="connsiteX7" fmla="*/ 303886 w 372075"/>
                    <a:gd name="connsiteY7" fmla="*/ 88997 h 145709"/>
                    <a:gd name="connsiteX8" fmla="*/ 296548 w 372075"/>
                    <a:gd name="connsiteY8" fmla="*/ 295 h 145709"/>
                    <a:gd name="connsiteX9" fmla="*/ 372075 w 372075"/>
                    <a:gd name="connsiteY9" fmla="*/ 68211 h 145709"/>
                    <a:gd name="connsiteX0" fmla="*/ 0 w 339428"/>
                    <a:gd name="connsiteY0" fmla="*/ 130127 h 145636"/>
                    <a:gd name="connsiteX1" fmla="*/ 86729 w 339428"/>
                    <a:gd name="connsiteY1" fmla="*/ 144991 h 145636"/>
                    <a:gd name="connsiteX2" fmla="*/ 68562 w 339428"/>
                    <a:gd name="connsiteY2" fmla="*/ 59928 h 145636"/>
                    <a:gd name="connsiteX3" fmla="*/ 146393 w 339428"/>
                    <a:gd name="connsiteY3" fmla="*/ 126921 h 145636"/>
                    <a:gd name="connsiteX4" fmla="*/ 134577 w 339428"/>
                    <a:gd name="connsiteY4" fmla="*/ 40004 h 145636"/>
                    <a:gd name="connsiteX5" fmla="*/ 208687 w 339428"/>
                    <a:gd name="connsiteY5" fmla="*/ 107207 h 145636"/>
                    <a:gd name="connsiteX6" fmla="*/ 199539 w 339428"/>
                    <a:gd name="connsiteY6" fmla="*/ 19738 h 145636"/>
                    <a:gd name="connsiteX7" fmla="*/ 271239 w 339428"/>
                    <a:gd name="connsiteY7" fmla="*/ 88997 h 145636"/>
                    <a:gd name="connsiteX8" fmla="*/ 263901 w 339428"/>
                    <a:gd name="connsiteY8" fmla="*/ 295 h 145636"/>
                    <a:gd name="connsiteX9" fmla="*/ 339428 w 339428"/>
                    <a:gd name="connsiteY9" fmla="*/ 68211 h 145636"/>
                    <a:gd name="connsiteX0" fmla="*/ 0 w 316247"/>
                    <a:gd name="connsiteY0" fmla="*/ 129781 h 145628"/>
                    <a:gd name="connsiteX1" fmla="*/ 63548 w 316247"/>
                    <a:gd name="connsiteY1" fmla="*/ 144991 h 145628"/>
                    <a:gd name="connsiteX2" fmla="*/ 45381 w 316247"/>
                    <a:gd name="connsiteY2" fmla="*/ 59928 h 145628"/>
                    <a:gd name="connsiteX3" fmla="*/ 123212 w 316247"/>
                    <a:gd name="connsiteY3" fmla="*/ 126921 h 145628"/>
                    <a:gd name="connsiteX4" fmla="*/ 111396 w 316247"/>
                    <a:gd name="connsiteY4" fmla="*/ 40004 h 145628"/>
                    <a:gd name="connsiteX5" fmla="*/ 185506 w 316247"/>
                    <a:gd name="connsiteY5" fmla="*/ 107207 h 145628"/>
                    <a:gd name="connsiteX6" fmla="*/ 176358 w 316247"/>
                    <a:gd name="connsiteY6" fmla="*/ 19738 h 145628"/>
                    <a:gd name="connsiteX7" fmla="*/ 248058 w 316247"/>
                    <a:gd name="connsiteY7" fmla="*/ 88997 h 145628"/>
                    <a:gd name="connsiteX8" fmla="*/ 240720 w 316247"/>
                    <a:gd name="connsiteY8" fmla="*/ 295 h 145628"/>
                    <a:gd name="connsiteX9" fmla="*/ 316247 w 316247"/>
                    <a:gd name="connsiteY9" fmla="*/ 68211 h 145628"/>
                    <a:gd name="connsiteX0" fmla="*/ 0 w 380306"/>
                    <a:gd name="connsiteY0" fmla="*/ 131604 h 145675"/>
                    <a:gd name="connsiteX1" fmla="*/ 127607 w 380306"/>
                    <a:gd name="connsiteY1" fmla="*/ 144991 h 145675"/>
                    <a:gd name="connsiteX2" fmla="*/ 109440 w 380306"/>
                    <a:gd name="connsiteY2" fmla="*/ 59928 h 145675"/>
                    <a:gd name="connsiteX3" fmla="*/ 187271 w 380306"/>
                    <a:gd name="connsiteY3" fmla="*/ 126921 h 145675"/>
                    <a:gd name="connsiteX4" fmla="*/ 175455 w 380306"/>
                    <a:gd name="connsiteY4" fmla="*/ 40004 h 145675"/>
                    <a:gd name="connsiteX5" fmla="*/ 249565 w 380306"/>
                    <a:gd name="connsiteY5" fmla="*/ 107207 h 145675"/>
                    <a:gd name="connsiteX6" fmla="*/ 240417 w 380306"/>
                    <a:gd name="connsiteY6" fmla="*/ 19738 h 145675"/>
                    <a:gd name="connsiteX7" fmla="*/ 312117 w 380306"/>
                    <a:gd name="connsiteY7" fmla="*/ 88997 h 145675"/>
                    <a:gd name="connsiteX8" fmla="*/ 304779 w 380306"/>
                    <a:gd name="connsiteY8" fmla="*/ 295 h 145675"/>
                    <a:gd name="connsiteX9" fmla="*/ 380306 w 380306"/>
                    <a:gd name="connsiteY9" fmla="*/ 68211 h 145675"/>
                    <a:gd name="connsiteX0" fmla="*/ 0 w 368467"/>
                    <a:gd name="connsiteY0" fmla="*/ 110380 h 145358"/>
                    <a:gd name="connsiteX1" fmla="*/ 115768 w 368467"/>
                    <a:gd name="connsiteY1" fmla="*/ 144991 h 145358"/>
                    <a:gd name="connsiteX2" fmla="*/ 97601 w 368467"/>
                    <a:gd name="connsiteY2" fmla="*/ 59928 h 145358"/>
                    <a:gd name="connsiteX3" fmla="*/ 175432 w 368467"/>
                    <a:gd name="connsiteY3" fmla="*/ 126921 h 145358"/>
                    <a:gd name="connsiteX4" fmla="*/ 163616 w 368467"/>
                    <a:gd name="connsiteY4" fmla="*/ 40004 h 145358"/>
                    <a:gd name="connsiteX5" fmla="*/ 237726 w 368467"/>
                    <a:gd name="connsiteY5" fmla="*/ 107207 h 145358"/>
                    <a:gd name="connsiteX6" fmla="*/ 228578 w 368467"/>
                    <a:gd name="connsiteY6" fmla="*/ 19738 h 145358"/>
                    <a:gd name="connsiteX7" fmla="*/ 300278 w 368467"/>
                    <a:gd name="connsiteY7" fmla="*/ 88997 h 145358"/>
                    <a:gd name="connsiteX8" fmla="*/ 292940 w 368467"/>
                    <a:gd name="connsiteY8" fmla="*/ 295 h 145358"/>
                    <a:gd name="connsiteX9" fmla="*/ 368467 w 368467"/>
                    <a:gd name="connsiteY9" fmla="*/ 68211 h 145358"/>
                    <a:gd name="connsiteX0" fmla="*/ 0 w 417822"/>
                    <a:gd name="connsiteY0" fmla="*/ 131729 h 145678"/>
                    <a:gd name="connsiteX1" fmla="*/ 165123 w 417822"/>
                    <a:gd name="connsiteY1" fmla="*/ 144991 h 145678"/>
                    <a:gd name="connsiteX2" fmla="*/ 146956 w 417822"/>
                    <a:gd name="connsiteY2" fmla="*/ 59928 h 145678"/>
                    <a:gd name="connsiteX3" fmla="*/ 224787 w 417822"/>
                    <a:gd name="connsiteY3" fmla="*/ 126921 h 145678"/>
                    <a:gd name="connsiteX4" fmla="*/ 212971 w 417822"/>
                    <a:gd name="connsiteY4" fmla="*/ 40004 h 145678"/>
                    <a:gd name="connsiteX5" fmla="*/ 287081 w 417822"/>
                    <a:gd name="connsiteY5" fmla="*/ 107207 h 145678"/>
                    <a:gd name="connsiteX6" fmla="*/ 277933 w 417822"/>
                    <a:gd name="connsiteY6" fmla="*/ 19738 h 145678"/>
                    <a:gd name="connsiteX7" fmla="*/ 349633 w 417822"/>
                    <a:gd name="connsiteY7" fmla="*/ 88997 h 145678"/>
                    <a:gd name="connsiteX8" fmla="*/ 342295 w 417822"/>
                    <a:gd name="connsiteY8" fmla="*/ 295 h 145678"/>
                    <a:gd name="connsiteX9" fmla="*/ 417822 w 417822"/>
                    <a:gd name="connsiteY9" fmla="*/ 68211 h 145678"/>
                    <a:gd name="connsiteX0" fmla="*/ 0 w 417822"/>
                    <a:gd name="connsiteY0" fmla="*/ 131729 h 147842"/>
                    <a:gd name="connsiteX1" fmla="*/ 165123 w 417822"/>
                    <a:gd name="connsiteY1" fmla="*/ 144991 h 147842"/>
                    <a:gd name="connsiteX2" fmla="*/ 146956 w 417822"/>
                    <a:gd name="connsiteY2" fmla="*/ 59928 h 147842"/>
                    <a:gd name="connsiteX3" fmla="*/ 224787 w 417822"/>
                    <a:gd name="connsiteY3" fmla="*/ 126921 h 147842"/>
                    <a:gd name="connsiteX4" fmla="*/ 212971 w 417822"/>
                    <a:gd name="connsiteY4" fmla="*/ 40004 h 147842"/>
                    <a:gd name="connsiteX5" fmla="*/ 287081 w 417822"/>
                    <a:gd name="connsiteY5" fmla="*/ 107207 h 147842"/>
                    <a:gd name="connsiteX6" fmla="*/ 277933 w 417822"/>
                    <a:gd name="connsiteY6" fmla="*/ 19738 h 147842"/>
                    <a:gd name="connsiteX7" fmla="*/ 349633 w 417822"/>
                    <a:gd name="connsiteY7" fmla="*/ 88997 h 147842"/>
                    <a:gd name="connsiteX8" fmla="*/ 342295 w 417822"/>
                    <a:gd name="connsiteY8" fmla="*/ 295 h 147842"/>
                    <a:gd name="connsiteX9" fmla="*/ 417822 w 417822"/>
                    <a:gd name="connsiteY9" fmla="*/ 68211 h 147842"/>
                    <a:gd name="connsiteX0" fmla="*/ 0 w 417822"/>
                    <a:gd name="connsiteY0" fmla="*/ 131729 h 149279"/>
                    <a:gd name="connsiteX1" fmla="*/ 45755 w 417822"/>
                    <a:gd name="connsiteY1" fmla="*/ 136140 h 149279"/>
                    <a:gd name="connsiteX2" fmla="*/ 165123 w 417822"/>
                    <a:gd name="connsiteY2" fmla="*/ 144991 h 149279"/>
                    <a:gd name="connsiteX3" fmla="*/ 146956 w 417822"/>
                    <a:gd name="connsiteY3" fmla="*/ 59928 h 149279"/>
                    <a:gd name="connsiteX4" fmla="*/ 224787 w 417822"/>
                    <a:gd name="connsiteY4" fmla="*/ 126921 h 149279"/>
                    <a:gd name="connsiteX5" fmla="*/ 212971 w 417822"/>
                    <a:gd name="connsiteY5" fmla="*/ 40004 h 149279"/>
                    <a:gd name="connsiteX6" fmla="*/ 287081 w 417822"/>
                    <a:gd name="connsiteY6" fmla="*/ 107207 h 149279"/>
                    <a:gd name="connsiteX7" fmla="*/ 277933 w 417822"/>
                    <a:gd name="connsiteY7" fmla="*/ 19738 h 149279"/>
                    <a:gd name="connsiteX8" fmla="*/ 349633 w 417822"/>
                    <a:gd name="connsiteY8" fmla="*/ 88997 h 149279"/>
                    <a:gd name="connsiteX9" fmla="*/ 342295 w 417822"/>
                    <a:gd name="connsiteY9" fmla="*/ 295 h 149279"/>
                    <a:gd name="connsiteX10" fmla="*/ 417822 w 417822"/>
                    <a:gd name="connsiteY10" fmla="*/ 68211 h 149279"/>
                    <a:gd name="connsiteX0" fmla="*/ 0 w 417822"/>
                    <a:gd name="connsiteY0" fmla="*/ 131729 h 147525"/>
                    <a:gd name="connsiteX1" fmla="*/ 87324 w 417822"/>
                    <a:gd name="connsiteY1" fmla="*/ 116425 h 147525"/>
                    <a:gd name="connsiteX2" fmla="*/ 165123 w 417822"/>
                    <a:gd name="connsiteY2" fmla="*/ 144991 h 147525"/>
                    <a:gd name="connsiteX3" fmla="*/ 146956 w 417822"/>
                    <a:gd name="connsiteY3" fmla="*/ 59928 h 147525"/>
                    <a:gd name="connsiteX4" fmla="*/ 224787 w 417822"/>
                    <a:gd name="connsiteY4" fmla="*/ 126921 h 147525"/>
                    <a:gd name="connsiteX5" fmla="*/ 212971 w 417822"/>
                    <a:gd name="connsiteY5" fmla="*/ 40004 h 147525"/>
                    <a:gd name="connsiteX6" fmla="*/ 287081 w 417822"/>
                    <a:gd name="connsiteY6" fmla="*/ 107207 h 147525"/>
                    <a:gd name="connsiteX7" fmla="*/ 277933 w 417822"/>
                    <a:gd name="connsiteY7" fmla="*/ 19738 h 147525"/>
                    <a:gd name="connsiteX8" fmla="*/ 349633 w 417822"/>
                    <a:gd name="connsiteY8" fmla="*/ 88997 h 147525"/>
                    <a:gd name="connsiteX9" fmla="*/ 342295 w 417822"/>
                    <a:gd name="connsiteY9" fmla="*/ 295 h 147525"/>
                    <a:gd name="connsiteX10" fmla="*/ 417822 w 417822"/>
                    <a:gd name="connsiteY10" fmla="*/ 68211 h 147525"/>
                    <a:gd name="connsiteX0" fmla="*/ 0 w 417822"/>
                    <a:gd name="connsiteY0" fmla="*/ 131729 h 147240"/>
                    <a:gd name="connsiteX1" fmla="*/ 102450 w 417822"/>
                    <a:gd name="connsiteY1" fmla="*/ 110341 h 147240"/>
                    <a:gd name="connsiteX2" fmla="*/ 165123 w 417822"/>
                    <a:gd name="connsiteY2" fmla="*/ 144991 h 147240"/>
                    <a:gd name="connsiteX3" fmla="*/ 146956 w 417822"/>
                    <a:gd name="connsiteY3" fmla="*/ 59928 h 147240"/>
                    <a:gd name="connsiteX4" fmla="*/ 224787 w 417822"/>
                    <a:gd name="connsiteY4" fmla="*/ 126921 h 147240"/>
                    <a:gd name="connsiteX5" fmla="*/ 212971 w 417822"/>
                    <a:gd name="connsiteY5" fmla="*/ 40004 h 147240"/>
                    <a:gd name="connsiteX6" fmla="*/ 287081 w 417822"/>
                    <a:gd name="connsiteY6" fmla="*/ 107207 h 147240"/>
                    <a:gd name="connsiteX7" fmla="*/ 277933 w 417822"/>
                    <a:gd name="connsiteY7" fmla="*/ 19738 h 147240"/>
                    <a:gd name="connsiteX8" fmla="*/ 349633 w 417822"/>
                    <a:gd name="connsiteY8" fmla="*/ 88997 h 147240"/>
                    <a:gd name="connsiteX9" fmla="*/ 342295 w 417822"/>
                    <a:gd name="connsiteY9" fmla="*/ 295 h 147240"/>
                    <a:gd name="connsiteX10" fmla="*/ 417822 w 417822"/>
                    <a:gd name="connsiteY10" fmla="*/ 68211 h 147240"/>
                    <a:gd name="connsiteX0" fmla="*/ 0 w 388190"/>
                    <a:gd name="connsiteY0" fmla="*/ 121305 h 147240"/>
                    <a:gd name="connsiteX1" fmla="*/ 72818 w 388190"/>
                    <a:gd name="connsiteY1" fmla="*/ 110341 h 147240"/>
                    <a:gd name="connsiteX2" fmla="*/ 135491 w 388190"/>
                    <a:gd name="connsiteY2" fmla="*/ 144991 h 147240"/>
                    <a:gd name="connsiteX3" fmla="*/ 117324 w 388190"/>
                    <a:gd name="connsiteY3" fmla="*/ 59928 h 147240"/>
                    <a:gd name="connsiteX4" fmla="*/ 195155 w 388190"/>
                    <a:gd name="connsiteY4" fmla="*/ 126921 h 147240"/>
                    <a:gd name="connsiteX5" fmla="*/ 183339 w 388190"/>
                    <a:gd name="connsiteY5" fmla="*/ 40004 h 147240"/>
                    <a:gd name="connsiteX6" fmla="*/ 257449 w 388190"/>
                    <a:gd name="connsiteY6" fmla="*/ 107207 h 147240"/>
                    <a:gd name="connsiteX7" fmla="*/ 248301 w 388190"/>
                    <a:gd name="connsiteY7" fmla="*/ 19738 h 147240"/>
                    <a:gd name="connsiteX8" fmla="*/ 320001 w 388190"/>
                    <a:gd name="connsiteY8" fmla="*/ 88997 h 147240"/>
                    <a:gd name="connsiteX9" fmla="*/ 312663 w 388190"/>
                    <a:gd name="connsiteY9" fmla="*/ 295 h 147240"/>
                    <a:gd name="connsiteX10" fmla="*/ 388190 w 388190"/>
                    <a:gd name="connsiteY10" fmla="*/ 68211 h 147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8190" h="147240">
                      <a:moveTo>
                        <a:pt x="0" y="121305"/>
                      </a:moveTo>
                      <a:cubicBezTo>
                        <a:pt x="7626" y="122040"/>
                        <a:pt x="45298" y="108131"/>
                        <a:pt x="72818" y="110341"/>
                      </a:cubicBezTo>
                      <a:cubicBezTo>
                        <a:pt x="100339" y="112551"/>
                        <a:pt x="118624" y="157693"/>
                        <a:pt x="135491" y="144991"/>
                      </a:cubicBezTo>
                      <a:cubicBezTo>
                        <a:pt x="149299" y="140814"/>
                        <a:pt x="106301" y="59882"/>
                        <a:pt x="117324" y="59928"/>
                      </a:cubicBezTo>
                      <a:cubicBezTo>
                        <a:pt x="137360" y="55255"/>
                        <a:pt x="172791" y="133708"/>
                        <a:pt x="195155" y="126921"/>
                      </a:cubicBezTo>
                      <a:cubicBezTo>
                        <a:pt x="219874" y="119776"/>
                        <a:pt x="158050" y="47391"/>
                        <a:pt x="183339" y="40004"/>
                      </a:cubicBezTo>
                      <a:cubicBezTo>
                        <a:pt x="205038" y="33424"/>
                        <a:pt x="238149" y="113929"/>
                        <a:pt x="257449" y="107207"/>
                      </a:cubicBezTo>
                      <a:cubicBezTo>
                        <a:pt x="280530" y="101593"/>
                        <a:pt x="221337" y="28906"/>
                        <a:pt x="248301" y="19738"/>
                      </a:cubicBezTo>
                      <a:cubicBezTo>
                        <a:pt x="269076" y="14057"/>
                        <a:pt x="296627" y="95864"/>
                        <a:pt x="320001" y="88997"/>
                      </a:cubicBezTo>
                      <a:cubicBezTo>
                        <a:pt x="354772" y="78913"/>
                        <a:pt x="283205" y="9551"/>
                        <a:pt x="312663" y="295"/>
                      </a:cubicBezTo>
                      <a:cubicBezTo>
                        <a:pt x="334292" y="-5463"/>
                        <a:pt x="363145" y="75074"/>
                        <a:pt x="388190" y="68211"/>
                      </a:cubicBezTo>
                    </a:path>
                  </a:pathLst>
                </a:custGeom>
                <a:noFill/>
                <a:ln w="25400">
                  <a:solidFill>
                    <a:srgbClr val="FE00FF"/>
                  </a:solidFill>
                  <a:head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50" name="Forme libre 49"/>
                <p:cNvSpPr/>
                <p:nvPr/>
              </p:nvSpPr>
              <p:spPr>
                <a:xfrm rot="1527782">
                  <a:off x="20664429" y="-14912920"/>
                  <a:ext cx="4934362" cy="4140850"/>
                </a:xfrm>
                <a:custGeom>
                  <a:avLst/>
                  <a:gdLst>
                    <a:gd name="connsiteX0" fmla="*/ 0 w 2006917"/>
                    <a:gd name="connsiteY0" fmla="*/ 203680 h 289405"/>
                    <a:gd name="connsiteX1" fmla="*/ 1766887 w 2006917"/>
                    <a:gd name="connsiteY1" fmla="*/ 1273 h 289405"/>
                    <a:gd name="connsiteX2" fmla="*/ 1985962 w 2006917"/>
                    <a:gd name="connsiteY2" fmla="*/ 289405 h 289405"/>
                    <a:gd name="connsiteX0" fmla="*/ 0 w 1987007"/>
                    <a:gd name="connsiteY0" fmla="*/ 202455 h 316750"/>
                    <a:gd name="connsiteX1" fmla="*/ 733425 w 1987007"/>
                    <a:gd name="connsiteY1" fmla="*/ 311992 h 316750"/>
                    <a:gd name="connsiteX2" fmla="*/ 1766887 w 1987007"/>
                    <a:gd name="connsiteY2" fmla="*/ 48 h 316750"/>
                    <a:gd name="connsiteX3" fmla="*/ 1985962 w 1987007"/>
                    <a:gd name="connsiteY3" fmla="*/ 288180 h 316750"/>
                    <a:gd name="connsiteX0" fmla="*/ 0 w 1987007"/>
                    <a:gd name="connsiteY0" fmla="*/ 247699 h 318361"/>
                    <a:gd name="connsiteX1" fmla="*/ 733425 w 1987007"/>
                    <a:gd name="connsiteY1" fmla="*/ 311992 h 318361"/>
                    <a:gd name="connsiteX2" fmla="*/ 1766887 w 1987007"/>
                    <a:gd name="connsiteY2" fmla="*/ 48 h 318361"/>
                    <a:gd name="connsiteX3" fmla="*/ 1985962 w 1987007"/>
                    <a:gd name="connsiteY3" fmla="*/ 288180 h 318361"/>
                    <a:gd name="connsiteX0" fmla="*/ 0 w 1987007"/>
                    <a:gd name="connsiteY0" fmla="*/ 247699 h 325651"/>
                    <a:gd name="connsiteX1" fmla="*/ 357187 w 1987007"/>
                    <a:gd name="connsiteY1" fmla="*/ 254733 h 325651"/>
                    <a:gd name="connsiteX2" fmla="*/ 733425 w 1987007"/>
                    <a:gd name="connsiteY2" fmla="*/ 311992 h 325651"/>
                    <a:gd name="connsiteX3" fmla="*/ 1766887 w 1987007"/>
                    <a:gd name="connsiteY3" fmla="*/ 48 h 325651"/>
                    <a:gd name="connsiteX4" fmla="*/ 1985962 w 1987007"/>
                    <a:gd name="connsiteY4" fmla="*/ 288180 h 325651"/>
                    <a:gd name="connsiteX0" fmla="*/ 0 w 1987007"/>
                    <a:gd name="connsiteY0" fmla="*/ 247699 h 324941"/>
                    <a:gd name="connsiteX1" fmla="*/ 185737 w 1987007"/>
                    <a:gd name="connsiteY1" fmla="*/ 247590 h 324941"/>
                    <a:gd name="connsiteX2" fmla="*/ 733425 w 1987007"/>
                    <a:gd name="connsiteY2" fmla="*/ 311992 h 324941"/>
                    <a:gd name="connsiteX3" fmla="*/ 1766887 w 1987007"/>
                    <a:gd name="connsiteY3" fmla="*/ 48 h 324941"/>
                    <a:gd name="connsiteX4" fmla="*/ 1985962 w 1987007"/>
                    <a:gd name="connsiteY4" fmla="*/ 288180 h 324941"/>
                    <a:gd name="connsiteX0" fmla="*/ 0 w 1987007"/>
                    <a:gd name="connsiteY0" fmla="*/ 247699 h 322815"/>
                    <a:gd name="connsiteX1" fmla="*/ 185737 w 1987007"/>
                    <a:gd name="connsiteY1" fmla="*/ 247590 h 322815"/>
                    <a:gd name="connsiteX2" fmla="*/ 733425 w 1987007"/>
                    <a:gd name="connsiteY2" fmla="*/ 311992 h 322815"/>
                    <a:gd name="connsiteX3" fmla="*/ 1766887 w 1987007"/>
                    <a:gd name="connsiteY3" fmla="*/ 48 h 322815"/>
                    <a:gd name="connsiteX4" fmla="*/ 1985962 w 1987007"/>
                    <a:gd name="connsiteY4" fmla="*/ 288180 h 322815"/>
                    <a:gd name="connsiteX0" fmla="*/ 0 w 1987007"/>
                    <a:gd name="connsiteY0" fmla="*/ 247699 h 322815"/>
                    <a:gd name="connsiteX1" fmla="*/ 185737 w 1987007"/>
                    <a:gd name="connsiteY1" fmla="*/ 247590 h 322815"/>
                    <a:gd name="connsiteX2" fmla="*/ 733425 w 1987007"/>
                    <a:gd name="connsiteY2" fmla="*/ 311992 h 322815"/>
                    <a:gd name="connsiteX3" fmla="*/ 1766887 w 1987007"/>
                    <a:gd name="connsiteY3" fmla="*/ 48 h 322815"/>
                    <a:gd name="connsiteX4" fmla="*/ 1985962 w 1987007"/>
                    <a:gd name="connsiteY4" fmla="*/ 288180 h 322815"/>
                    <a:gd name="connsiteX0" fmla="*/ 0 w 1991770"/>
                    <a:gd name="connsiteY0" fmla="*/ 331043 h 331492"/>
                    <a:gd name="connsiteX1" fmla="*/ 190500 w 1991770"/>
                    <a:gd name="connsiteY1" fmla="*/ 247590 h 331492"/>
                    <a:gd name="connsiteX2" fmla="*/ 738188 w 1991770"/>
                    <a:gd name="connsiteY2" fmla="*/ 311992 h 331492"/>
                    <a:gd name="connsiteX3" fmla="*/ 1771650 w 1991770"/>
                    <a:gd name="connsiteY3" fmla="*/ 48 h 331492"/>
                    <a:gd name="connsiteX4" fmla="*/ 1990725 w 1991770"/>
                    <a:gd name="connsiteY4" fmla="*/ 288180 h 331492"/>
                    <a:gd name="connsiteX0" fmla="*/ 0 w 1996138"/>
                    <a:gd name="connsiteY0" fmla="*/ 330998 h 331447"/>
                    <a:gd name="connsiteX1" fmla="*/ 190500 w 1996138"/>
                    <a:gd name="connsiteY1" fmla="*/ 247545 h 331447"/>
                    <a:gd name="connsiteX2" fmla="*/ 414338 w 1996138"/>
                    <a:gd name="connsiteY2" fmla="*/ 283372 h 331447"/>
                    <a:gd name="connsiteX3" fmla="*/ 1771650 w 1996138"/>
                    <a:gd name="connsiteY3" fmla="*/ 3 h 331447"/>
                    <a:gd name="connsiteX4" fmla="*/ 1990725 w 1996138"/>
                    <a:gd name="connsiteY4" fmla="*/ 288135 h 331447"/>
                    <a:gd name="connsiteX0" fmla="*/ 0 w 1996138"/>
                    <a:gd name="connsiteY0" fmla="*/ 330997 h 331446"/>
                    <a:gd name="connsiteX1" fmla="*/ 190500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0997 h 331446"/>
                    <a:gd name="connsiteX1" fmla="*/ 190500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0997 h 331446"/>
                    <a:gd name="connsiteX1" fmla="*/ 190500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0997 h 331446"/>
                    <a:gd name="connsiteX1" fmla="*/ 166687 w 1996138"/>
                    <a:gd name="connsiteY1" fmla="*/ 247544 h 331446"/>
                    <a:gd name="connsiteX2" fmla="*/ 414338 w 1996138"/>
                    <a:gd name="connsiteY2" fmla="*/ 283371 h 331446"/>
                    <a:gd name="connsiteX3" fmla="*/ 1771650 w 1996138"/>
                    <a:gd name="connsiteY3" fmla="*/ 2 h 331446"/>
                    <a:gd name="connsiteX4" fmla="*/ 1990725 w 1996138"/>
                    <a:gd name="connsiteY4" fmla="*/ 288134 h 331446"/>
                    <a:gd name="connsiteX0" fmla="*/ 0 w 1996138"/>
                    <a:gd name="connsiteY0" fmla="*/ 331062 h 331511"/>
                    <a:gd name="connsiteX1" fmla="*/ 166687 w 1996138"/>
                    <a:gd name="connsiteY1" fmla="*/ 247609 h 331511"/>
                    <a:gd name="connsiteX2" fmla="*/ 414338 w 1996138"/>
                    <a:gd name="connsiteY2" fmla="*/ 283436 h 331511"/>
                    <a:gd name="connsiteX3" fmla="*/ 523573 w 1996138"/>
                    <a:gd name="connsiteY3" fmla="*/ 261417 h 331511"/>
                    <a:gd name="connsiteX4" fmla="*/ 1771650 w 1996138"/>
                    <a:gd name="connsiteY4" fmla="*/ 67 h 331511"/>
                    <a:gd name="connsiteX5" fmla="*/ 1990725 w 1996138"/>
                    <a:gd name="connsiteY5" fmla="*/ 288199 h 331511"/>
                    <a:gd name="connsiteX0" fmla="*/ 0 w 1992208"/>
                    <a:gd name="connsiteY0" fmla="*/ 333218 h 333667"/>
                    <a:gd name="connsiteX1" fmla="*/ 166687 w 1992208"/>
                    <a:gd name="connsiteY1" fmla="*/ 249765 h 333667"/>
                    <a:gd name="connsiteX2" fmla="*/ 414338 w 1992208"/>
                    <a:gd name="connsiteY2" fmla="*/ 285592 h 333667"/>
                    <a:gd name="connsiteX3" fmla="*/ 664067 w 1992208"/>
                    <a:gd name="connsiteY3" fmla="*/ 163561 h 333667"/>
                    <a:gd name="connsiteX4" fmla="*/ 1771650 w 1992208"/>
                    <a:gd name="connsiteY4" fmla="*/ 2223 h 333667"/>
                    <a:gd name="connsiteX5" fmla="*/ 1990725 w 1992208"/>
                    <a:gd name="connsiteY5" fmla="*/ 290355 h 333667"/>
                    <a:gd name="connsiteX0" fmla="*/ 0 w 1992208"/>
                    <a:gd name="connsiteY0" fmla="*/ 333946 h 334395"/>
                    <a:gd name="connsiteX1" fmla="*/ 166687 w 1992208"/>
                    <a:gd name="connsiteY1" fmla="*/ 250493 h 334395"/>
                    <a:gd name="connsiteX2" fmla="*/ 414338 w 1992208"/>
                    <a:gd name="connsiteY2" fmla="*/ 286320 h 334395"/>
                    <a:gd name="connsiteX3" fmla="*/ 664067 w 1992208"/>
                    <a:gd name="connsiteY3" fmla="*/ 164289 h 334395"/>
                    <a:gd name="connsiteX4" fmla="*/ 747410 w 1992208"/>
                    <a:gd name="connsiteY4" fmla="*/ 142859 h 334395"/>
                    <a:gd name="connsiteX5" fmla="*/ 1771650 w 1992208"/>
                    <a:gd name="connsiteY5" fmla="*/ 2951 h 334395"/>
                    <a:gd name="connsiteX6" fmla="*/ 1990725 w 1992208"/>
                    <a:gd name="connsiteY6" fmla="*/ 291083 h 334395"/>
                    <a:gd name="connsiteX0" fmla="*/ 0 w 1991334"/>
                    <a:gd name="connsiteY0" fmla="*/ 331634 h 332083"/>
                    <a:gd name="connsiteX1" fmla="*/ 166687 w 1991334"/>
                    <a:gd name="connsiteY1" fmla="*/ 248181 h 332083"/>
                    <a:gd name="connsiteX2" fmla="*/ 414338 w 1991334"/>
                    <a:gd name="connsiteY2" fmla="*/ 284008 h 332083"/>
                    <a:gd name="connsiteX3" fmla="*/ 664067 w 1991334"/>
                    <a:gd name="connsiteY3" fmla="*/ 161977 h 332083"/>
                    <a:gd name="connsiteX4" fmla="*/ 885523 w 1991334"/>
                    <a:gd name="connsiteY4" fmla="*/ 209603 h 332083"/>
                    <a:gd name="connsiteX5" fmla="*/ 1771650 w 1991334"/>
                    <a:gd name="connsiteY5" fmla="*/ 639 h 332083"/>
                    <a:gd name="connsiteX6" fmla="*/ 1990725 w 1991334"/>
                    <a:gd name="connsiteY6" fmla="*/ 288771 h 332083"/>
                    <a:gd name="connsiteX0" fmla="*/ 0 w 1991334"/>
                    <a:gd name="connsiteY0" fmla="*/ 333367 h 333816"/>
                    <a:gd name="connsiteX1" fmla="*/ 166687 w 1991334"/>
                    <a:gd name="connsiteY1" fmla="*/ 249914 h 333816"/>
                    <a:gd name="connsiteX2" fmla="*/ 414338 w 1991334"/>
                    <a:gd name="connsiteY2" fmla="*/ 285741 h 333816"/>
                    <a:gd name="connsiteX3" fmla="*/ 664067 w 1991334"/>
                    <a:gd name="connsiteY3" fmla="*/ 163710 h 333816"/>
                    <a:gd name="connsiteX4" fmla="*/ 885523 w 1991334"/>
                    <a:gd name="connsiteY4" fmla="*/ 211336 h 333816"/>
                    <a:gd name="connsiteX5" fmla="*/ 1109360 w 1991334"/>
                    <a:gd name="connsiteY5" fmla="*/ 156567 h 333816"/>
                    <a:gd name="connsiteX6" fmla="*/ 1771650 w 1991334"/>
                    <a:gd name="connsiteY6" fmla="*/ 2372 h 333816"/>
                    <a:gd name="connsiteX7" fmla="*/ 1990725 w 1991334"/>
                    <a:gd name="connsiteY7" fmla="*/ 290504 h 333816"/>
                    <a:gd name="connsiteX0" fmla="*/ 0 w 1991099"/>
                    <a:gd name="connsiteY0" fmla="*/ 338000 h 338449"/>
                    <a:gd name="connsiteX1" fmla="*/ 166687 w 1991099"/>
                    <a:gd name="connsiteY1" fmla="*/ 254547 h 338449"/>
                    <a:gd name="connsiteX2" fmla="*/ 414338 w 1991099"/>
                    <a:gd name="connsiteY2" fmla="*/ 290374 h 338449"/>
                    <a:gd name="connsiteX3" fmla="*/ 664067 w 1991099"/>
                    <a:gd name="connsiteY3" fmla="*/ 168343 h 338449"/>
                    <a:gd name="connsiteX4" fmla="*/ 885523 w 1991099"/>
                    <a:gd name="connsiteY4" fmla="*/ 215969 h 338449"/>
                    <a:gd name="connsiteX5" fmla="*/ 1085547 w 1991099"/>
                    <a:gd name="connsiteY5" fmla="*/ 99287 h 338449"/>
                    <a:gd name="connsiteX6" fmla="*/ 1771650 w 1991099"/>
                    <a:gd name="connsiteY6" fmla="*/ 7005 h 338449"/>
                    <a:gd name="connsiteX7" fmla="*/ 1990725 w 1991099"/>
                    <a:gd name="connsiteY7" fmla="*/ 295137 h 338449"/>
                    <a:gd name="connsiteX0" fmla="*/ 0 w 1991099"/>
                    <a:gd name="connsiteY0" fmla="*/ 339393 h 339842"/>
                    <a:gd name="connsiteX1" fmla="*/ 166687 w 1991099"/>
                    <a:gd name="connsiteY1" fmla="*/ 255940 h 339842"/>
                    <a:gd name="connsiteX2" fmla="*/ 414338 w 1991099"/>
                    <a:gd name="connsiteY2" fmla="*/ 291767 h 339842"/>
                    <a:gd name="connsiteX3" fmla="*/ 664067 w 1991099"/>
                    <a:gd name="connsiteY3" fmla="*/ 169736 h 339842"/>
                    <a:gd name="connsiteX4" fmla="*/ 885523 w 1991099"/>
                    <a:gd name="connsiteY4" fmla="*/ 217362 h 339842"/>
                    <a:gd name="connsiteX5" fmla="*/ 1085547 w 1991099"/>
                    <a:gd name="connsiteY5" fmla="*/ 100680 h 339842"/>
                    <a:gd name="connsiteX6" fmla="*/ 1149843 w 1991099"/>
                    <a:gd name="connsiteY6" fmla="*/ 79250 h 339842"/>
                    <a:gd name="connsiteX7" fmla="*/ 1771650 w 1991099"/>
                    <a:gd name="connsiteY7" fmla="*/ 8398 h 339842"/>
                    <a:gd name="connsiteX8" fmla="*/ 1990725 w 1991099"/>
                    <a:gd name="connsiteY8" fmla="*/ 296530 h 339842"/>
                    <a:gd name="connsiteX0" fmla="*/ 0 w 1990974"/>
                    <a:gd name="connsiteY0" fmla="*/ 333114 h 333563"/>
                    <a:gd name="connsiteX1" fmla="*/ 166687 w 1990974"/>
                    <a:gd name="connsiteY1" fmla="*/ 249661 h 333563"/>
                    <a:gd name="connsiteX2" fmla="*/ 414338 w 1990974"/>
                    <a:gd name="connsiteY2" fmla="*/ 285488 h 333563"/>
                    <a:gd name="connsiteX3" fmla="*/ 664067 w 1990974"/>
                    <a:gd name="connsiteY3" fmla="*/ 163457 h 333563"/>
                    <a:gd name="connsiteX4" fmla="*/ 885523 w 1990974"/>
                    <a:gd name="connsiteY4" fmla="*/ 211083 h 333563"/>
                    <a:gd name="connsiteX5" fmla="*/ 1085547 w 1990974"/>
                    <a:gd name="connsiteY5" fmla="*/ 94401 h 333563"/>
                    <a:gd name="connsiteX6" fmla="*/ 1333200 w 1990974"/>
                    <a:gd name="connsiteY6" fmla="*/ 156315 h 333563"/>
                    <a:gd name="connsiteX7" fmla="*/ 1771650 w 1990974"/>
                    <a:gd name="connsiteY7" fmla="*/ 2119 h 333563"/>
                    <a:gd name="connsiteX8" fmla="*/ 1990725 w 1990974"/>
                    <a:gd name="connsiteY8" fmla="*/ 290251 h 333563"/>
                    <a:gd name="connsiteX0" fmla="*/ 0 w 1990836"/>
                    <a:gd name="connsiteY0" fmla="*/ 323709 h 324158"/>
                    <a:gd name="connsiteX1" fmla="*/ 166687 w 1990836"/>
                    <a:gd name="connsiteY1" fmla="*/ 240256 h 324158"/>
                    <a:gd name="connsiteX2" fmla="*/ 414338 w 1990836"/>
                    <a:gd name="connsiteY2" fmla="*/ 276083 h 324158"/>
                    <a:gd name="connsiteX3" fmla="*/ 664067 w 1990836"/>
                    <a:gd name="connsiteY3" fmla="*/ 154052 h 324158"/>
                    <a:gd name="connsiteX4" fmla="*/ 885523 w 1990836"/>
                    <a:gd name="connsiteY4" fmla="*/ 201678 h 324158"/>
                    <a:gd name="connsiteX5" fmla="*/ 1085547 w 1990836"/>
                    <a:gd name="connsiteY5" fmla="*/ 84996 h 324158"/>
                    <a:gd name="connsiteX6" fmla="*/ 1333200 w 1990836"/>
                    <a:gd name="connsiteY6" fmla="*/ 146910 h 324158"/>
                    <a:gd name="connsiteX7" fmla="*/ 1621631 w 1990836"/>
                    <a:gd name="connsiteY7" fmla="*/ 2239 h 324158"/>
                    <a:gd name="connsiteX8" fmla="*/ 1990725 w 1990836"/>
                    <a:gd name="connsiteY8" fmla="*/ 280846 h 324158"/>
                    <a:gd name="connsiteX0" fmla="*/ 0 w 1945610"/>
                    <a:gd name="connsiteY0" fmla="*/ 344176 h 344625"/>
                    <a:gd name="connsiteX1" fmla="*/ 166687 w 1945610"/>
                    <a:gd name="connsiteY1" fmla="*/ 260723 h 344625"/>
                    <a:gd name="connsiteX2" fmla="*/ 414338 w 1945610"/>
                    <a:gd name="connsiteY2" fmla="*/ 296550 h 344625"/>
                    <a:gd name="connsiteX3" fmla="*/ 664067 w 1945610"/>
                    <a:gd name="connsiteY3" fmla="*/ 174519 h 344625"/>
                    <a:gd name="connsiteX4" fmla="*/ 885523 w 1945610"/>
                    <a:gd name="connsiteY4" fmla="*/ 222145 h 344625"/>
                    <a:gd name="connsiteX5" fmla="*/ 1085547 w 1945610"/>
                    <a:gd name="connsiteY5" fmla="*/ 105463 h 344625"/>
                    <a:gd name="connsiteX6" fmla="*/ 1333200 w 1945610"/>
                    <a:gd name="connsiteY6" fmla="*/ 167377 h 344625"/>
                    <a:gd name="connsiteX7" fmla="*/ 1621631 w 1945610"/>
                    <a:gd name="connsiteY7" fmla="*/ 22706 h 344625"/>
                    <a:gd name="connsiteX8" fmla="*/ 1945481 w 1945610"/>
                    <a:gd name="connsiteY8" fmla="*/ 29851 h 344625"/>
                    <a:gd name="connsiteX0" fmla="*/ 0 w 1945481"/>
                    <a:gd name="connsiteY0" fmla="*/ 344506 h 344955"/>
                    <a:gd name="connsiteX1" fmla="*/ 166687 w 1945481"/>
                    <a:gd name="connsiteY1" fmla="*/ 261053 h 344955"/>
                    <a:gd name="connsiteX2" fmla="*/ 414338 w 1945481"/>
                    <a:gd name="connsiteY2" fmla="*/ 296880 h 344955"/>
                    <a:gd name="connsiteX3" fmla="*/ 664067 w 1945481"/>
                    <a:gd name="connsiteY3" fmla="*/ 174849 h 344955"/>
                    <a:gd name="connsiteX4" fmla="*/ 885523 w 1945481"/>
                    <a:gd name="connsiteY4" fmla="*/ 222475 h 344955"/>
                    <a:gd name="connsiteX5" fmla="*/ 1085547 w 1945481"/>
                    <a:gd name="connsiteY5" fmla="*/ 105793 h 344955"/>
                    <a:gd name="connsiteX6" fmla="*/ 1333200 w 1945481"/>
                    <a:gd name="connsiteY6" fmla="*/ 167707 h 344955"/>
                    <a:gd name="connsiteX7" fmla="*/ 1621631 w 1945481"/>
                    <a:gd name="connsiteY7" fmla="*/ 23036 h 344955"/>
                    <a:gd name="connsiteX8" fmla="*/ 1799924 w 1945481"/>
                    <a:gd name="connsiteY8" fmla="*/ 1020 h 344955"/>
                    <a:gd name="connsiteX9" fmla="*/ 1945481 w 1945481"/>
                    <a:gd name="connsiteY9" fmla="*/ 30181 h 344955"/>
                    <a:gd name="connsiteX0" fmla="*/ 0 w 1945481"/>
                    <a:gd name="connsiteY0" fmla="*/ 323206 h 323655"/>
                    <a:gd name="connsiteX1" fmla="*/ 166687 w 1945481"/>
                    <a:gd name="connsiteY1" fmla="*/ 239753 h 323655"/>
                    <a:gd name="connsiteX2" fmla="*/ 414338 w 1945481"/>
                    <a:gd name="connsiteY2" fmla="*/ 275580 h 323655"/>
                    <a:gd name="connsiteX3" fmla="*/ 664067 w 1945481"/>
                    <a:gd name="connsiteY3" fmla="*/ 153549 h 323655"/>
                    <a:gd name="connsiteX4" fmla="*/ 885523 w 1945481"/>
                    <a:gd name="connsiteY4" fmla="*/ 201175 h 323655"/>
                    <a:gd name="connsiteX5" fmla="*/ 1085547 w 1945481"/>
                    <a:gd name="connsiteY5" fmla="*/ 84493 h 323655"/>
                    <a:gd name="connsiteX6" fmla="*/ 1333200 w 1945481"/>
                    <a:gd name="connsiteY6" fmla="*/ 146407 h 323655"/>
                    <a:gd name="connsiteX7" fmla="*/ 1621631 w 1945481"/>
                    <a:gd name="connsiteY7" fmla="*/ 1736 h 323655"/>
                    <a:gd name="connsiteX8" fmla="*/ 1821356 w 1945481"/>
                    <a:gd name="connsiteY8" fmla="*/ 63064 h 323655"/>
                    <a:gd name="connsiteX9" fmla="*/ 1945481 w 1945481"/>
                    <a:gd name="connsiteY9" fmla="*/ 8881 h 323655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085547 w 1945481"/>
                    <a:gd name="connsiteY5" fmla="*/ 79835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33172 w 1945481"/>
                    <a:gd name="connsiteY5" fmla="*/ 79835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33172 w 1945481"/>
                    <a:gd name="connsiteY5" fmla="*/ 79835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8548 h 318997"/>
                    <a:gd name="connsiteX1" fmla="*/ 166687 w 1945481"/>
                    <a:gd name="connsiteY1" fmla="*/ 235095 h 318997"/>
                    <a:gd name="connsiteX2" fmla="*/ 414338 w 1945481"/>
                    <a:gd name="connsiteY2" fmla="*/ 270922 h 318997"/>
                    <a:gd name="connsiteX3" fmla="*/ 664067 w 1945481"/>
                    <a:gd name="connsiteY3" fmla="*/ 148891 h 318997"/>
                    <a:gd name="connsiteX4" fmla="*/ 885523 w 1945481"/>
                    <a:gd name="connsiteY4" fmla="*/ 196517 h 318997"/>
                    <a:gd name="connsiteX5" fmla="*/ 1114122 w 1945481"/>
                    <a:gd name="connsiteY5" fmla="*/ 77453 h 318997"/>
                    <a:gd name="connsiteX6" fmla="*/ 1333200 w 1945481"/>
                    <a:gd name="connsiteY6" fmla="*/ 141749 h 318997"/>
                    <a:gd name="connsiteX7" fmla="*/ 1571624 w 1945481"/>
                    <a:gd name="connsiteY7" fmla="*/ 1841 h 318997"/>
                    <a:gd name="connsiteX8" fmla="*/ 1821356 w 1945481"/>
                    <a:gd name="connsiteY8" fmla="*/ 58406 h 318997"/>
                    <a:gd name="connsiteX9" fmla="*/ 1945481 w 1945481"/>
                    <a:gd name="connsiteY9" fmla="*/ 4223 h 318997"/>
                    <a:gd name="connsiteX0" fmla="*/ 0 w 1945481"/>
                    <a:gd name="connsiteY0" fmla="*/ 316936 h 317385"/>
                    <a:gd name="connsiteX1" fmla="*/ 166687 w 1945481"/>
                    <a:gd name="connsiteY1" fmla="*/ 233483 h 317385"/>
                    <a:gd name="connsiteX2" fmla="*/ 414338 w 1945481"/>
                    <a:gd name="connsiteY2" fmla="*/ 269310 h 317385"/>
                    <a:gd name="connsiteX3" fmla="*/ 664067 w 1945481"/>
                    <a:gd name="connsiteY3" fmla="*/ 147279 h 317385"/>
                    <a:gd name="connsiteX4" fmla="*/ 885523 w 1945481"/>
                    <a:gd name="connsiteY4" fmla="*/ 194905 h 317385"/>
                    <a:gd name="connsiteX5" fmla="*/ 1114122 w 1945481"/>
                    <a:gd name="connsiteY5" fmla="*/ 75841 h 317385"/>
                    <a:gd name="connsiteX6" fmla="*/ 1333200 w 1945481"/>
                    <a:gd name="connsiteY6" fmla="*/ 140137 h 317385"/>
                    <a:gd name="connsiteX7" fmla="*/ 1571624 w 1945481"/>
                    <a:gd name="connsiteY7" fmla="*/ 229 h 317385"/>
                    <a:gd name="connsiteX8" fmla="*/ 1821356 w 1945481"/>
                    <a:gd name="connsiteY8" fmla="*/ 56794 h 317385"/>
                    <a:gd name="connsiteX9" fmla="*/ 1945481 w 1945481"/>
                    <a:gd name="connsiteY9" fmla="*/ 2611 h 317385"/>
                    <a:gd name="connsiteX0" fmla="*/ 0 w 1945481"/>
                    <a:gd name="connsiteY0" fmla="*/ 316906 h 317355"/>
                    <a:gd name="connsiteX1" fmla="*/ 166687 w 1945481"/>
                    <a:gd name="connsiteY1" fmla="*/ 233453 h 317355"/>
                    <a:gd name="connsiteX2" fmla="*/ 414338 w 1945481"/>
                    <a:gd name="connsiteY2" fmla="*/ 269280 h 317355"/>
                    <a:gd name="connsiteX3" fmla="*/ 664067 w 1945481"/>
                    <a:gd name="connsiteY3" fmla="*/ 147249 h 317355"/>
                    <a:gd name="connsiteX4" fmla="*/ 885523 w 1945481"/>
                    <a:gd name="connsiteY4" fmla="*/ 194875 h 317355"/>
                    <a:gd name="connsiteX5" fmla="*/ 1114122 w 1945481"/>
                    <a:gd name="connsiteY5" fmla="*/ 75811 h 317355"/>
                    <a:gd name="connsiteX6" fmla="*/ 1333200 w 1945481"/>
                    <a:gd name="connsiteY6" fmla="*/ 140107 h 317355"/>
                    <a:gd name="connsiteX7" fmla="*/ 1571624 w 1945481"/>
                    <a:gd name="connsiteY7" fmla="*/ 199 h 317355"/>
                    <a:gd name="connsiteX8" fmla="*/ 1821356 w 1945481"/>
                    <a:gd name="connsiteY8" fmla="*/ 56764 h 317355"/>
                    <a:gd name="connsiteX9" fmla="*/ 1945481 w 1945481"/>
                    <a:gd name="connsiteY9" fmla="*/ 2581 h 317355"/>
                    <a:gd name="connsiteX0" fmla="*/ 0 w 1945481"/>
                    <a:gd name="connsiteY0" fmla="*/ 316906 h 317355"/>
                    <a:gd name="connsiteX1" fmla="*/ 166687 w 1945481"/>
                    <a:gd name="connsiteY1" fmla="*/ 233453 h 317355"/>
                    <a:gd name="connsiteX2" fmla="*/ 414338 w 1945481"/>
                    <a:gd name="connsiteY2" fmla="*/ 269280 h 317355"/>
                    <a:gd name="connsiteX3" fmla="*/ 664067 w 1945481"/>
                    <a:gd name="connsiteY3" fmla="*/ 147249 h 317355"/>
                    <a:gd name="connsiteX4" fmla="*/ 885523 w 1945481"/>
                    <a:gd name="connsiteY4" fmla="*/ 194875 h 317355"/>
                    <a:gd name="connsiteX5" fmla="*/ 1114122 w 1945481"/>
                    <a:gd name="connsiteY5" fmla="*/ 75811 h 317355"/>
                    <a:gd name="connsiteX6" fmla="*/ 1333200 w 1945481"/>
                    <a:gd name="connsiteY6" fmla="*/ 140107 h 317355"/>
                    <a:gd name="connsiteX7" fmla="*/ 1571624 w 1945481"/>
                    <a:gd name="connsiteY7" fmla="*/ 199 h 317355"/>
                    <a:gd name="connsiteX8" fmla="*/ 1821356 w 1945481"/>
                    <a:gd name="connsiteY8" fmla="*/ 56764 h 317355"/>
                    <a:gd name="connsiteX9" fmla="*/ 1945481 w 1945481"/>
                    <a:gd name="connsiteY9" fmla="*/ 2581 h 317355"/>
                    <a:gd name="connsiteX0" fmla="*/ 0 w 1945481"/>
                    <a:gd name="connsiteY0" fmla="*/ 316906 h 317355"/>
                    <a:gd name="connsiteX1" fmla="*/ 166687 w 1945481"/>
                    <a:gd name="connsiteY1" fmla="*/ 233453 h 317355"/>
                    <a:gd name="connsiteX2" fmla="*/ 414338 w 1945481"/>
                    <a:gd name="connsiteY2" fmla="*/ 269280 h 317355"/>
                    <a:gd name="connsiteX3" fmla="*/ 664067 w 1945481"/>
                    <a:gd name="connsiteY3" fmla="*/ 147249 h 317355"/>
                    <a:gd name="connsiteX4" fmla="*/ 885523 w 1945481"/>
                    <a:gd name="connsiteY4" fmla="*/ 194875 h 317355"/>
                    <a:gd name="connsiteX5" fmla="*/ 1114122 w 1945481"/>
                    <a:gd name="connsiteY5" fmla="*/ 75811 h 317355"/>
                    <a:gd name="connsiteX6" fmla="*/ 1333200 w 1945481"/>
                    <a:gd name="connsiteY6" fmla="*/ 140107 h 317355"/>
                    <a:gd name="connsiteX7" fmla="*/ 1571624 w 1945481"/>
                    <a:gd name="connsiteY7" fmla="*/ 199 h 317355"/>
                    <a:gd name="connsiteX8" fmla="*/ 1821356 w 1945481"/>
                    <a:gd name="connsiteY8" fmla="*/ 56764 h 317355"/>
                    <a:gd name="connsiteX9" fmla="*/ 1945481 w 1945481"/>
                    <a:gd name="connsiteY9" fmla="*/ 2581 h 317355"/>
                    <a:gd name="connsiteX0" fmla="*/ 0 w 1995487"/>
                    <a:gd name="connsiteY0" fmla="*/ 371634 h 372083"/>
                    <a:gd name="connsiteX1" fmla="*/ 166687 w 1995487"/>
                    <a:gd name="connsiteY1" fmla="*/ 288181 h 372083"/>
                    <a:gd name="connsiteX2" fmla="*/ 414338 w 1995487"/>
                    <a:gd name="connsiteY2" fmla="*/ 324008 h 372083"/>
                    <a:gd name="connsiteX3" fmla="*/ 664067 w 1995487"/>
                    <a:gd name="connsiteY3" fmla="*/ 201977 h 372083"/>
                    <a:gd name="connsiteX4" fmla="*/ 885523 w 1995487"/>
                    <a:gd name="connsiteY4" fmla="*/ 249603 h 372083"/>
                    <a:gd name="connsiteX5" fmla="*/ 1114122 w 1995487"/>
                    <a:gd name="connsiteY5" fmla="*/ 130539 h 372083"/>
                    <a:gd name="connsiteX6" fmla="*/ 1333200 w 1995487"/>
                    <a:gd name="connsiteY6" fmla="*/ 194835 h 372083"/>
                    <a:gd name="connsiteX7" fmla="*/ 1571624 w 1995487"/>
                    <a:gd name="connsiteY7" fmla="*/ 54927 h 372083"/>
                    <a:gd name="connsiteX8" fmla="*/ 1821356 w 1995487"/>
                    <a:gd name="connsiteY8" fmla="*/ 111492 h 372083"/>
                    <a:gd name="connsiteX9" fmla="*/ 1995487 w 1995487"/>
                    <a:gd name="connsiteY9" fmla="*/ 159 h 372083"/>
                    <a:gd name="connsiteX0" fmla="*/ 0 w 1993105"/>
                    <a:gd name="connsiteY0" fmla="*/ 317020 h 317469"/>
                    <a:gd name="connsiteX1" fmla="*/ 166687 w 1993105"/>
                    <a:gd name="connsiteY1" fmla="*/ 233567 h 317469"/>
                    <a:gd name="connsiteX2" fmla="*/ 414338 w 1993105"/>
                    <a:gd name="connsiteY2" fmla="*/ 269394 h 317469"/>
                    <a:gd name="connsiteX3" fmla="*/ 664067 w 1993105"/>
                    <a:gd name="connsiteY3" fmla="*/ 147363 h 317469"/>
                    <a:gd name="connsiteX4" fmla="*/ 885523 w 1993105"/>
                    <a:gd name="connsiteY4" fmla="*/ 194989 h 317469"/>
                    <a:gd name="connsiteX5" fmla="*/ 1114122 w 1993105"/>
                    <a:gd name="connsiteY5" fmla="*/ 75925 h 317469"/>
                    <a:gd name="connsiteX6" fmla="*/ 1333200 w 1993105"/>
                    <a:gd name="connsiteY6" fmla="*/ 140221 h 317469"/>
                    <a:gd name="connsiteX7" fmla="*/ 1571624 w 1993105"/>
                    <a:gd name="connsiteY7" fmla="*/ 313 h 317469"/>
                    <a:gd name="connsiteX8" fmla="*/ 1821356 w 1993105"/>
                    <a:gd name="connsiteY8" fmla="*/ 56878 h 317469"/>
                    <a:gd name="connsiteX9" fmla="*/ 1993105 w 1993105"/>
                    <a:gd name="connsiteY9" fmla="*/ 314 h 317469"/>
                    <a:gd name="connsiteX0" fmla="*/ 0 w 1962149"/>
                    <a:gd name="connsiteY0" fmla="*/ 328871 h 329320"/>
                    <a:gd name="connsiteX1" fmla="*/ 166687 w 1962149"/>
                    <a:gd name="connsiteY1" fmla="*/ 245418 h 329320"/>
                    <a:gd name="connsiteX2" fmla="*/ 414338 w 1962149"/>
                    <a:gd name="connsiteY2" fmla="*/ 281245 h 329320"/>
                    <a:gd name="connsiteX3" fmla="*/ 664067 w 1962149"/>
                    <a:gd name="connsiteY3" fmla="*/ 159214 h 329320"/>
                    <a:gd name="connsiteX4" fmla="*/ 885523 w 1962149"/>
                    <a:gd name="connsiteY4" fmla="*/ 206840 h 329320"/>
                    <a:gd name="connsiteX5" fmla="*/ 1114122 w 1962149"/>
                    <a:gd name="connsiteY5" fmla="*/ 87776 h 329320"/>
                    <a:gd name="connsiteX6" fmla="*/ 1333200 w 1962149"/>
                    <a:gd name="connsiteY6" fmla="*/ 152072 h 329320"/>
                    <a:gd name="connsiteX7" fmla="*/ 1571624 w 1962149"/>
                    <a:gd name="connsiteY7" fmla="*/ 12164 h 329320"/>
                    <a:gd name="connsiteX8" fmla="*/ 1821356 w 1962149"/>
                    <a:gd name="connsiteY8" fmla="*/ 68729 h 329320"/>
                    <a:gd name="connsiteX9" fmla="*/ 1962149 w 1962149"/>
                    <a:gd name="connsiteY9" fmla="*/ 259 h 329320"/>
                    <a:gd name="connsiteX0" fmla="*/ 0 w 1962149"/>
                    <a:gd name="connsiteY0" fmla="*/ 328880 h 329329"/>
                    <a:gd name="connsiteX1" fmla="*/ 166687 w 1962149"/>
                    <a:gd name="connsiteY1" fmla="*/ 245427 h 329329"/>
                    <a:gd name="connsiteX2" fmla="*/ 414338 w 1962149"/>
                    <a:gd name="connsiteY2" fmla="*/ 281254 h 329329"/>
                    <a:gd name="connsiteX3" fmla="*/ 664067 w 1962149"/>
                    <a:gd name="connsiteY3" fmla="*/ 159223 h 329329"/>
                    <a:gd name="connsiteX4" fmla="*/ 885523 w 1962149"/>
                    <a:gd name="connsiteY4" fmla="*/ 206849 h 329329"/>
                    <a:gd name="connsiteX5" fmla="*/ 1114122 w 1962149"/>
                    <a:gd name="connsiteY5" fmla="*/ 87785 h 329329"/>
                    <a:gd name="connsiteX6" fmla="*/ 1333200 w 1962149"/>
                    <a:gd name="connsiteY6" fmla="*/ 152081 h 329329"/>
                    <a:gd name="connsiteX7" fmla="*/ 1571624 w 1962149"/>
                    <a:gd name="connsiteY7" fmla="*/ 12173 h 329329"/>
                    <a:gd name="connsiteX8" fmla="*/ 1821356 w 1962149"/>
                    <a:gd name="connsiteY8" fmla="*/ 68738 h 329329"/>
                    <a:gd name="connsiteX9" fmla="*/ 1962149 w 1962149"/>
                    <a:gd name="connsiteY9" fmla="*/ 268 h 329329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71624 w 1955006"/>
                    <a:gd name="connsiteY7" fmla="*/ 16918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3200 w 1955006"/>
                    <a:gd name="connsiteY6" fmla="*/ 156826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74"/>
                    <a:gd name="connsiteX1" fmla="*/ 166687 w 1955006"/>
                    <a:gd name="connsiteY1" fmla="*/ 250172 h 334074"/>
                    <a:gd name="connsiteX2" fmla="*/ 414338 w 1955006"/>
                    <a:gd name="connsiteY2" fmla="*/ 285999 h 334074"/>
                    <a:gd name="connsiteX3" fmla="*/ 664067 w 1955006"/>
                    <a:gd name="connsiteY3" fmla="*/ 163968 h 334074"/>
                    <a:gd name="connsiteX4" fmla="*/ 885523 w 1955006"/>
                    <a:gd name="connsiteY4" fmla="*/ 211594 h 334074"/>
                    <a:gd name="connsiteX5" fmla="*/ 1114122 w 1955006"/>
                    <a:gd name="connsiteY5" fmla="*/ 92530 h 334074"/>
                    <a:gd name="connsiteX6" fmla="*/ 1337962 w 1955006"/>
                    <a:gd name="connsiteY6" fmla="*/ 144920 h 334074"/>
                    <a:gd name="connsiteX7" fmla="*/ 1597818 w 1955006"/>
                    <a:gd name="connsiteY7" fmla="*/ 14537 h 334074"/>
                    <a:gd name="connsiteX8" fmla="*/ 1821356 w 1955006"/>
                    <a:gd name="connsiteY8" fmla="*/ 73483 h 334074"/>
                    <a:gd name="connsiteX9" fmla="*/ 1955006 w 1955006"/>
                    <a:gd name="connsiteY9" fmla="*/ 250 h 334074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14338 w 1955006"/>
                    <a:gd name="connsiteY2" fmla="*/ 285999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14338 w 1955006"/>
                    <a:gd name="connsiteY2" fmla="*/ 285999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14338 w 1955006"/>
                    <a:gd name="connsiteY2" fmla="*/ 285999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404237 w 1955006"/>
                    <a:gd name="connsiteY2" fmla="*/ 282626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52"/>
                    <a:gd name="connsiteX1" fmla="*/ 166687 w 1955006"/>
                    <a:gd name="connsiteY1" fmla="*/ 250172 h 334052"/>
                    <a:gd name="connsiteX2" fmla="*/ 398852 w 1955006"/>
                    <a:gd name="connsiteY2" fmla="*/ 278583 h 334052"/>
                    <a:gd name="connsiteX3" fmla="*/ 664067 w 1955006"/>
                    <a:gd name="connsiteY3" fmla="*/ 163968 h 334052"/>
                    <a:gd name="connsiteX4" fmla="*/ 885523 w 1955006"/>
                    <a:gd name="connsiteY4" fmla="*/ 211594 h 334052"/>
                    <a:gd name="connsiteX5" fmla="*/ 1114122 w 1955006"/>
                    <a:gd name="connsiteY5" fmla="*/ 92530 h 334052"/>
                    <a:gd name="connsiteX6" fmla="*/ 1337962 w 1955006"/>
                    <a:gd name="connsiteY6" fmla="*/ 144920 h 334052"/>
                    <a:gd name="connsiteX7" fmla="*/ 1597818 w 1955006"/>
                    <a:gd name="connsiteY7" fmla="*/ 14537 h 334052"/>
                    <a:gd name="connsiteX8" fmla="*/ 1821356 w 1955006"/>
                    <a:gd name="connsiteY8" fmla="*/ 73483 h 334052"/>
                    <a:gd name="connsiteX9" fmla="*/ 1955006 w 1955006"/>
                    <a:gd name="connsiteY9" fmla="*/ 250 h 33405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64067 w 1955006"/>
                    <a:gd name="connsiteY3" fmla="*/ 163968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45878 w 1955006"/>
                    <a:gd name="connsiteY3" fmla="*/ 171367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85523 w 1955006"/>
                    <a:gd name="connsiteY4" fmla="*/ 211594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114122 w 1955006"/>
                    <a:gd name="connsiteY5" fmla="*/ 92530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7962 w 1955006"/>
                    <a:gd name="connsiteY6" fmla="*/ 144920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97818 w 1955006"/>
                    <a:gd name="connsiteY7" fmla="*/ 14537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80300 w 1955006"/>
                    <a:gd name="connsiteY7" fmla="*/ 26652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71206 w 1955006"/>
                    <a:gd name="connsiteY7" fmla="*/ 30350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25 h 334042"/>
                    <a:gd name="connsiteX1" fmla="*/ 180831 w 1955006"/>
                    <a:gd name="connsiteY1" fmla="*/ 248159 h 334042"/>
                    <a:gd name="connsiteX2" fmla="*/ 398852 w 1955006"/>
                    <a:gd name="connsiteY2" fmla="*/ 278583 h 334042"/>
                    <a:gd name="connsiteX3" fmla="*/ 654293 w 1955006"/>
                    <a:gd name="connsiteY3" fmla="*/ 179791 h 334042"/>
                    <a:gd name="connsiteX4" fmla="*/ 865321 w 1955006"/>
                    <a:gd name="connsiteY4" fmla="*/ 204849 h 334042"/>
                    <a:gd name="connsiteX5" fmla="*/ 1089532 w 1955006"/>
                    <a:gd name="connsiteY5" fmla="*/ 105652 h 334042"/>
                    <a:gd name="connsiteX6" fmla="*/ 1333239 w 1955006"/>
                    <a:gd name="connsiteY6" fmla="*/ 162429 h 334042"/>
                    <a:gd name="connsiteX7" fmla="*/ 1571206 w 1955006"/>
                    <a:gd name="connsiteY7" fmla="*/ 30350 h 334042"/>
                    <a:gd name="connsiteX8" fmla="*/ 1821356 w 1955006"/>
                    <a:gd name="connsiteY8" fmla="*/ 73483 h 334042"/>
                    <a:gd name="connsiteX9" fmla="*/ 1955006 w 1955006"/>
                    <a:gd name="connsiteY9" fmla="*/ 250 h 334042"/>
                    <a:gd name="connsiteX0" fmla="*/ 0 w 1955006"/>
                    <a:gd name="connsiteY0" fmla="*/ 333606 h 334023"/>
                    <a:gd name="connsiteX1" fmla="*/ 180831 w 1955006"/>
                    <a:gd name="connsiteY1" fmla="*/ 248140 h 334023"/>
                    <a:gd name="connsiteX2" fmla="*/ 398852 w 1955006"/>
                    <a:gd name="connsiteY2" fmla="*/ 278564 h 334023"/>
                    <a:gd name="connsiteX3" fmla="*/ 654293 w 1955006"/>
                    <a:gd name="connsiteY3" fmla="*/ 179772 h 334023"/>
                    <a:gd name="connsiteX4" fmla="*/ 865321 w 1955006"/>
                    <a:gd name="connsiteY4" fmla="*/ 204830 h 334023"/>
                    <a:gd name="connsiteX5" fmla="*/ 1089532 w 1955006"/>
                    <a:gd name="connsiteY5" fmla="*/ 105633 h 334023"/>
                    <a:gd name="connsiteX6" fmla="*/ 1333239 w 1955006"/>
                    <a:gd name="connsiteY6" fmla="*/ 162410 h 334023"/>
                    <a:gd name="connsiteX7" fmla="*/ 1571206 w 1955006"/>
                    <a:gd name="connsiteY7" fmla="*/ 30331 h 334023"/>
                    <a:gd name="connsiteX8" fmla="*/ 1829435 w 1955006"/>
                    <a:gd name="connsiteY8" fmla="*/ 79530 h 334023"/>
                    <a:gd name="connsiteX9" fmla="*/ 1955006 w 1955006"/>
                    <a:gd name="connsiteY9" fmla="*/ 231 h 334023"/>
                    <a:gd name="connsiteX0" fmla="*/ 0 w 1955006"/>
                    <a:gd name="connsiteY0" fmla="*/ 333606 h 334023"/>
                    <a:gd name="connsiteX1" fmla="*/ 180831 w 1955006"/>
                    <a:gd name="connsiteY1" fmla="*/ 248140 h 334023"/>
                    <a:gd name="connsiteX2" fmla="*/ 398852 w 1955006"/>
                    <a:gd name="connsiteY2" fmla="*/ 278564 h 334023"/>
                    <a:gd name="connsiteX3" fmla="*/ 654293 w 1955006"/>
                    <a:gd name="connsiteY3" fmla="*/ 179772 h 334023"/>
                    <a:gd name="connsiteX4" fmla="*/ 865321 w 1955006"/>
                    <a:gd name="connsiteY4" fmla="*/ 204830 h 334023"/>
                    <a:gd name="connsiteX5" fmla="*/ 1089532 w 1955006"/>
                    <a:gd name="connsiteY5" fmla="*/ 105633 h 334023"/>
                    <a:gd name="connsiteX6" fmla="*/ 1333239 w 1955006"/>
                    <a:gd name="connsiteY6" fmla="*/ 162410 h 334023"/>
                    <a:gd name="connsiteX7" fmla="*/ 1571206 w 1955006"/>
                    <a:gd name="connsiteY7" fmla="*/ 30331 h 334023"/>
                    <a:gd name="connsiteX8" fmla="*/ 1829435 w 1955006"/>
                    <a:gd name="connsiteY8" fmla="*/ 79530 h 334023"/>
                    <a:gd name="connsiteX9" fmla="*/ 1955006 w 1955006"/>
                    <a:gd name="connsiteY9" fmla="*/ 231 h 334023"/>
                    <a:gd name="connsiteX0" fmla="*/ 0 w 1955006"/>
                    <a:gd name="connsiteY0" fmla="*/ 333606 h 334023"/>
                    <a:gd name="connsiteX1" fmla="*/ 180831 w 1955006"/>
                    <a:gd name="connsiteY1" fmla="*/ 248140 h 334023"/>
                    <a:gd name="connsiteX2" fmla="*/ 398852 w 1955006"/>
                    <a:gd name="connsiteY2" fmla="*/ 278564 h 334023"/>
                    <a:gd name="connsiteX3" fmla="*/ 654293 w 1955006"/>
                    <a:gd name="connsiteY3" fmla="*/ 179772 h 334023"/>
                    <a:gd name="connsiteX4" fmla="*/ 865321 w 1955006"/>
                    <a:gd name="connsiteY4" fmla="*/ 204830 h 334023"/>
                    <a:gd name="connsiteX5" fmla="*/ 1089532 w 1955006"/>
                    <a:gd name="connsiteY5" fmla="*/ 105633 h 334023"/>
                    <a:gd name="connsiteX6" fmla="*/ 1333239 w 1955006"/>
                    <a:gd name="connsiteY6" fmla="*/ 162410 h 334023"/>
                    <a:gd name="connsiteX7" fmla="*/ 1571206 w 1955006"/>
                    <a:gd name="connsiteY7" fmla="*/ 30331 h 334023"/>
                    <a:gd name="connsiteX8" fmla="*/ 1829435 w 1955006"/>
                    <a:gd name="connsiteY8" fmla="*/ 79530 h 334023"/>
                    <a:gd name="connsiteX9" fmla="*/ 1955006 w 1955006"/>
                    <a:gd name="connsiteY9" fmla="*/ 231 h 334023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4293 w 1955006"/>
                    <a:gd name="connsiteY3" fmla="*/ 179764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1206 w 1955006"/>
                    <a:gd name="connsiteY7" fmla="*/ 30323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4293 w 1955006"/>
                    <a:gd name="connsiteY3" fmla="*/ 179764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52950 w 1955006"/>
                    <a:gd name="connsiteY3" fmla="*/ 17033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69452 w 1955006"/>
                    <a:gd name="connsiteY3" fmla="*/ 167981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60022 w 1955006"/>
                    <a:gd name="connsiteY3" fmla="*/ 169323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398852 w 1955006"/>
                    <a:gd name="connsiteY2" fmla="*/ 278556 h 334015"/>
                    <a:gd name="connsiteX3" fmla="*/ 660022 w 1955006"/>
                    <a:gd name="connsiteY3" fmla="*/ 169323 h 334015"/>
                    <a:gd name="connsiteX4" fmla="*/ 865321 w 1955006"/>
                    <a:gd name="connsiteY4" fmla="*/ 204822 h 334015"/>
                    <a:gd name="connsiteX5" fmla="*/ 1089532 w 1955006"/>
                    <a:gd name="connsiteY5" fmla="*/ 105625 h 334015"/>
                    <a:gd name="connsiteX6" fmla="*/ 1333239 w 1955006"/>
                    <a:gd name="connsiteY6" fmla="*/ 162402 h 334015"/>
                    <a:gd name="connsiteX7" fmla="*/ 1579965 w 1955006"/>
                    <a:gd name="connsiteY7" fmla="*/ 24266 h 334015"/>
                    <a:gd name="connsiteX8" fmla="*/ 1829435 w 1955006"/>
                    <a:gd name="connsiteY8" fmla="*/ 79522 h 334015"/>
                    <a:gd name="connsiteX9" fmla="*/ 1955006 w 1955006"/>
                    <a:gd name="connsiteY9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71466 w 1955006"/>
                    <a:gd name="connsiteY2" fmla="*/ 253213 h 334015"/>
                    <a:gd name="connsiteX3" fmla="*/ 398852 w 1955006"/>
                    <a:gd name="connsiteY3" fmla="*/ 278556 h 334015"/>
                    <a:gd name="connsiteX4" fmla="*/ 660022 w 1955006"/>
                    <a:gd name="connsiteY4" fmla="*/ 169323 h 334015"/>
                    <a:gd name="connsiteX5" fmla="*/ 865321 w 1955006"/>
                    <a:gd name="connsiteY5" fmla="*/ 204822 h 334015"/>
                    <a:gd name="connsiteX6" fmla="*/ 1089532 w 1955006"/>
                    <a:gd name="connsiteY6" fmla="*/ 105625 h 334015"/>
                    <a:gd name="connsiteX7" fmla="*/ 1333239 w 1955006"/>
                    <a:gd name="connsiteY7" fmla="*/ 162402 h 334015"/>
                    <a:gd name="connsiteX8" fmla="*/ 1579965 w 1955006"/>
                    <a:gd name="connsiteY8" fmla="*/ 24266 h 334015"/>
                    <a:gd name="connsiteX9" fmla="*/ 1829435 w 1955006"/>
                    <a:gd name="connsiteY9" fmla="*/ 79522 h 334015"/>
                    <a:gd name="connsiteX10" fmla="*/ 1955006 w 1955006"/>
                    <a:gd name="connsiteY10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398852 w 1955006"/>
                    <a:gd name="connsiteY3" fmla="*/ 278556 h 334015"/>
                    <a:gd name="connsiteX4" fmla="*/ 660022 w 1955006"/>
                    <a:gd name="connsiteY4" fmla="*/ 169323 h 334015"/>
                    <a:gd name="connsiteX5" fmla="*/ 865321 w 1955006"/>
                    <a:gd name="connsiteY5" fmla="*/ 204822 h 334015"/>
                    <a:gd name="connsiteX6" fmla="*/ 1089532 w 1955006"/>
                    <a:gd name="connsiteY6" fmla="*/ 105625 h 334015"/>
                    <a:gd name="connsiteX7" fmla="*/ 1333239 w 1955006"/>
                    <a:gd name="connsiteY7" fmla="*/ 162402 h 334015"/>
                    <a:gd name="connsiteX8" fmla="*/ 1579965 w 1955006"/>
                    <a:gd name="connsiteY8" fmla="*/ 24266 h 334015"/>
                    <a:gd name="connsiteX9" fmla="*/ 1829435 w 1955006"/>
                    <a:gd name="connsiteY9" fmla="*/ 79522 h 334015"/>
                    <a:gd name="connsiteX10" fmla="*/ 1955006 w 1955006"/>
                    <a:gd name="connsiteY10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323366 w 1955006"/>
                    <a:gd name="connsiteY3" fmla="*/ 293481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257386 w 1955006"/>
                    <a:gd name="connsiteY3" fmla="*/ 224044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34986 w 1955006"/>
                    <a:gd name="connsiteY2" fmla="*/ 314171 h 334015"/>
                    <a:gd name="connsiteX3" fmla="*/ 273865 w 1955006"/>
                    <a:gd name="connsiteY3" fmla="*/ 221533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4015"/>
                    <a:gd name="connsiteX1" fmla="*/ 180831 w 1955006"/>
                    <a:gd name="connsiteY1" fmla="*/ 248132 h 334015"/>
                    <a:gd name="connsiteX2" fmla="*/ 244044 w 1955006"/>
                    <a:gd name="connsiteY2" fmla="*/ 310383 h 334015"/>
                    <a:gd name="connsiteX3" fmla="*/ 273865 w 1955006"/>
                    <a:gd name="connsiteY3" fmla="*/ 221533 h 334015"/>
                    <a:gd name="connsiteX4" fmla="*/ 398852 w 1955006"/>
                    <a:gd name="connsiteY4" fmla="*/ 278556 h 334015"/>
                    <a:gd name="connsiteX5" fmla="*/ 660022 w 1955006"/>
                    <a:gd name="connsiteY5" fmla="*/ 169323 h 334015"/>
                    <a:gd name="connsiteX6" fmla="*/ 865321 w 1955006"/>
                    <a:gd name="connsiteY6" fmla="*/ 204822 h 334015"/>
                    <a:gd name="connsiteX7" fmla="*/ 1089532 w 1955006"/>
                    <a:gd name="connsiteY7" fmla="*/ 105625 h 334015"/>
                    <a:gd name="connsiteX8" fmla="*/ 1333239 w 1955006"/>
                    <a:gd name="connsiteY8" fmla="*/ 162402 h 334015"/>
                    <a:gd name="connsiteX9" fmla="*/ 1579965 w 1955006"/>
                    <a:gd name="connsiteY9" fmla="*/ 24266 h 334015"/>
                    <a:gd name="connsiteX10" fmla="*/ 1829435 w 1955006"/>
                    <a:gd name="connsiteY10" fmla="*/ 79522 h 334015"/>
                    <a:gd name="connsiteX11" fmla="*/ 1955006 w 1955006"/>
                    <a:gd name="connsiteY11" fmla="*/ 223 h 334015"/>
                    <a:gd name="connsiteX0" fmla="*/ 0 w 1955006"/>
                    <a:gd name="connsiteY0" fmla="*/ 333598 h 333598"/>
                    <a:gd name="connsiteX1" fmla="*/ 127149 w 1955006"/>
                    <a:gd name="connsiteY1" fmla="*/ 270380 h 333598"/>
                    <a:gd name="connsiteX2" fmla="*/ 180831 w 1955006"/>
                    <a:gd name="connsiteY2" fmla="*/ 248132 h 333598"/>
                    <a:gd name="connsiteX3" fmla="*/ 244044 w 1955006"/>
                    <a:gd name="connsiteY3" fmla="*/ 310383 h 333598"/>
                    <a:gd name="connsiteX4" fmla="*/ 273865 w 1955006"/>
                    <a:gd name="connsiteY4" fmla="*/ 221533 h 333598"/>
                    <a:gd name="connsiteX5" fmla="*/ 398852 w 1955006"/>
                    <a:gd name="connsiteY5" fmla="*/ 278556 h 333598"/>
                    <a:gd name="connsiteX6" fmla="*/ 660022 w 1955006"/>
                    <a:gd name="connsiteY6" fmla="*/ 169323 h 333598"/>
                    <a:gd name="connsiteX7" fmla="*/ 865321 w 1955006"/>
                    <a:gd name="connsiteY7" fmla="*/ 204822 h 333598"/>
                    <a:gd name="connsiteX8" fmla="*/ 1089532 w 1955006"/>
                    <a:gd name="connsiteY8" fmla="*/ 105625 h 333598"/>
                    <a:gd name="connsiteX9" fmla="*/ 1333239 w 1955006"/>
                    <a:gd name="connsiteY9" fmla="*/ 162402 h 333598"/>
                    <a:gd name="connsiteX10" fmla="*/ 1579965 w 1955006"/>
                    <a:gd name="connsiteY10" fmla="*/ 24266 h 333598"/>
                    <a:gd name="connsiteX11" fmla="*/ 1829435 w 1955006"/>
                    <a:gd name="connsiteY11" fmla="*/ 79522 h 333598"/>
                    <a:gd name="connsiteX12" fmla="*/ 1955006 w 1955006"/>
                    <a:gd name="connsiteY12" fmla="*/ 223 h 333598"/>
                    <a:gd name="connsiteX0" fmla="*/ 0 w 1955006"/>
                    <a:gd name="connsiteY0" fmla="*/ 333598 h 333598"/>
                    <a:gd name="connsiteX1" fmla="*/ 151517 w 1955006"/>
                    <a:gd name="connsiteY1" fmla="*/ 319660 h 333598"/>
                    <a:gd name="connsiteX2" fmla="*/ 180831 w 1955006"/>
                    <a:gd name="connsiteY2" fmla="*/ 248132 h 333598"/>
                    <a:gd name="connsiteX3" fmla="*/ 244044 w 1955006"/>
                    <a:gd name="connsiteY3" fmla="*/ 310383 h 333598"/>
                    <a:gd name="connsiteX4" fmla="*/ 273865 w 1955006"/>
                    <a:gd name="connsiteY4" fmla="*/ 221533 h 333598"/>
                    <a:gd name="connsiteX5" fmla="*/ 398852 w 1955006"/>
                    <a:gd name="connsiteY5" fmla="*/ 278556 h 333598"/>
                    <a:gd name="connsiteX6" fmla="*/ 660022 w 1955006"/>
                    <a:gd name="connsiteY6" fmla="*/ 169323 h 333598"/>
                    <a:gd name="connsiteX7" fmla="*/ 865321 w 1955006"/>
                    <a:gd name="connsiteY7" fmla="*/ 204822 h 333598"/>
                    <a:gd name="connsiteX8" fmla="*/ 1089532 w 1955006"/>
                    <a:gd name="connsiteY8" fmla="*/ 105625 h 333598"/>
                    <a:gd name="connsiteX9" fmla="*/ 1333239 w 1955006"/>
                    <a:gd name="connsiteY9" fmla="*/ 162402 h 333598"/>
                    <a:gd name="connsiteX10" fmla="*/ 1579965 w 1955006"/>
                    <a:gd name="connsiteY10" fmla="*/ 24266 h 333598"/>
                    <a:gd name="connsiteX11" fmla="*/ 1829435 w 1955006"/>
                    <a:gd name="connsiteY11" fmla="*/ 79522 h 333598"/>
                    <a:gd name="connsiteX12" fmla="*/ 1955006 w 1955006"/>
                    <a:gd name="connsiteY12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80831 w 1955006"/>
                    <a:gd name="connsiteY3" fmla="*/ 248132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80831 w 1955006"/>
                    <a:gd name="connsiteY3" fmla="*/ 248132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1773 w 1955006"/>
                    <a:gd name="connsiteY3" fmla="*/ 251921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44044 w 1955006"/>
                    <a:gd name="connsiteY4" fmla="*/ 310383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3865 w 1955006"/>
                    <a:gd name="connsiteY5" fmla="*/ 221533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37901 w 1955006"/>
                    <a:gd name="connsiteY4" fmla="*/ 301684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76220 w 1955006"/>
                    <a:gd name="connsiteY5" fmla="*/ 221174 h 333598"/>
                    <a:gd name="connsiteX6" fmla="*/ 398852 w 1955006"/>
                    <a:gd name="connsiteY6" fmla="*/ 278556 h 333598"/>
                    <a:gd name="connsiteX7" fmla="*/ 660022 w 1955006"/>
                    <a:gd name="connsiteY7" fmla="*/ 169323 h 333598"/>
                    <a:gd name="connsiteX8" fmla="*/ 865321 w 1955006"/>
                    <a:gd name="connsiteY8" fmla="*/ 204822 h 333598"/>
                    <a:gd name="connsiteX9" fmla="*/ 1089532 w 1955006"/>
                    <a:gd name="connsiteY9" fmla="*/ 105625 h 333598"/>
                    <a:gd name="connsiteX10" fmla="*/ 1333239 w 1955006"/>
                    <a:gd name="connsiteY10" fmla="*/ 162402 h 333598"/>
                    <a:gd name="connsiteX11" fmla="*/ 1579965 w 1955006"/>
                    <a:gd name="connsiteY11" fmla="*/ 24266 h 333598"/>
                    <a:gd name="connsiteX12" fmla="*/ 1829435 w 1955006"/>
                    <a:gd name="connsiteY12" fmla="*/ 79522 h 333598"/>
                    <a:gd name="connsiteX13" fmla="*/ 1955006 w 1955006"/>
                    <a:gd name="connsiteY13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53912 w 1955006"/>
                    <a:gd name="connsiteY5" fmla="*/ 248660 h 333598"/>
                    <a:gd name="connsiteX6" fmla="*/ 276220 w 1955006"/>
                    <a:gd name="connsiteY6" fmla="*/ 221174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76220 w 1955006"/>
                    <a:gd name="connsiteY6" fmla="*/ 221174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660022 w 1955006"/>
                    <a:gd name="connsiteY8" fmla="*/ 169323 h 333598"/>
                    <a:gd name="connsiteX9" fmla="*/ 865321 w 1955006"/>
                    <a:gd name="connsiteY9" fmla="*/ 204822 h 333598"/>
                    <a:gd name="connsiteX10" fmla="*/ 1089532 w 1955006"/>
                    <a:gd name="connsiteY10" fmla="*/ 105625 h 333598"/>
                    <a:gd name="connsiteX11" fmla="*/ 1333239 w 1955006"/>
                    <a:gd name="connsiteY11" fmla="*/ 162402 h 333598"/>
                    <a:gd name="connsiteX12" fmla="*/ 1579965 w 1955006"/>
                    <a:gd name="connsiteY12" fmla="*/ 24266 h 333598"/>
                    <a:gd name="connsiteX13" fmla="*/ 1829435 w 1955006"/>
                    <a:gd name="connsiteY13" fmla="*/ 79522 h 333598"/>
                    <a:gd name="connsiteX14" fmla="*/ 1955006 w 1955006"/>
                    <a:gd name="connsiteY14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341124 w 1955006"/>
                    <a:gd name="connsiteY8" fmla="*/ 283549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330006 w 1955006"/>
                    <a:gd name="connsiteY8" fmla="*/ 210572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98852 w 1955006"/>
                    <a:gd name="connsiteY7" fmla="*/ 2785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20027 w 1955006"/>
                    <a:gd name="connsiteY7" fmla="*/ 203851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45922 w 1955006"/>
                    <a:gd name="connsiteY7" fmla="*/ 19990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40910 w 1955006"/>
                    <a:gd name="connsiteY5" fmla="*/ 226554 h 333598"/>
                    <a:gd name="connsiteX6" fmla="*/ 287541 w 1955006"/>
                    <a:gd name="connsiteY6" fmla="*/ 279668 h 333598"/>
                    <a:gd name="connsiteX7" fmla="*/ 306261 w 1955006"/>
                    <a:gd name="connsiteY7" fmla="*/ 2083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7839 w 1955006"/>
                    <a:gd name="connsiteY5" fmla="*/ 222204 h 333598"/>
                    <a:gd name="connsiteX6" fmla="*/ 287541 w 1955006"/>
                    <a:gd name="connsiteY6" fmla="*/ 279668 h 333598"/>
                    <a:gd name="connsiteX7" fmla="*/ 306261 w 1955006"/>
                    <a:gd name="connsiteY7" fmla="*/ 2083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06261 w 1955006"/>
                    <a:gd name="connsiteY7" fmla="*/ 208356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39217 w 1955006"/>
                    <a:gd name="connsiteY7" fmla="*/ 203335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39217 w 1955006"/>
                    <a:gd name="connsiteY7" fmla="*/ 203335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39217 w 1955006"/>
                    <a:gd name="connsiteY7" fmla="*/ 203335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4767 w 1955006"/>
                    <a:gd name="connsiteY5" fmla="*/ 217854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459481 w 1955006"/>
                    <a:gd name="connsiteY8" fmla="*/ 190848 h 333598"/>
                    <a:gd name="connsiteX9" fmla="*/ 660022 w 1955006"/>
                    <a:gd name="connsiteY9" fmla="*/ 169323 h 333598"/>
                    <a:gd name="connsiteX10" fmla="*/ 865321 w 1955006"/>
                    <a:gd name="connsiteY10" fmla="*/ 204822 h 333598"/>
                    <a:gd name="connsiteX11" fmla="*/ 1089532 w 1955006"/>
                    <a:gd name="connsiteY11" fmla="*/ 105625 h 333598"/>
                    <a:gd name="connsiteX12" fmla="*/ 1333239 w 1955006"/>
                    <a:gd name="connsiteY12" fmla="*/ 162402 h 333598"/>
                    <a:gd name="connsiteX13" fmla="*/ 1579965 w 1955006"/>
                    <a:gd name="connsiteY13" fmla="*/ 24266 h 333598"/>
                    <a:gd name="connsiteX14" fmla="*/ 1829435 w 1955006"/>
                    <a:gd name="connsiteY14" fmla="*/ 79522 h 333598"/>
                    <a:gd name="connsiteX15" fmla="*/ 1955006 w 1955006"/>
                    <a:gd name="connsiteY15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88858 w 1955006"/>
                    <a:gd name="connsiteY8" fmla="*/ 201606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5764 w 1955006"/>
                    <a:gd name="connsiteY3" fmla="*/ 246495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33488 w 1955006"/>
                    <a:gd name="connsiteY5" fmla="*/ 225275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8614 w 1955006"/>
                    <a:gd name="connsiteY7" fmla="*/ 207997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14398 w 1955006"/>
                    <a:gd name="connsiteY7" fmla="*/ 214342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292696 w 1955006"/>
                    <a:gd name="connsiteY7" fmla="*/ 198378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1753 w 1955006"/>
                    <a:gd name="connsiteY7" fmla="*/ 194590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59481 w 1955006"/>
                    <a:gd name="connsiteY9" fmla="*/ 190848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8435 w 1955006"/>
                    <a:gd name="connsiteY9" fmla="*/ 178222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80922 w 1955006"/>
                    <a:gd name="connsiteY9" fmla="*/ 181136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80922 w 1955006"/>
                    <a:gd name="connsiteY9" fmla="*/ 181136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660022 w 1955006"/>
                    <a:gd name="connsiteY10" fmla="*/ 16932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480348 w 1955006"/>
                    <a:gd name="connsiteY10" fmla="*/ 22319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91616 w 1955006"/>
                    <a:gd name="connsiteY9" fmla="*/ 172280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7492 w 1955006"/>
                    <a:gd name="connsiteY9" fmla="*/ 174431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10091 w 1955006"/>
                    <a:gd name="connsiteY9" fmla="*/ 16705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10091 w 1955006"/>
                    <a:gd name="connsiteY9" fmla="*/ 16705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410091 w 1955006"/>
                    <a:gd name="connsiteY9" fmla="*/ 16705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7717 w 1955006"/>
                    <a:gd name="connsiteY9" fmla="*/ 173513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65148 w 1955006"/>
                    <a:gd name="connsiteY10" fmla="*/ 218281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27842 w 1955006"/>
                    <a:gd name="connsiteY10" fmla="*/ 226373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4782 w 1955006"/>
                    <a:gd name="connsiteY9" fmla="*/ 172437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0657 w 1955006"/>
                    <a:gd name="connsiteY9" fmla="*/ 174589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0781 w 1955006"/>
                    <a:gd name="connsiteY10" fmla="*/ 227449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2816 w 1955006"/>
                    <a:gd name="connsiteY10" fmla="*/ 234297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70074 w 1955006"/>
                    <a:gd name="connsiteY9" fmla="*/ 173155 h 333598"/>
                    <a:gd name="connsiteX10" fmla="*/ 422816 w 1955006"/>
                    <a:gd name="connsiteY10" fmla="*/ 234297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865321 w 1955006"/>
                    <a:gd name="connsiteY11" fmla="*/ 204822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60402 w 1955006"/>
                    <a:gd name="connsiteY11" fmla="*/ 146266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60402 w 1955006"/>
                    <a:gd name="connsiteY11" fmla="*/ 146266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60402 w 1955006"/>
                    <a:gd name="connsiteY11" fmla="*/ 146266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22816 w 1955006"/>
                    <a:gd name="connsiteY10" fmla="*/ 234297 h 333598"/>
                    <a:gd name="connsiteX11" fmla="*/ 430727 w 1955006"/>
                    <a:gd name="connsiteY11" fmla="*/ 155083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8929 w 1955006"/>
                    <a:gd name="connsiteY10" fmla="*/ 237936 h 333598"/>
                    <a:gd name="connsiteX11" fmla="*/ 430727 w 1955006"/>
                    <a:gd name="connsiteY11" fmla="*/ 155083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8929 w 1955006"/>
                    <a:gd name="connsiteY10" fmla="*/ 237936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1089532 w 1955006"/>
                    <a:gd name="connsiteY12" fmla="*/ 105625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12081 w 1955006"/>
                    <a:gd name="connsiteY10" fmla="*/ 239971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511726 w 1955006"/>
                    <a:gd name="connsiteY12" fmla="*/ 217670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486865 w 1955006"/>
                    <a:gd name="connsiteY12" fmla="*/ 217603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598 h 333598"/>
                    <a:gd name="connsiteX1" fmla="*/ 64978 w 1955006"/>
                    <a:gd name="connsiteY1" fmla="*/ 320799 h 333598"/>
                    <a:gd name="connsiteX2" fmla="*/ 151517 w 1955006"/>
                    <a:gd name="connsiteY2" fmla="*/ 319660 h 333598"/>
                    <a:gd name="connsiteX3" fmla="*/ 173051 w 1955006"/>
                    <a:gd name="connsiteY3" fmla="*/ 244500 h 333598"/>
                    <a:gd name="connsiteX4" fmla="*/ 226131 w 1955006"/>
                    <a:gd name="connsiteY4" fmla="*/ 303477 h 333598"/>
                    <a:gd name="connsiteX5" fmla="*/ 240192 w 1955006"/>
                    <a:gd name="connsiteY5" fmla="*/ 221846 h 333598"/>
                    <a:gd name="connsiteX6" fmla="*/ 287541 w 1955006"/>
                    <a:gd name="connsiteY6" fmla="*/ 279668 h 333598"/>
                    <a:gd name="connsiteX7" fmla="*/ 302471 w 1955006"/>
                    <a:gd name="connsiteY7" fmla="*/ 199298 h 333598"/>
                    <a:gd name="connsiteX8" fmla="*/ 352379 w 1955006"/>
                    <a:gd name="connsiteY8" fmla="*/ 262564 h 333598"/>
                    <a:gd name="connsiteX9" fmla="*/ 363904 w 1955006"/>
                    <a:gd name="connsiteY9" fmla="*/ 177472 h 333598"/>
                    <a:gd name="connsiteX10" fmla="*/ 409797 w 1955006"/>
                    <a:gd name="connsiteY10" fmla="*/ 240650 h 333598"/>
                    <a:gd name="connsiteX11" fmla="*/ 421596 w 1955006"/>
                    <a:gd name="connsiteY11" fmla="*/ 157795 h 333598"/>
                    <a:gd name="connsiteX12" fmla="*/ 477734 w 1955006"/>
                    <a:gd name="connsiteY12" fmla="*/ 220316 h 333598"/>
                    <a:gd name="connsiteX13" fmla="*/ 1333239 w 1955006"/>
                    <a:gd name="connsiteY13" fmla="*/ 162402 h 333598"/>
                    <a:gd name="connsiteX14" fmla="*/ 1579965 w 1955006"/>
                    <a:gd name="connsiteY14" fmla="*/ 24266 h 333598"/>
                    <a:gd name="connsiteX15" fmla="*/ 1829435 w 1955006"/>
                    <a:gd name="connsiteY15" fmla="*/ 79522 h 333598"/>
                    <a:gd name="connsiteX16" fmla="*/ 1955006 w 1955006"/>
                    <a:gd name="connsiteY16" fmla="*/ 223 h 333598"/>
                    <a:gd name="connsiteX0" fmla="*/ 0 w 1955006"/>
                    <a:gd name="connsiteY0" fmla="*/ 333375 h 333375"/>
                    <a:gd name="connsiteX1" fmla="*/ 64978 w 1955006"/>
                    <a:gd name="connsiteY1" fmla="*/ 320576 h 333375"/>
                    <a:gd name="connsiteX2" fmla="*/ 151517 w 1955006"/>
                    <a:gd name="connsiteY2" fmla="*/ 319437 h 333375"/>
                    <a:gd name="connsiteX3" fmla="*/ 173051 w 1955006"/>
                    <a:gd name="connsiteY3" fmla="*/ 244277 h 333375"/>
                    <a:gd name="connsiteX4" fmla="*/ 226131 w 1955006"/>
                    <a:gd name="connsiteY4" fmla="*/ 303254 h 333375"/>
                    <a:gd name="connsiteX5" fmla="*/ 240192 w 1955006"/>
                    <a:gd name="connsiteY5" fmla="*/ 221623 h 333375"/>
                    <a:gd name="connsiteX6" fmla="*/ 287541 w 1955006"/>
                    <a:gd name="connsiteY6" fmla="*/ 279445 h 333375"/>
                    <a:gd name="connsiteX7" fmla="*/ 302471 w 1955006"/>
                    <a:gd name="connsiteY7" fmla="*/ 199075 h 333375"/>
                    <a:gd name="connsiteX8" fmla="*/ 352379 w 1955006"/>
                    <a:gd name="connsiteY8" fmla="*/ 262341 h 333375"/>
                    <a:gd name="connsiteX9" fmla="*/ 363904 w 1955006"/>
                    <a:gd name="connsiteY9" fmla="*/ 177249 h 333375"/>
                    <a:gd name="connsiteX10" fmla="*/ 409797 w 1955006"/>
                    <a:gd name="connsiteY10" fmla="*/ 240427 h 333375"/>
                    <a:gd name="connsiteX11" fmla="*/ 421596 w 1955006"/>
                    <a:gd name="connsiteY11" fmla="*/ 157572 h 333375"/>
                    <a:gd name="connsiteX12" fmla="*/ 477734 w 1955006"/>
                    <a:gd name="connsiteY12" fmla="*/ 220093 h 333375"/>
                    <a:gd name="connsiteX13" fmla="*/ 1333239 w 1955006"/>
                    <a:gd name="connsiteY13" fmla="*/ 162179 h 333375"/>
                    <a:gd name="connsiteX14" fmla="*/ 1579965 w 1955006"/>
                    <a:gd name="connsiteY14" fmla="*/ 24043 h 333375"/>
                    <a:gd name="connsiteX15" fmla="*/ 1955006 w 1955006"/>
                    <a:gd name="connsiteY15" fmla="*/ 0 h 333375"/>
                    <a:gd name="connsiteX0" fmla="*/ 0 w 1579965"/>
                    <a:gd name="connsiteY0" fmla="*/ 309332 h 309332"/>
                    <a:gd name="connsiteX1" fmla="*/ 64978 w 1579965"/>
                    <a:gd name="connsiteY1" fmla="*/ 296533 h 309332"/>
                    <a:gd name="connsiteX2" fmla="*/ 151517 w 1579965"/>
                    <a:gd name="connsiteY2" fmla="*/ 295394 h 309332"/>
                    <a:gd name="connsiteX3" fmla="*/ 173051 w 1579965"/>
                    <a:gd name="connsiteY3" fmla="*/ 220234 h 309332"/>
                    <a:gd name="connsiteX4" fmla="*/ 226131 w 1579965"/>
                    <a:gd name="connsiteY4" fmla="*/ 279211 h 309332"/>
                    <a:gd name="connsiteX5" fmla="*/ 240192 w 1579965"/>
                    <a:gd name="connsiteY5" fmla="*/ 197580 h 309332"/>
                    <a:gd name="connsiteX6" fmla="*/ 287541 w 1579965"/>
                    <a:gd name="connsiteY6" fmla="*/ 255402 h 309332"/>
                    <a:gd name="connsiteX7" fmla="*/ 302471 w 1579965"/>
                    <a:gd name="connsiteY7" fmla="*/ 175032 h 309332"/>
                    <a:gd name="connsiteX8" fmla="*/ 352379 w 1579965"/>
                    <a:gd name="connsiteY8" fmla="*/ 238298 h 309332"/>
                    <a:gd name="connsiteX9" fmla="*/ 363904 w 1579965"/>
                    <a:gd name="connsiteY9" fmla="*/ 153206 h 309332"/>
                    <a:gd name="connsiteX10" fmla="*/ 409797 w 1579965"/>
                    <a:gd name="connsiteY10" fmla="*/ 216384 h 309332"/>
                    <a:gd name="connsiteX11" fmla="*/ 421596 w 1579965"/>
                    <a:gd name="connsiteY11" fmla="*/ 133529 h 309332"/>
                    <a:gd name="connsiteX12" fmla="*/ 477734 w 1579965"/>
                    <a:gd name="connsiteY12" fmla="*/ 196050 h 309332"/>
                    <a:gd name="connsiteX13" fmla="*/ 1333239 w 1579965"/>
                    <a:gd name="connsiteY13" fmla="*/ 138136 h 309332"/>
                    <a:gd name="connsiteX14" fmla="*/ 1579965 w 1579965"/>
                    <a:gd name="connsiteY14" fmla="*/ 0 h 309332"/>
                    <a:gd name="connsiteX0" fmla="*/ 0 w 1333239"/>
                    <a:gd name="connsiteY0" fmla="*/ 175900 h 175900"/>
                    <a:gd name="connsiteX1" fmla="*/ 64978 w 1333239"/>
                    <a:gd name="connsiteY1" fmla="*/ 163101 h 175900"/>
                    <a:gd name="connsiteX2" fmla="*/ 151517 w 1333239"/>
                    <a:gd name="connsiteY2" fmla="*/ 161962 h 175900"/>
                    <a:gd name="connsiteX3" fmla="*/ 173051 w 1333239"/>
                    <a:gd name="connsiteY3" fmla="*/ 86802 h 175900"/>
                    <a:gd name="connsiteX4" fmla="*/ 226131 w 1333239"/>
                    <a:gd name="connsiteY4" fmla="*/ 145779 h 175900"/>
                    <a:gd name="connsiteX5" fmla="*/ 240192 w 1333239"/>
                    <a:gd name="connsiteY5" fmla="*/ 64148 h 175900"/>
                    <a:gd name="connsiteX6" fmla="*/ 287541 w 1333239"/>
                    <a:gd name="connsiteY6" fmla="*/ 121970 h 175900"/>
                    <a:gd name="connsiteX7" fmla="*/ 302471 w 1333239"/>
                    <a:gd name="connsiteY7" fmla="*/ 41600 h 175900"/>
                    <a:gd name="connsiteX8" fmla="*/ 352379 w 1333239"/>
                    <a:gd name="connsiteY8" fmla="*/ 104866 h 175900"/>
                    <a:gd name="connsiteX9" fmla="*/ 363904 w 1333239"/>
                    <a:gd name="connsiteY9" fmla="*/ 19774 h 175900"/>
                    <a:gd name="connsiteX10" fmla="*/ 409797 w 1333239"/>
                    <a:gd name="connsiteY10" fmla="*/ 82952 h 175900"/>
                    <a:gd name="connsiteX11" fmla="*/ 421596 w 1333239"/>
                    <a:gd name="connsiteY11" fmla="*/ 97 h 175900"/>
                    <a:gd name="connsiteX12" fmla="*/ 477734 w 1333239"/>
                    <a:gd name="connsiteY12" fmla="*/ 62618 h 175900"/>
                    <a:gd name="connsiteX13" fmla="*/ 1333239 w 1333239"/>
                    <a:gd name="connsiteY13" fmla="*/ 4704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73051 w 477734"/>
                    <a:gd name="connsiteY3" fmla="*/ 86802 h 175900"/>
                    <a:gd name="connsiteX4" fmla="*/ 226131 w 477734"/>
                    <a:gd name="connsiteY4" fmla="*/ 145779 h 175900"/>
                    <a:gd name="connsiteX5" fmla="*/ 240192 w 477734"/>
                    <a:gd name="connsiteY5" fmla="*/ 64148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6131 w 477734"/>
                    <a:gd name="connsiteY4" fmla="*/ 145779 h 175900"/>
                    <a:gd name="connsiteX5" fmla="*/ 240192 w 477734"/>
                    <a:gd name="connsiteY5" fmla="*/ 64148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40192 w 477734"/>
                    <a:gd name="connsiteY5" fmla="*/ 64148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87541 w 477734"/>
                    <a:gd name="connsiteY6" fmla="*/ 121970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302471 w 477734"/>
                    <a:gd name="connsiteY7" fmla="*/ 4160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2379 w 477734"/>
                    <a:gd name="connsiteY8" fmla="*/ 104866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5929 w 477734"/>
                    <a:gd name="connsiteY6" fmla="*/ 128444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4355 w 477734"/>
                    <a:gd name="connsiteY5" fmla="*/ 59555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90347 w 477734"/>
                    <a:gd name="connsiteY7" fmla="*/ 40390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59667 w 477734"/>
                    <a:gd name="connsiteY8" fmla="*/ 108292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63904 w 477734"/>
                    <a:gd name="connsiteY9" fmla="*/ 19774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7968 w 477734"/>
                    <a:gd name="connsiteY9" fmla="*/ 1894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7968 w 477734"/>
                    <a:gd name="connsiteY9" fmla="*/ 1894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7968 w 477734"/>
                    <a:gd name="connsiteY9" fmla="*/ 1894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3888 w 477734"/>
                    <a:gd name="connsiteY9" fmla="*/ 19803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1963 w 477734"/>
                    <a:gd name="connsiteY9" fmla="*/ 20386 h 175900"/>
                    <a:gd name="connsiteX10" fmla="*/ 409797 w 477734"/>
                    <a:gd name="connsiteY10" fmla="*/ 82952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1963 w 477734"/>
                    <a:gd name="connsiteY9" fmla="*/ 20386 h 175900"/>
                    <a:gd name="connsiteX10" fmla="*/ 423663 w 477734"/>
                    <a:gd name="connsiteY10" fmla="*/ 89645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900 h 175900"/>
                    <a:gd name="connsiteX1" fmla="*/ 64978 w 477734"/>
                    <a:gd name="connsiteY1" fmla="*/ 163101 h 175900"/>
                    <a:gd name="connsiteX2" fmla="*/ 151517 w 477734"/>
                    <a:gd name="connsiteY2" fmla="*/ 161962 h 175900"/>
                    <a:gd name="connsiteX3" fmla="*/ 150796 w 477734"/>
                    <a:gd name="connsiteY3" fmla="*/ 81524 h 175900"/>
                    <a:gd name="connsiteX4" fmla="*/ 228446 w 477734"/>
                    <a:gd name="connsiteY4" fmla="*/ 148083 h 175900"/>
                    <a:gd name="connsiteX5" fmla="*/ 220986 w 477734"/>
                    <a:gd name="connsiteY5" fmla="*/ 60576 h 175900"/>
                    <a:gd name="connsiteX6" fmla="*/ 298817 w 477734"/>
                    <a:gd name="connsiteY6" fmla="*/ 127569 h 175900"/>
                    <a:gd name="connsiteX7" fmla="*/ 287001 w 477734"/>
                    <a:gd name="connsiteY7" fmla="*/ 40652 h 175900"/>
                    <a:gd name="connsiteX8" fmla="*/ 361111 w 477734"/>
                    <a:gd name="connsiteY8" fmla="*/ 107855 h 175900"/>
                    <a:gd name="connsiteX9" fmla="*/ 351963 w 477734"/>
                    <a:gd name="connsiteY9" fmla="*/ 20386 h 175900"/>
                    <a:gd name="connsiteX10" fmla="*/ 423663 w 477734"/>
                    <a:gd name="connsiteY10" fmla="*/ 89645 h 175900"/>
                    <a:gd name="connsiteX11" fmla="*/ 421596 w 477734"/>
                    <a:gd name="connsiteY11" fmla="*/ 97 h 175900"/>
                    <a:gd name="connsiteX12" fmla="*/ 477734 w 477734"/>
                    <a:gd name="connsiteY12" fmla="*/ 62618 h 175900"/>
                    <a:gd name="connsiteX0" fmla="*/ 0 w 477734"/>
                    <a:gd name="connsiteY0" fmla="*/ 175784 h 175784"/>
                    <a:gd name="connsiteX1" fmla="*/ 64978 w 477734"/>
                    <a:gd name="connsiteY1" fmla="*/ 162985 h 175784"/>
                    <a:gd name="connsiteX2" fmla="*/ 151517 w 477734"/>
                    <a:gd name="connsiteY2" fmla="*/ 161846 h 175784"/>
                    <a:gd name="connsiteX3" fmla="*/ 150796 w 477734"/>
                    <a:gd name="connsiteY3" fmla="*/ 81408 h 175784"/>
                    <a:gd name="connsiteX4" fmla="*/ 228446 w 477734"/>
                    <a:gd name="connsiteY4" fmla="*/ 147967 h 175784"/>
                    <a:gd name="connsiteX5" fmla="*/ 220986 w 477734"/>
                    <a:gd name="connsiteY5" fmla="*/ 60460 h 175784"/>
                    <a:gd name="connsiteX6" fmla="*/ 298817 w 477734"/>
                    <a:gd name="connsiteY6" fmla="*/ 127453 h 175784"/>
                    <a:gd name="connsiteX7" fmla="*/ 287001 w 477734"/>
                    <a:gd name="connsiteY7" fmla="*/ 40536 h 175784"/>
                    <a:gd name="connsiteX8" fmla="*/ 361111 w 477734"/>
                    <a:gd name="connsiteY8" fmla="*/ 107739 h 175784"/>
                    <a:gd name="connsiteX9" fmla="*/ 351963 w 477734"/>
                    <a:gd name="connsiteY9" fmla="*/ 20270 h 175784"/>
                    <a:gd name="connsiteX10" fmla="*/ 423663 w 477734"/>
                    <a:gd name="connsiteY10" fmla="*/ 89529 h 175784"/>
                    <a:gd name="connsiteX11" fmla="*/ 418731 w 477734"/>
                    <a:gd name="connsiteY11" fmla="*/ 98 h 175784"/>
                    <a:gd name="connsiteX12" fmla="*/ 477734 w 477734"/>
                    <a:gd name="connsiteY12" fmla="*/ 62502 h 175784"/>
                    <a:gd name="connsiteX0" fmla="*/ 0 w 477734"/>
                    <a:gd name="connsiteY0" fmla="*/ 175784 h 175784"/>
                    <a:gd name="connsiteX1" fmla="*/ 64978 w 477734"/>
                    <a:gd name="connsiteY1" fmla="*/ 162985 h 175784"/>
                    <a:gd name="connsiteX2" fmla="*/ 151517 w 477734"/>
                    <a:gd name="connsiteY2" fmla="*/ 161846 h 175784"/>
                    <a:gd name="connsiteX3" fmla="*/ 150796 w 477734"/>
                    <a:gd name="connsiteY3" fmla="*/ 81408 h 175784"/>
                    <a:gd name="connsiteX4" fmla="*/ 228446 w 477734"/>
                    <a:gd name="connsiteY4" fmla="*/ 147967 h 175784"/>
                    <a:gd name="connsiteX5" fmla="*/ 220986 w 477734"/>
                    <a:gd name="connsiteY5" fmla="*/ 60460 h 175784"/>
                    <a:gd name="connsiteX6" fmla="*/ 298817 w 477734"/>
                    <a:gd name="connsiteY6" fmla="*/ 127453 h 175784"/>
                    <a:gd name="connsiteX7" fmla="*/ 287001 w 477734"/>
                    <a:gd name="connsiteY7" fmla="*/ 40536 h 175784"/>
                    <a:gd name="connsiteX8" fmla="*/ 361111 w 477734"/>
                    <a:gd name="connsiteY8" fmla="*/ 107739 h 175784"/>
                    <a:gd name="connsiteX9" fmla="*/ 351963 w 477734"/>
                    <a:gd name="connsiteY9" fmla="*/ 20270 h 175784"/>
                    <a:gd name="connsiteX10" fmla="*/ 423663 w 477734"/>
                    <a:gd name="connsiteY10" fmla="*/ 89529 h 175784"/>
                    <a:gd name="connsiteX11" fmla="*/ 418731 w 477734"/>
                    <a:gd name="connsiteY11" fmla="*/ 98 h 175784"/>
                    <a:gd name="connsiteX12" fmla="*/ 477734 w 477734"/>
                    <a:gd name="connsiteY12" fmla="*/ 62502 h 175784"/>
                    <a:gd name="connsiteX0" fmla="*/ 0 w 477734"/>
                    <a:gd name="connsiteY0" fmla="*/ 176001 h 176001"/>
                    <a:gd name="connsiteX1" fmla="*/ 64978 w 477734"/>
                    <a:gd name="connsiteY1" fmla="*/ 163202 h 176001"/>
                    <a:gd name="connsiteX2" fmla="*/ 151517 w 477734"/>
                    <a:gd name="connsiteY2" fmla="*/ 162063 h 176001"/>
                    <a:gd name="connsiteX3" fmla="*/ 150796 w 477734"/>
                    <a:gd name="connsiteY3" fmla="*/ 81625 h 176001"/>
                    <a:gd name="connsiteX4" fmla="*/ 228446 w 477734"/>
                    <a:gd name="connsiteY4" fmla="*/ 148184 h 176001"/>
                    <a:gd name="connsiteX5" fmla="*/ 220986 w 477734"/>
                    <a:gd name="connsiteY5" fmla="*/ 60677 h 176001"/>
                    <a:gd name="connsiteX6" fmla="*/ 298817 w 477734"/>
                    <a:gd name="connsiteY6" fmla="*/ 127670 h 176001"/>
                    <a:gd name="connsiteX7" fmla="*/ 287001 w 477734"/>
                    <a:gd name="connsiteY7" fmla="*/ 40753 h 176001"/>
                    <a:gd name="connsiteX8" fmla="*/ 361111 w 477734"/>
                    <a:gd name="connsiteY8" fmla="*/ 107956 h 176001"/>
                    <a:gd name="connsiteX9" fmla="*/ 351963 w 477734"/>
                    <a:gd name="connsiteY9" fmla="*/ 20487 h 176001"/>
                    <a:gd name="connsiteX10" fmla="*/ 423663 w 477734"/>
                    <a:gd name="connsiteY10" fmla="*/ 89746 h 176001"/>
                    <a:gd name="connsiteX11" fmla="*/ 418731 w 477734"/>
                    <a:gd name="connsiteY11" fmla="*/ 315 h 176001"/>
                    <a:gd name="connsiteX12" fmla="*/ 477734 w 477734"/>
                    <a:gd name="connsiteY12" fmla="*/ 62719 h 176001"/>
                    <a:gd name="connsiteX0" fmla="*/ 0 w 477734"/>
                    <a:gd name="connsiteY0" fmla="*/ 175276 h 175276"/>
                    <a:gd name="connsiteX1" fmla="*/ 64978 w 477734"/>
                    <a:gd name="connsiteY1" fmla="*/ 162477 h 175276"/>
                    <a:gd name="connsiteX2" fmla="*/ 151517 w 477734"/>
                    <a:gd name="connsiteY2" fmla="*/ 161338 h 175276"/>
                    <a:gd name="connsiteX3" fmla="*/ 150796 w 477734"/>
                    <a:gd name="connsiteY3" fmla="*/ 80900 h 175276"/>
                    <a:gd name="connsiteX4" fmla="*/ 228446 w 477734"/>
                    <a:gd name="connsiteY4" fmla="*/ 147459 h 175276"/>
                    <a:gd name="connsiteX5" fmla="*/ 220986 w 477734"/>
                    <a:gd name="connsiteY5" fmla="*/ 59952 h 175276"/>
                    <a:gd name="connsiteX6" fmla="*/ 298817 w 477734"/>
                    <a:gd name="connsiteY6" fmla="*/ 126945 h 175276"/>
                    <a:gd name="connsiteX7" fmla="*/ 287001 w 477734"/>
                    <a:gd name="connsiteY7" fmla="*/ 40028 h 175276"/>
                    <a:gd name="connsiteX8" fmla="*/ 361111 w 477734"/>
                    <a:gd name="connsiteY8" fmla="*/ 107231 h 175276"/>
                    <a:gd name="connsiteX9" fmla="*/ 351963 w 477734"/>
                    <a:gd name="connsiteY9" fmla="*/ 19762 h 175276"/>
                    <a:gd name="connsiteX10" fmla="*/ 423663 w 477734"/>
                    <a:gd name="connsiteY10" fmla="*/ 89021 h 175276"/>
                    <a:gd name="connsiteX11" fmla="*/ 416325 w 477734"/>
                    <a:gd name="connsiteY11" fmla="*/ 319 h 175276"/>
                    <a:gd name="connsiteX12" fmla="*/ 477734 w 477734"/>
                    <a:gd name="connsiteY12" fmla="*/ 61994 h 175276"/>
                    <a:gd name="connsiteX0" fmla="*/ 0 w 491852"/>
                    <a:gd name="connsiteY0" fmla="*/ 175252 h 175252"/>
                    <a:gd name="connsiteX1" fmla="*/ 64978 w 491852"/>
                    <a:gd name="connsiteY1" fmla="*/ 162453 h 175252"/>
                    <a:gd name="connsiteX2" fmla="*/ 151517 w 491852"/>
                    <a:gd name="connsiteY2" fmla="*/ 161314 h 175252"/>
                    <a:gd name="connsiteX3" fmla="*/ 150796 w 491852"/>
                    <a:gd name="connsiteY3" fmla="*/ 80876 h 175252"/>
                    <a:gd name="connsiteX4" fmla="*/ 228446 w 491852"/>
                    <a:gd name="connsiteY4" fmla="*/ 147435 h 175252"/>
                    <a:gd name="connsiteX5" fmla="*/ 220986 w 491852"/>
                    <a:gd name="connsiteY5" fmla="*/ 59928 h 175252"/>
                    <a:gd name="connsiteX6" fmla="*/ 298817 w 491852"/>
                    <a:gd name="connsiteY6" fmla="*/ 126921 h 175252"/>
                    <a:gd name="connsiteX7" fmla="*/ 287001 w 491852"/>
                    <a:gd name="connsiteY7" fmla="*/ 40004 h 175252"/>
                    <a:gd name="connsiteX8" fmla="*/ 361111 w 491852"/>
                    <a:gd name="connsiteY8" fmla="*/ 107207 h 175252"/>
                    <a:gd name="connsiteX9" fmla="*/ 351963 w 491852"/>
                    <a:gd name="connsiteY9" fmla="*/ 19738 h 175252"/>
                    <a:gd name="connsiteX10" fmla="*/ 423663 w 491852"/>
                    <a:gd name="connsiteY10" fmla="*/ 88997 h 175252"/>
                    <a:gd name="connsiteX11" fmla="*/ 416325 w 491852"/>
                    <a:gd name="connsiteY11" fmla="*/ 295 h 175252"/>
                    <a:gd name="connsiteX12" fmla="*/ 491852 w 491852"/>
                    <a:gd name="connsiteY12" fmla="*/ 68211 h 175252"/>
                    <a:gd name="connsiteX0" fmla="*/ 0 w 491852"/>
                    <a:gd name="connsiteY0" fmla="*/ 175252 h 175252"/>
                    <a:gd name="connsiteX1" fmla="*/ 64978 w 491852"/>
                    <a:gd name="connsiteY1" fmla="*/ 162453 h 175252"/>
                    <a:gd name="connsiteX2" fmla="*/ 151517 w 491852"/>
                    <a:gd name="connsiteY2" fmla="*/ 161314 h 175252"/>
                    <a:gd name="connsiteX3" fmla="*/ 150796 w 491852"/>
                    <a:gd name="connsiteY3" fmla="*/ 80876 h 175252"/>
                    <a:gd name="connsiteX4" fmla="*/ 228446 w 491852"/>
                    <a:gd name="connsiteY4" fmla="*/ 147435 h 175252"/>
                    <a:gd name="connsiteX5" fmla="*/ 220986 w 491852"/>
                    <a:gd name="connsiteY5" fmla="*/ 59928 h 175252"/>
                    <a:gd name="connsiteX6" fmla="*/ 298817 w 491852"/>
                    <a:gd name="connsiteY6" fmla="*/ 126921 h 175252"/>
                    <a:gd name="connsiteX7" fmla="*/ 287001 w 491852"/>
                    <a:gd name="connsiteY7" fmla="*/ 40004 h 175252"/>
                    <a:gd name="connsiteX8" fmla="*/ 361111 w 491852"/>
                    <a:gd name="connsiteY8" fmla="*/ 107207 h 175252"/>
                    <a:gd name="connsiteX9" fmla="*/ 351963 w 491852"/>
                    <a:gd name="connsiteY9" fmla="*/ 19738 h 175252"/>
                    <a:gd name="connsiteX10" fmla="*/ 423663 w 491852"/>
                    <a:gd name="connsiteY10" fmla="*/ 88997 h 175252"/>
                    <a:gd name="connsiteX11" fmla="*/ 416325 w 491852"/>
                    <a:gd name="connsiteY11" fmla="*/ 295 h 175252"/>
                    <a:gd name="connsiteX12" fmla="*/ 491852 w 491852"/>
                    <a:gd name="connsiteY12" fmla="*/ 68211 h 175252"/>
                    <a:gd name="connsiteX0" fmla="*/ 0 w 426874"/>
                    <a:gd name="connsiteY0" fmla="*/ 162453 h 162453"/>
                    <a:gd name="connsiteX1" fmla="*/ 86539 w 426874"/>
                    <a:gd name="connsiteY1" fmla="*/ 161314 h 162453"/>
                    <a:gd name="connsiteX2" fmla="*/ 85818 w 426874"/>
                    <a:gd name="connsiteY2" fmla="*/ 80876 h 162453"/>
                    <a:gd name="connsiteX3" fmla="*/ 163468 w 426874"/>
                    <a:gd name="connsiteY3" fmla="*/ 147435 h 162453"/>
                    <a:gd name="connsiteX4" fmla="*/ 156008 w 426874"/>
                    <a:gd name="connsiteY4" fmla="*/ 59928 h 162453"/>
                    <a:gd name="connsiteX5" fmla="*/ 233839 w 426874"/>
                    <a:gd name="connsiteY5" fmla="*/ 126921 h 162453"/>
                    <a:gd name="connsiteX6" fmla="*/ 222023 w 426874"/>
                    <a:gd name="connsiteY6" fmla="*/ 40004 h 162453"/>
                    <a:gd name="connsiteX7" fmla="*/ 296133 w 426874"/>
                    <a:gd name="connsiteY7" fmla="*/ 107207 h 162453"/>
                    <a:gd name="connsiteX8" fmla="*/ 286985 w 426874"/>
                    <a:gd name="connsiteY8" fmla="*/ 19738 h 162453"/>
                    <a:gd name="connsiteX9" fmla="*/ 358685 w 426874"/>
                    <a:gd name="connsiteY9" fmla="*/ 88997 h 162453"/>
                    <a:gd name="connsiteX10" fmla="*/ 351347 w 426874"/>
                    <a:gd name="connsiteY10" fmla="*/ 295 h 162453"/>
                    <a:gd name="connsiteX11" fmla="*/ 426874 w 426874"/>
                    <a:gd name="connsiteY11" fmla="*/ 68211 h 162453"/>
                    <a:gd name="connsiteX0" fmla="*/ 0 w 403611"/>
                    <a:gd name="connsiteY0" fmla="*/ 150147 h 161316"/>
                    <a:gd name="connsiteX1" fmla="*/ 63276 w 403611"/>
                    <a:gd name="connsiteY1" fmla="*/ 161314 h 161316"/>
                    <a:gd name="connsiteX2" fmla="*/ 62555 w 403611"/>
                    <a:gd name="connsiteY2" fmla="*/ 80876 h 161316"/>
                    <a:gd name="connsiteX3" fmla="*/ 140205 w 403611"/>
                    <a:gd name="connsiteY3" fmla="*/ 147435 h 161316"/>
                    <a:gd name="connsiteX4" fmla="*/ 132745 w 403611"/>
                    <a:gd name="connsiteY4" fmla="*/ 59928 h 161316"/>
                    <a:gd name="connsiteX5" fmla="*/ 210576 w 403611"/>
                    <a:gd name="connsiteY5" fmla="*/ 126921 h 161316"/>
                    <a:gd name="connsiteX6" fmla="*/ 198760 w 403611"/>
                    <a:gd name="connsiteY6" fmla="*/ 40004 h 161316"/>
                    <a:gd name="connsiteX7" fmla="*/ 272870 w 403611"/>
                    <a:gd name="connsiteY7" fmla="*/ 107207 h 161316"/>
                    <a:gd name="connsiteX8" fmla="*/ 263722 w 403611"/>
                    <a:gd name="connsiteY8" fmla="*/ 19738 h 161316"/>
                    <a:gd name="connsiteX9" fmla="*/ 335422 w 403611"/>
                    <a:gd name="connsiteY9" fmla="*/ 88997 h 161316"/>
                    <a:gd name="connsiteX10" fmla="*/ 328084 w 403611"/>
                    <a:gd name="connsiteY10" fmla="*/ 295 h 161316"/>
                    <a:gd name="connsiteX11" fmla="*/ 403611 w 403611"/>
                    <a:gd name="connsiteY11" fmla="*/ 68211 h 161316"/>
                    <a:gd name="connsiteX0" fmla="*/ 0 w 403611"/>
                    <a:gd name="connsiteY0" fmla="*/ 150147 h 161318"/>
                    <a:gd name="connsiteX1" fmla="*/ 63276 w 403611"/>
                    <a:gd name="connsiteY1" fmla="*/ 161314 h 161318"/>
                    <a:gd name="connsiteX2" fmla="*/ 62555 w 403611"/>
                    <a:gd name="connsiteY2" fmla="*/ 80876 h 161318"/>
                    <a:gd name="connsiteX3" fmla="*/ 140205 w 403611"/>
                    <a:gd name="connsiteY3" fmla="*/ 147435 h 161318"/>
                    <a:gd name="connsiteX4" fmla="*/ 132745 w 403611"/>
                    <a:gd name="connsiteY4" fmla="*/ 59928 h 161318"/>
                    <a:gd name="connsiteX5" fmla="*/ 210576 w 403611"/>
                    <a:gd name="connsiteY5" fmla="*/ 126921 h 161318"/>
                    <a:gd name="connsiteX6" fmla="*/ 198760 w 403611"/>
                    <a:gd name="connsiteY6" fmla="*/ 40004 h 161318"/>
                    <a:gd name="connsiteX7" fmla="*/ 272870 w 403611"/>
                    <a:gd name="connsiteY7" fmla="*/ 107207 h 161318"/>
                    <a:gd name="connsiteX8" fmla="*/ 263722 w 403611"/>
                    <a:gd name="connsiteY8" fmla="*/ 19738 h 161318"/>
                    <a:gd name="connsiteX9" fmla="*/ 335422 w 403611"/>
                    <a:gd name="connsiteY9" fmla="*/ 88997 h 161318"/>
                    <a:gd name="connsiteX10" fmla="*/ 328084 w 403611"/>
                    <a:gd name="connsiteY10" fmla="*/ 295 h 161318"/>
                    <a:gd name="connsiteX11" fmla="*/ 403611 w 403611"/>
                    <a:gd name="connsiteY11" fmla="*/ 68211 h 161318"/>
                    <a:gd name="connsiteX0" fmla="*/ 0 w 403611"/>
                    <a:gd name="connsiteY0" fmla="*/ 150147 h 161326"/>
                    <a:gd name="connsiteX1" fmla="*/ 63276 w 403611"/>
                    <a:gd name="connsiteY1" fmla="*/ 161314 h 161326"/>
                    <a:gd name="connsiteX2" fmla="*/ 62555 w 403611"/>
                    <a:gd name="connsiteY2" fmla="*/ 80876 h 161326"/>
                    <a:gd name="connsiteX3" fmla="*/ 140205 w 403611"/>
                    <a:gd name="connsiteY3" fmla="*/ 147435 h 161326"/>
                    <a:gd name="connsiteX4" fmla="*/ 132745 w 403611"/>
                    <a:gd name="connsiteY4" fmla="*/ 59928 h 161326"/>
                    <a:gd name="connsiteX5" fmla="*/ 210576 w 403611"/>
                    <a:gd name="connsiteY5" fmla="*/ 126921 h 161326"/>
                    <a:gd name="connsiteX6" fmla="*/ 198760 w 403611"/>
                    <a:gd name="connsiteY6" fmla="*/ 40004 h 161326"/>
                    <a:gd name="connsiteX7" fmla="*/ 272870 w 403611"/>
                    <a:gd name="connsiteY7" fmla="*/ 107207 h 161326"/>
                    <a:gd name="connsiteX8" fmla="*/ 263722 w 403611"/>
                    <a:gd name="connsiteY8" fmla="*/ 19738 h 161326"/>
                    <a:gd name="connsiteX9" fmla="*/ 335422 w 403611"/>
                    <a:gd name="connsiteY9" fmla="*/ 88997 h 161326"/>
                    <a:gd name="connsiteX10" fmla="*/ 328084 w 403611"/>
                    <a:gd name="connsiteY10" fmla="*/ 295 h 161326"/>
                    <a:gd name="connsiteX11" fmla="*/ 403611 w 403611"/>
                    <a:gd name="connsiteY11" fmla="*/ 68211 h 161326"/>
                    <a:gd name="connsiteX0" fmla="*/ 0 w 403611"/>
                    <a:gd name="connsiteY0" fmla="*/ 150147 h 161320"/>
                    <a:gd name="connsiteX1" fmla="*/ 63276 w 403611"/>
                    <a:gd name="connsiteY1" fmla="*/ 161314 h 161320"/>
                    <a:gd name="connsiteX2" fmla="*/ 62555 w 403611"/>
                    <a:gd name="connsiteY2" fmla="*/ 80876 h 161320"/>
                    <a:gd name="connsiteX3" fmla="*/ 140205 w 403611"/>
                    <a:gd name="connsiteY3" fmla="*/ 147435 h 161320"/>
                    <a:gd name="connsiteX4" fmla="*/ 132745 w 403611"/>
                    <a:gd name="connsiteY4" fmla="*/ 59928 h 161320"/>
                    <a:gd name="connsiteX5" fmla="*/ 210576 w 403611"/>
                    <a:gd name="connsiteY5" fmla="*/ 126921 h 161320"/>
                    <a:gd name="connsiteX6" fmla="*/ 198760 w 403611"/>
                    <a:gd name="connsiteY6" fmla="*/ 40004 h 161320"/>
                    <a:gd name="connsiteX7" fmla="*/ 272870 w 403611"/>
                    <a:gd name="connsiteY7" fmla="*/ 107207 h 161320"/>
                    <a:gd name="connsiteX8" fmla="*/ 263722 w 403611"/>
                    <a:gd name="connsiteY8" fmla="*/ 19738 h 161320"/>
                    <a:gd name="connsiteX9" fmla="*/ 335422 w 403611"/>
                    <a:gd name="connsiteY9" fmla="*/ 88997 h 161320"/>
                    <a:gd name="connsiteX10" fmla="*/ 328084 w 403611"/>
                    <a:gd name="connsiteY10" fmla="*/ 295 h 161320"/>
                    <a:gd name="connsiteX11" fmla="*/ 403611 w 403611"/>
                    <a:gd name="connsiteY11" fmla="*/ 68211 h 161320"/>
                    <a:gd name="connsiteX0" fmla="*/ 0 w 403611"/>
                    <a:gd name="connsiteY0" fmla="*/ 150147 h 161314"/>
                    <a:gd name="connsiteX1" fmla="*/ 63276 w 403611"/>
                    <a:gd name="connsiteY1" fmla="*/ 161314 h 161314"/>
                    <a:gd name="connsiteX2" fmla="*/ 62555 w 403611"/>
                    <a:gd name="connsiteY2" fmla="*/ 80876 h 161314"/>
                    <a:gd name="connsiteX3" fmla="*/ 140205 w 403611"/>
                    <a:gd name="connsiteY3" fmla="*/ 147435 h 161314"/>
                    <a:gd name="connsiteX4" fmla="*/ 132745 w 403611"/>
                    <a:gd name="connsiteY4" fmla="*/ 59928 h 161314"/>
                    <a:gd name="connsiteX5" fmla="*/ 210576 w 403611"/>
                    <a:gd name="connsiteY5" fmla="*/ 126921 h 161314"/>
                    <a:gd name="connsiteX6" fmla="*/ 198760 w 403611"/>
                    <a:gd name="connsiteY6" fmla="*/ 40004 h 161314"/>
                    <a:gd name="connsiteX7" fmla="*/ 272870 w 403611"/>
                    <a:gd name="connsiteY7" fmla="*/ 107207 h 161314"/>
                    <a:gd name="connsiteX8" fmla="*/ 263722 w 403611"/>
                    <a:gd name="connsiteY8" fmla="*/ 19738 h 161314"/>
                    <a:gd name="connsiteX9" fmla="*/ 335422 w 403611"/>
                    <a:gd name="connsiteY9" fmla="*/ 88997 h 161314"/>
                    <a:gd name="connsiteX10" fmla="*/ 328084 w 403611"/>
                    <a:gd name="connsiteY10" fmla="*/ 295 h 161314"/>
                    <a:gd name="connsiteX11" fmla="*/ 403611 w 403611"/>
                    <a:gd name="connsiteY11" fmla="*/ 68211 h 161314"/>
                    <a:gd name="connsiteX0" fmla="*/ 0 w 403611"/>
                    <a:gd name="connsiteY0" fmla="*/ 150147 h 161314"/>
                    <a:gd name="connsiteX1" fmla="*/ 63276 w 403611"/>
                    <a:gd name="connsiteY1" fmla="*/ 161314 h 161314"/>
                    <a:gd name="connsiteX2" fmla="*/ 62555 w 403611"/>
                    <a:gd name="connsiteY2" fmla="*/ 80876 h 161314"/>
                    <a:gd name="connsiteX3" fmla="*/ 140205 w 403611"/>
                    <a:gd name="connsiteY3" fmla="*/ 147435 h 161314"/>
                    <a:gd name="connsiteX4" fmla="*/ 132745 w 403611"/>
                    <a:gd name="connsiteY4" fmla="*/ 59928 h 161314"/>
                    <a:gd name="connsiteX5" fmla="*/ 210576 w 403611"/>
                    <a:gd name="connsiteY5" fmla="*/ 126921 h 161314"/>
                    <a:gd name="connsiteX6" fmla="*/ 198760 w 403611"/>
                    <a:gd name="connsiteY6" fmla="*/ 40004 h 161314"/>
                    <a:gd name="connsiteX7" fmla="*/ 272870 w 403611"/>
                    <a:gd name="connsiteY7" fmla="*/ 107207 h 161314"/>
                    <a:gd name="connsiteX8" fmla="*/ 263722 w 403611"/>
                    <a:gd name="connsiteY8" fmla="*/ 19738 h 161314"/>
                    <a:gd name="connsiteX9" fmla="*/ 335422 w 403611"/>
                    <a:gd name="connsiteY9" fmla="*/ 88997 h 161314"/>
                    <a:gd name="connsiteX10" fmla="*/ 328084 w 403611"/>
                    <a:gd name="connsiteY10" fmla="*/ 295 h 161314"/>
                    <a:gd name="connsiteX11" fmla="*/ 403611 w 403611"/>
                    <a:gd name="connsiteY11" fmla="*/ 68211 h 161314"/>
                    <a:gd name="connsiteX0" fmla="*/ 0 w 403611"/>
                    <a:gd name="connsiteY0" fmla="*/ 150147 h 161571"/>
                    <a:gd name="connsiteX1" fmla="*/ 63276 w 403611"/>
                    <a:gd name="connsiteY1" fmla="*/ 161314 h 161571"/>
                    <a:gd name="connsiteX2" fmla="*/ 62555 w 403611"/>
                    <a:gd name="connsiteY2" fmla="*/ 80876 h 161571"/>
                    <a:gd name="connsiteX3" fmla="*/ 140205 w 403611"/>
                    <a:gd name="connsiteY3" fmla="*/ 147435 h 161571"/>
                    <a:gd name="connsiteX4" fmla="*/ 132745 w 403611"/>
                    <a:gd name="connsiteY4" fmla="*/ 59928 h 161571"/>
                    <a:gd name="connsiteX5" fmla="*/ 210576 w 403611"/>
                    <a:gd name="connsiteY5" fmla="*/ 126921 h 161571"/>
                    <a:gd name="connsiteX6" fmla="*/ 198760 w 403611"/>
                    <a:gd name="connsiteY6" fmla="*/ 40004 h 161571"/>
                    <a:gd name="connsiteX7" fmla="*/ 272870 w 403611"/>
                    <a:gd name="connsiteY7" fmla="*/ 107207 h 161571"/>
                    <a:gd name="connsiteX8" fmla="*/ 263722 w 403611"/>
                    <a:gd name="connsiteY8" fmla="*/ 19738 h 161571"/>
                    <a:gd name="connsiteX9" fmla="*/ 335422 w 403611"/>
                    <a:gd name="connsiteY9" fmla="*/ 88997 h 161571"/>
                    <a:gd name="connsiteX10" fmla="*/ 328084 w 403611"/>
                    <a:gd name="connsiteY10" fmla="*/ 295 h 161571"/>
                    <a:gd name="connsiteX11" fmla="*/ 403611 w 403611"/>
                    <a:gd name="connsiteY11" fmla="*/ 68211 h 161571"/>
                    <a:gd name="connsiteX0" fmla="*/ 0 w 403611"/>
                    <a:gd name="connsiteY0" fmla="*/ 150147 h 161940"/>
                    <a:gd name="connsiteX1" fmla="*/ 63276 w 403611"/>
                    <a:gd name="connsiteY1" fmla="*/ 161314 h 161940"/>
                    <a:gd name="connsiteX2" fmla="*/ 62555 w 403611"/>
                    <a:gd name="connsiteY2" fmla="*/ 80876 h 161940"/>
                    <a:gd name="connsiteX3" fmla="*/ 140205 w 403611"/>
                    <a:gd name="connsiteY3" fmla="*/ 147435 h 161940"/>
                    <a:gd name="connsiteX4" fmla="*/ 132745 w 403611"/>
                    <a:gd name="connsiteY4" fmla="*/ 59928 h 161940"/>
                    <a:gd name="connsiteX5" fmla="*/ 210576 w 403611"/>
                    <a:gd name="connsiteY5" fmla="*/ 126921 h 161940"/>
                    <a:gd name="connsiteX6" fmla="*/ 198760 w 403611"/>
                    <a:gd name="connsiteY6" fmla="*/ 40004 h 161940"/>
                    <a:gd name="connsiteX7" fmla="*/ 272870 w 403611"/>
                    <a:gd name="connsiteY7" fmla="*/ 107207 h 161940"/>
                    <a:gd name="connsiteX8" fmla="*/ 263722 w 403611"/>
                    <a:gd name="connsiteY8" fmla="*/ 19738 h 161940"/>
                    <a:gd name="connsiteX9" fmla="*/ 335422 w 403611"/>
                    <a:gd name="connsiteY9" fmla="*/ 88997 h 161940"/>
                    <a:gd name="connsiteX10" fmla="*/ 328084 w 403611"/>
                    <a:gd name="connsiteY10" fmla="*/ 295 h 161940"/>
                    <a:gd name="connsiteX11" fmla="*/ 403611 w 403611"/>
                    <a:gd name="connsiteY11" fmla="*/ 68211 h 161940"/>
                    <a:gd name="connsiteX0" fmla="*/ 0 w 403611"/>
                    <a:gd name="connsiteY0" fmla="*/ 150147 h 161940"/>
                    <a:gd name="connsiteX1" fmla="*/ 63276 w 403611"/>
                    <a:gd name="connsiteY1" fmla="*/ 161314 h 161940"/>
                    <a:gd name="connsiteX2" fmla="*/ 62555 w 403611"/>
                    <a:gd name="connsiteY2" fmla="*/ 80876 h 161940"/>
                    <a:gd name="connsiteX3" fmla="*/ 140205 w 403611"/>
                    <a:gd name="connsiteY3" fmla="*/ 147435 h 161940"/>
                    <a:gd name="connsiteX4" fmla="*/ 132745 w 403611"/>
                    <a:gd name="connsiteY4" fmla="*/ 59928 h 161940"/>
                    <a:gd name="connsiteX5" fmla="*/ 210576 w 403611"/>
                    <a:gd name="connsiteY5" fmla="*/ 126921 h 161940"/>
                    <a:gd name="connsiteX6" fmla="*/ 198760 w 403611"/>
                    <a:gd name="connsiteY6" fmla="*/ 40004 h 161940"/>
                    <a:gd name="connsiteX7" fmla="*/ 272870 w 403611"/>
                    <a:gd name="connsiteY7" fmla="*/ 107207 h 161940"/>
                    <a:gd name="connsiteX8" fmla="*/ 263722 w 403611"/>
                    <a:gd name="connsiteY8" fmla="*/ 19738 h 161940"/>
                    <a:gd name="connsiteX9" fmla="*/ 335422 w 403611"/>
                    <a:gd name="connsiteY9" fmla="*/ 88997 h 161940"/>
                    <a:gd name="connsiteX10" fmla="*/ 328084 w 403611"/>
                    <a:gd name="connsiteY10" fmla="*/ 295 h 161940"/>
                    <a:gd name="connsiteX11" fmla="*/ 403611 w 403611"/>
                    <a:gd name="connsiteY11" fmla="*/ 68211 h 161940"/>
                    <a:gd name="connsiteX0" fmla="*/ 0 w 403611"/>
                    <a:gd name="connsiteY0" fmla="*/ 150147 h 161801"/>
                    <a:gd name="connsiteX1" fmla="*/ 63276 w 403611"/>
                    <a:gd name="connsiteY1" fmla="*/ 161314 h 161801"/>
                    <a:gd name="connsiteX2" fmla="*/ 62555 w 403611"/>
                    <a:gd name="connsiteY2" fmla="*/ 80876 h 161801"/>
                    <a:gd name="connsiteX3" fmla="*/ 140205 w 403611"/>
                    <a:gd name="connsiteY3" fmla="*/ 147435 h 161801"/>
                    <a:gd name="connsiteX4" fmla="*/ 132745 w 403611"/>
                    <a:gd name="connsiteY4" fmla="*/ 59928 h 161801"/>
                    <a:gd name="connsiteX5" fmla="*/ 210576 w 403611"/>
                    <a:gd name="connsiteY5" fmla="*/ 126921 h 161801"/>
                    <a:gd name="connsiteX6" fmla="*/ 198760 w 403611"/>
                    <a:gd name="connsiteY6" fmla="*/ 40004 h 161801"/>
                    <a:gd name="connsiteX7" fmla="*/ 272870 w 403611"/>
                    <a:gd name="connsiteY7" fmla="*/ 107207 h 161801"/>
                    <a:gd name="connsiteX8" fmla="*/ 263722 w 403611"/>
                    <a:gd name="connsiteY8" fmla="*/ 19738 h 161801"/>
                    <a:gd name="connsiteX9" fmla="*/ 335422 w 403611"/>
                    <a:gd name="connsiteY9" fmla="*/ 88997 h 161801"/>
                    <a:gd name="connsiteX10" fmla="*/ 328084 w 403611"/>
                    <a:gd name="connsiteY10" fmla="*/ 295 h 161801"/>
                    <a:gd name="connsiteX11" fmla="*/ 403611 w 403611"/>
                    <a:gd name="connsiteY11" fmla="*/ 68211 h 161801"/>
                    <a:gd name="connsiteX0" fmla="*/ 0 w 403611"/>
                    <a:gd name="connsiteY0" fmla="*/ 150147 h 161801"/>
                    <a:gd name="connsiteX1" fmla="*/ 63276 w 403611"/>
                    <a:gd name="connsiteY1" fmla="*/ 161314 h 161801"/>
                    <a:gd name="connsiteX2" fmla="*/ 62555 w 403611"/>
                    <a:gd name="connsiteY2" fmla="*/ 80876 h 161801"/>
                    <a:gd name="connsiteX3" fmla="*/ 140205 w 403611"/>
                    <a:gd name="connsiteY3" fmla="*/ 147435 h 161801"/>
                    <a:gd name="connsiteX4" fmla="*/ 132745 w 403611"/>
                    <a:gd name="connsiteY4" fmla="*/ 59928 h 161801"/>
                    <a:gd name="connsiteX5" fmla="*/ 210576 w 403611"/>
                    <a:gd name="connsiteY5" fmla="*/ 126921 h 161801"/>
                    <a:gd name="connsiteX6" fmla="*/ 198760 w 403611"/>
                    <a:gd name="connsiteY6" fmla="*/ 40004 h 161801"/>
                    <a:gd name="connsiteX7" fmla="*/ 272870 w 403611"/>
                    <a:gd name="connsiteY7" fmla="*/ 107207 h 161801"/>
                    <a:gd name="connsiteX8" fmla="*/ 263722 w 403611"/>
                    <a:gd name="connsiteY8" fmla="*/ 19738 h 161801"/>
                    <a:gd name="connsiteX9" fmla="*/ 335422 w 403611"/>
                    <a:gd name="connsiteY9" fmla="*/ 88997 h 161801"/>
                    <a:gd name="connsiteX10" fmla="*/ 328084 w 403611"/>
                    <a:gd name="connsiteY10" fmla="*/ 295 h 161801"/>
                    <a:gd name="connsiteX11" fmla="*/ 403611 w 403611"/>
                    <a:gd name="connsiteY11" fmla="*/ 68211 h 161801"/>
                    <a:gd name="connsiteX0" fmla="*/ 8302 w 348637"/>
                    <a:gd name="connsiteY0" fmla="*/ 161314 h 161314"/>
                    <a:gd name="connsiteX1" fmla="*/ 7581 w 348637"/>
                    <a:gd name="connsiteY1" fmla="*/ 80876 h 161314"/>
                    <a:gd name="connsiteX2" fmla="*/ 85231 w 348637"/>
                    <a:gd name="connsiteY2" fmla="*/ 147435 h 161314"/>
                    <a:gd name="connsiteX3" fmla="*/ 77771 w 348637"/>
                    <a:gd name="connsiteY3" fmla="*/ 59928 h 161314"/>
                    <a:gd name="connsiteX4" fmla="*/ 155602 w 348637"/>
                    <a:gd name="connsiteY4" fmla="*/ 126921 h 161314"/>
                    <a:gd name="connsiteX5" fmla="*/ 143786 w 348637"/>
                    <a:gd name="connsiteY5" fmla="*/ 40004 h 161314"/>
                    <a:gd name="connsiteX6" fmla="*/ 217896 w 348637"/>
                    <a:gd name="connsiteY6" fmla="*/ 107207 h 161314"/>
                    <a:gd name="connsiteX7" fmla="*/ 208748 w 348637"/>
                    <a:gd name="connsiteY7" fmla="*/ 19738 h 161314"/>
                    <a:gd name="connsiteX8" fmla="*/ 280448 w 348637"/>
                    <a:gd name="connsiteY8" fmla="*/ 88997 h 161314"/>
                    <a:gd name="connsiteX9" fmla="*/ 273110 w 348637"/>
                    <a:gd name="connsiteY9" fmla="*/ 295 h 161314"/>
                    <a:gd name="connsiteX10" fmla="*/ 348637 w 348637"/>
                    <a:gd name="connsiteY10" fmla="*/ 68211 h 161314"/>
                    <a:gd name="connsiteX0" fmla="*/ 0 w 341056"/>
                    <a:gd name="connsiteY0" fmla="*/ 80876 h 148010"/>
                    <a:gd name="connsiteX1" fmla="*/ 77650 w 341056"/>
                    <a:gd name="connsiteY1" fmla="*/ 147435 h 148010"/>
                    <a:gd name="connsiteX2" fmla="*/ 70190 w 341056"/>
                    <a:gd name="connsiteY2" fmla="*/ 59928 h 148010"/>
                    <a:gd name="connsiteX3" fmla="*/ 148021 w 341056"/>
                    <a:gd name="connsiteY3" fmla="*/ 126921 h 148010"/>
                    <a:gd name="connsiteX4" fmla="*/ 136205 w 341056"/>
                    <a:gd name="connsiteY4" fmla="*/ 40004 h 148010"/>
                    <a:gd name="connsiteX5" fmla="*/ 210315 w 341056"/>
                    <a:gd name="connsiteY5" fmla="*/ 107207 h 148010"/>
                    <a:gd name="connsiteX6" fmla="*/ 201167 w 341056"/>
                    <a:gd name="connsiteY6" fmla="*/ 19738 h 148010"/>
                    <a:gd name="connsiteX7" fmla="*/ 272867 w 341056"/>
                    <a:gd name="connsiteY7" fmla="*/ 88997 h 148010"/>
                    <a:gd name="connsiteX8" fmla="*/ 265529 w 341056"/>
                    <a:gd name="connsiteY8" fmla="*/ 295 h 148010"/>
                    <a:gd name="connsiteX9" fmla="*/ 341056 w 341056"/>
                    <a:gd name="connsiteY9" fmla="*/ 68211 h 148010"/>
                    <a:gd name="connsiteX0" fmla="*/ 12759 w 276165"/>
                    <a:gd name="connsiteY0" fmla="*/ 147435 h 147435"/>
                    <a:gd name="connsiteX1" fmla="*/ 5299 w 276165"/>
                    <a:gd name="connsiteY1" fmla="*/ 59928 h 147435"/>
                    <a:gd name="connsiteX2" fmla="*/ 83130 w 276165"/>
                    <a:gd name="connsiteY2" fmla="*/ 126921 h 147435"/>
                    <a:gd name="connsiteX3" fmla="*/ 71314 w 276165"/>
                    <a:gd name="connsiteY3" fmla="*/ 40004 h 147435"/>
                    <a:gd name="connsiteX4" fmla="*/ 145424 w 276165"/>
                    <a:gd name="connsiteY4" fmla="*/ 107207 h 147435"/>
                    <a:gd name="connsiteX5" fmla="*/ 136276 w 276165"/>
                    <a:gd name="connsiteY5" fmla="*/ 19738 h 147435"/>
                    <a:gd name="connsiteX6" fmla="*/ 207976 w 276165"/>
                    <a:gd name="connsiteY6" fmla="*/ 88997 h 147435"/>
                    <a:gd name="connsiteX7" fmla="*/ 200638 w 276165"/>
                    <a:gd name="connsiteY7" fmla="*/ 295 h 147435"/>
                    <a:gd name="connsiteX8" fmla="*/ 276165 w 276165"/>
                    <a:gd name="connsiteY8" fmla="*/ 68211 h 147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165" h="147435">
                      <a:moveTo>
                        <a:pt x="12759" y="147435"/>
                      </a:moveTo>
                      <a:cubicBezTo>
                        <a:pt x="36838" y="141295"/>
                        <a:pt x="-16330" y="67005"/>
                        <a:pt x="5299" y="59928"/>
                      </a:cubicBezTo>
                      <a:cubicBezTo>
                        <a:pt x="25335" y="55255"/>
                        <a:pt x="60766" y="133708"/>
                        <a:pt x="83130" y="126921"/>
                      </a:cubicBezTo>
                      <a:cubicBezTo>
                        <a:pt x="107849" y="119776"/>
                        <a:pt x="46025" y="47391"/>
                        <a:pt x="71314" y="40004"/>
                      </a:cubicBezTo>
                      <a:cubicBezTo>
                        <a:pt x="93013" y="33424"/>
                        <a:pt x="126124" y="113929"/>
                        <a:pt x="145424" y="107207"/>
                      </a:cubicBezTo>
                      <a:cubicBezTo>
                        <a:pt x="168505" y="101593"/>
                        <a:pt x="109312" y="28906"/>
                        <a:pt x="136276" y="19738"/>
                      </a:cubicBezTo>
                      <a:cubicBezTo>
                        <a:pt x="157051" y="14057"/>
                        <a:pt x="184602" y="95864"/>
                        <a:pt x="207976" y="88997"/>
                      </a:cubicBezTo>
                      <a:cubicBezTo>
                        <a:pt x="242747" y="78913"/>
                        <a:pt x="171180" y="9551"/>
                        <a:pt x="200638" y="295"/>
                      </a:cubicBezTo>
                      <a:cubicBezTo>
                        <a:pt x="222267" y="-5463"/>
                        <a:pt x="251120" y="75074"/>
                        <a:pt x="276165" y="68211"/>
                      </a:cubicBezTo>
                    </a:path>
                  </a:pathLst>
                </a:custGeom>
                <a:noFill/>
                <a:ln w="25400">
                  <a:solidFill>
                    <a:srgbClr val="FE00FF"/>
                  </a:solidFill>
                  <a:head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47" name="Forme libre 46"/>
              <p:cNvSpPr/>
              <p:nvPr/>
            </p:nvSpPr>
            <p:spPr>
              <a:xfrm rot="1527782">
                <a:off x="25863094" y="-14903388"/>
                <a:ext cx="4934365" cy="4140847"/>
              </a:xfrm>
              <a:custGeom>
                <a:avLst/>
                <a:gdLst>
                  <a:gd name="connsiteX0" fmla="*/ 0 w 2006917"/>
                  <a:gd name="connsiteY0" fmla="*/ 203680 h 289405"/>
                  <a:gd name="connsiteX1" fmla="*/ 1766887 w 2006917"/>
                  <a:gd name="connsiteY1" fmla="*/ 1273 h 289405"/>
                  <a:gd name="connsiteX2" fmla="*/ 1985962 w 2006917"/>
                  <a:gd name="connsiteY2" fmla="*/ 289405 h 289405"/>
                  <a:gd name="connsiteX0" fmla="*/ 0 w 1987007"/>
                  <a:gd name="connsiteY0" fmla="*/ 202455 h 316750"/>
                  <a:gd name="connsiteX1" fmla="*/ 733425 w 1987007"/>
                  <a:gd name="connsiteY1" fmla="*/ 311992 h 316750"/>
                  <a:gd name="connsiteX2" fmla="*/ 1766887 w 1987007"/>
                  <a:gd name="connsiteY2" fmla="*/ 48 h 316750"/>
                  <a:gd name="connsiteX3" fmla="*/ 1985962 w 1987007"/>
                  <a:gd name="connsiteY3" fmla="*/ 288180 h 316750"/>
                  <a:gd name="connsiteX0" fmla="*/ 0 w 1987007"/>
                  <a:gd name="connsiteY0" fmla="*/ 247699 h 318361"/>
                  <a:gd name="connsiteX1" fmla="*/ 733425 w 1987007"/>
                  <a:gd name="connsiteY1" fmla="*/ 311992 h 318361"/>
                  <a:gd name="connsiteX2" fmla="*/ 1766887 w 1987007"/>
                  <a:gd name="connsiteY2" fmla="*/ 48 h 318361"/>
                  <a:gd name="connsiteX3" fmla="*/ 1985962 w 1987007"/>
                  <a:gd name="connsiteY3" fmla="*/ 288180 h 318361"/>
                  <a:gd name="connsiteX0" fmla="*/ 0 w 1987007"/>
                  <a:gd name="connsiteY0" fmla="*/ 247699 h 325651"/>
                  <a:gd name="connsiteX1" fmla="*/ 357187 w 1987007"/>
                  <a:gd name="connsiteY1" fmla="*/ 254733 h 325651"/>
                  <a:gd name="connsiteX2" fmla="*/ 733425 w 1987007"/>
                  <a:gd name="connsiteY2" fmla="*/ 311992 h 325651"/>
                  <a:gd name="connsiteX3" fmla="*/ 1766887 w 1987007"/>
                  <a:gd name="connsiteY3" fmla="*/ 48 h 325651"/>
                  <a:gd name="connsiteX4" fmla="*/ 1985962 w 1987007"/>
                  <a:gd name="connsiteY4" fmla="*/ 288180 h 325651"/>
                  <a:gd name="connsiteX0" fmla="*/ 0 w 1987007"/>
                  <a:gd name="connsiteY0" fmla="*/ 247699 h 324941"/>
                  <a:gd name="connsiteX1" fmla="*/ 185737 w 1987007"/>
                  <a:gd name="connsiteY1" fmla="*/ 247590 h 324941"/>
                  <a:gd name="connsiteX2" fmla="*/ 733425 w 1987007"/>
                  <a:gd name="connsiteY2" fmla="*/ 311992 h 324941"/>
                  <a:gd name="connsiteX3" fmla="*/ 1766887 w 1987007"/>
                  <a:gd name="connsiteY3" fmla="*/ 48 h 324941"/>
                  <a:gd name="connsiteX4" fmla="*/ 1985962 w 1987007"/>
                  <a:gd name="connsiteY4" fmla="*/ 288180 h 324941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91770"/>
                  <a:gd name="connsiteY0" fmla="*/ 331043 h 331492"/>
                  <a:gd name="connsiteX1" fmla="*/ 190500 w 1991770"/>
                  <a:gd name="connsiteY1" fmla="*/ 247590 h 331492"/>
                  <a:gd name="connsiteX2" fmla="*/ 738188 w 1991770"/>
                  <a:gd name="connsiteY2" fmla="*/ 311992 h 331492"/>
                  <a:gd name="connsiteX3" fmla="*/ 1771650 w 1991770"/>
                  <a:gd name="connsiteY3" fmla="*/ 48 h 331492"/>
                  <a:gd name="connsiteX4" fmla="*/ 1990725 w 1991770"/>
                  <a:gd name="connsiteY4" fmla="*/ 288180 h 331492"/>
                  <a:gd name="connsiteX0" fmla="*/ 0 w 1996138"/>
                  <a:gd name="connsiteY0" fmla="*/ 330998 h 331447"/>
                  <a:gd name="connsiteX1" fmla="*/ 190500 w 1996138"/>
                  <a:gd name="connsiteY1" fmla="*/ 247545 h 331447"/>
                  <a:gd name="connsiteX2" fmla="*/ 414338 w 1996138"/>
                  <a:gd name="connsiteY2" fmla="*/ 283372 h 331447"/>
                  <a:gd name="connsiteX3" fmla="*/ 1771650 w 1996138"/>
                  <a:gd name="connsiteY3" fmla="*/ 3 h 331447"/>
                  <a:gd name="connsiteX4" fmla="*/ 1990725 w 1996138"/>
                  <a:gd name="connsiteY4" fmla="*/ 288135 h 331447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66687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1062 h 331511"/>
                  <a:gd name="connsiteX1" fmla="*/ 166687 w 1996138"/>
                  <a:gd name="connsiteY1" fmla="*/ 247609 h 331511"/>
                  <a:gd name="connsiteX2" fmla="*/ 414338 w 1996138"/>
                  <a:gd name="connsiteY2" fmla="*/ 283436 h 331511"/>
                  <a:gd name="connsiteX3" fmla="*/ 523573 w 1996138"/>
                  <a:gd name="connsiteY3" fmla="*/ 261417 h 331511"/>
                  <a:gd name="connsiteX4" fmla="*/ 1771650 w 1996138"/>
                  <a:gd name="connsiteY4" fmla="*/ 67 h 331511"/>
                  <a:gd name="connsiteX5" fmla="*/ 1990725 w 1996138"/>
                  <a:gd name="connsiteY5" fmla="*/ 288199 h 331511"/>
                  <a:gd name="connsiteX0" fmla="*/ 0 w 1992208"/>
                  <a:gd name="connsiteY0" fmla="*/ 333218 h 333667"/>
                  <a:gd name="connsiteX1" fmla="*/ 166687 w 1992208"/>
                  <a:gd name="connsiteY1" fmla="*/ 249765 h 333667"/>
                  <a:gd name="connsiteX2" fmla="*/ 414338 w 1992208"/>
                  <a:gd name="connsiteY2" fmla="*/ 285592 h 333667"/>
                  <a:gd name="connsiteX3" fmla="*/ 664067 w 1992208"/>
                  <a:gd name="connsiteY3" fmla="*/ 163561 h 333667"/>
                  <a:gd name="connsiteX4" fmla="*/ 1771650 w 1992208"/>
                  <a:gd name="connsiteY4" fmla="*/ 2223 h 333667"/>
                  <a:gd name="connsiteX5" fmla="*/ 1990725 w 1992208"/>
                  <a:gd name="connsiteY5" fmla="*/ 290355 h 333667"/>
                  <a:gd name="connsiteX0" fmla="*/ 0 w 1992208"/>
                  <a:gd name="connsiteY0" fmla="*/ 333946 h 334395"/>
                  <a:gd name="connsiteX1" fmla="*/ 166687 w 1992208"/>
                  <a:gd name="connsiteY1" fmla="*/ 250493 h 334395"/>
                  <a:gd name="connsiteX2" fmla="*/ 414338 w 1992208"/>
                  <a:gd name="connsiteY2" fmla="*/ 286320 h 334395"/>
                  <a:gd name="connsiteX3" fmla="*/ 664067 w 1992208"/>
                  <a:gd name="connsiteY3" fmla="*/ 164289 h 334395"/>
                  <a:gd name="connsiteX4" fmla="*/ 747410 w 1992208"/>
                  <a:gd name="connsiteY4" fmla="*/ 142859 h 334395"/>
                  <a:gd name="connsiteX5" fmla="*/ 1771650 w 1992208"/>
                  <a:gd name="connsiteY5" fmla="*/ 2951 h 334395"/>
                  <a:gd name="connsiteX6" fmla="*/ 1990725 w 1992208"/>
                  <a:gd name="connsiteY6" fmla="*/ 291083 h 334395"/>
                  <a:gd name="connsiteX0" fmla="*/ 0 w 1991334"/>
                  <a:gd name="connsiteY0" fmla="*/ 331634 h 332083"/>
                  <a:gd name="connsiteX1" fmla="*/ 166687 w 1991334"/>
                  <a:gd name="connsiteY1" fmla="*/ 248181 h 332083"/>
                  <a:gd name="connsiteX2" fmla="*/ 414338 w 1991334"/>
                  <a:gd name="connsiteY2" fmla="*/ 284008 h 332083"/>
                  <a:gd name="connsiteX3" fmla="*/ 664067 w 1991334"/>
                  <a:gd name="connsiteY3" fmla="*/ 161977 h 332083"/>
                  <a:gd name="connsiteX4" fmla="*/ 885523 w 1991334"/>
                  <a:gd name="connsiteY4" fmla="*/ 209603 h 332083"/>
                  <a:gd name="connsiteX5" fmla="*/ 1771650 w 1991334"/>
                  <a:gd name="connsiteY5" fmla="*/ 639 h 332083"/>
                  <a:gd name="connsiteX6" fmla="*/ 1990725 w 1991334"/>
                  <a:gd name="connsiteY6" fmla="*/ 288771 h 332083"/>
                  <a:gd name="connsiteX0" fmla="*/ 0 w 1991334"/>
                  <a:gd name="connsiteY0" fmla="*/ 333367 h 333816"/>
                  <a:gd name="connsiteX1" fmla="*/ 166687 w 1991334"/>
                  <a:gd name="connsiteY1" fmla="*/ 249914 h 333816"/>
                  <a:gd name="connsiteX2" fmla="*/ 414338 w 1991334"/>
                  <a:gd name="connsiteY2" fmla="*/ 285741 h 333816"/>
                  <a:gd name="connsiteX3" fmla="*/ 664067 w 1991334"/>
                  <a:gd name="connsiteY3" fmla="*/ 163710 h 333816"/>
                  <a:gd name="connsiteX4" fmla="*/ 885523 w 1991334"/>
                  <a:gd name="connsiteY4" fmla="*/ 211336 h 333816"/>
                  <a:gd name="connsiteX5" fmla="*/ 1109360 w 1991334"/>
                  <a:gd name="connsiteY5" fmla="*/ 156567 h 333816"/>
                  <a:gd name="connsiteX6" fmla="*/ 1771650 w 1991334"/>
                  <a:gd name="connsiteY6" fmla="*/ 2372 h 333816"/>
                  <a:gd name="connsiteX7" fmla="*/ 1990725 w 1991334"/>
                  <a:gd name="connsiteY7" fmla="*/ 290504 h 333816"/>
                  <a:gd name="connsiteX0" fmla="*/ 0 w 1991099"/>
                  <a:gd name="connsiteY0" fmla="*/ 338000 h 338449"/>
                  <a:gd name="connsiteX1" fmla="*/ 166687 w 1991099"/>
                  <a:gd name="connsiteY1" fmla="*/ 254547 h 338449"/>
                  <a:gd name="connsiteX2" fmla="*/ 414338 w 1991099"/>
                  <a:gd name="connsiteY2" fmla="*/ 290374 h 338449"/>
                  <a:gd name="connsiteX3" fmla="*/ 664067 w 1991099"/>
                  <a:gd name="connsiteY3" fmla="*/ 168343 h 338449"/>
                  <a:gd name="connsiteX4" fmla="*/ 885523 w 1991099"/>
                  <a:gd name="connsiteY4" fmla="*/ 215969 h 338449"/>
                  <a:gd name="connsiteX5" fmla="*/ 1085547 w 1991099"/>
                  <a:gd name="connsiteY5" fmla="*/ 99287 h 338449"/>
                  <a:gd name="connsiteX6" fmla="*/ 1771650 w 1991099"/>
                  <a:gd name="connsiteY6" fmla="*/ 7005 h 338449"/>
                  <a:gd name="connsiteX7" fmla="*/ 1990725 w 1991099"/>
                  <a:gd name="connsiteY7" fmla="*/ 295137 h 338449"/>
                  <a:gd name="connsiteX0" fmla="*/ 0 w 1991099"/>
                  <a:gd name="connsiteY0" fmla="*/ 339393 h 339842"/>
                  <a:gd name="connsiteX1" fmla="*/ 166687 w 1991099"/>
                  <a:gd name="connsiteY1" fmla="*/ 255940 h 339842"/>
                  <a:gd name="connsiteX2" fmla="*/ 414338 w 1991099"/>
                  <a:gd name="connsiteY2" fmla="*/ 291767 h 339842"/>
                  <a:gd name="connsiteX3" fmla="*/ 664067 w 1991099"/>
                  <a:gd name="connsiteY3" fmla="*/ 169736 h 339842"/>
                  <a:gd name="connsiteX4" fmla="*/ 885523 w 1991099"/>
                  <a:gd name="connsiteY4" fmla="*/ 217362 h 339842"/>
                  <a:gd name="connsiteX5" fmla="*/ 1085547 w 1991099"/>
                  <a:gd name="connsiteY5" fmla="*/ 100680 h 339842"/>
                  <a:gd name="connsiteX6" fmla="*/ 1149843 w 1991099"/>
                  <a:gd name="connsiteY6" fmla="*/ 79250 h 339842"/>
                  <a:gd name="connsiteX7" fmla="*/ 1771650 w 1991099"/>
                  <a:gd name="connsiteY7" fmla="*/ 8398 h 339842"/>
                  <a:gd name="connsiteX8" fmla="*/ 1990725 w 1991099"/>
                  <a:gd name="connsiteY8" fmla="*/ 296530 h 339842"/>
                  <a:gd name="connsiteX0" fmla="*/ 0 w 1990974"/>
                  <a:gd name="connsiteY0" fmla="*/ 333114 h 333563"/>
                  <a:gd name="connsiteX1" fmla="*/ 166687 w 1990974"/>
                  <a:gd name="connsiteY1" fmla="*/ 249661 h 333563"/>
                  <a:gd name="connsiteX2" fmla="*/ 414338 w 1990974"/>
                  <a:gd name="connsiteY2" fmla="*/ 285488 h 333563"/>
                  <a:gd name="connsiteX3" fmla="*/ 664067 w 1990974"/>
                  <a:gd name="connsiteY3" fmla="*/ 163457 h 333563"/>
                  <a:gd name="connsiteX4" fmla="*/ 885523 w 1990974"/>
                  <a:gd name="connsiteY4" fmla="*/ 211083 h 333563"/>
                  <a:gd name="connsiteX5" fmla="*/ 1085547 w 1990974"/>
                  <a:gd name="connsiteY5" fmla="*/ 94401 h 333563"/>
                  <a:gd name="connsiteX6" fmla="*/ 1333200 w 1990974"/>
                  <a:gd name="connsiteY6" fmla="*/ 156315 h 333563"/>
                  <a:gd name="connsiteX7" fmla="*/ 1771650 w 1990974"/>
                  <a:gd name="connsiteY7" fmla="*/ 2119 h 333563"/>
                  <a:gd name="connsiteX8" fmla="*/ 1990725 w 1990974"/>
                  <a:gd name="connsiteY8" fmla="*/ 290251 h 333563"/>
                  <a:gd name="connsiteX0" fmla="*/ 0 w 1990836"/>
                  <a:gd name="connsiteY0" fmla="*/ 323709 h 324158"/>
                  <a:gd name="connsiteX1" fmla="*/ 166687 w 1990836"/>
                  <a:gd name="connsiteY1" fmla="*/ 240256 h 324158"/>
                  <a:gd name="connsiteX2" fmla="*/ 414338 w 1990836"/>
                  <a:gd name="connsiteY2" fmla="*/ 276083 h 324158"/>
                  <a:gd name="connsiteX3" fmla="*/ 664067 w 1990836"/>
                  <a:gd name="connsiteY3" fmla="*/ 154052 h 324158"/>
                  <a:gd name="connsiteX4" fmla="*/ 885523 w 1990836"/>
                  <a:gd name="connsiteY4" fmla="*/ 201678 h 324158"/>
                  <a:gd name="connsiteX5" fmla="*/ 1085547 w 1990836"/>
                  <a:gd name="connsiteY5" fmla="*/ 84996 h 324158"/>
                  <a:gd name="connsiteX6" fmla="*/ 1333200 w 1990836"/>
                  <a:gd name="connsiteY6" fmla="*/ 146910 h 324158"/>
                  <a:gd name="connsiteX7" fmla="*/ 1621631 w 1990836"/>
                  <a:gd name="connsiteY7" fmla="*/ 2239 h 324158"/>
                  <a:gd name="connsiteX8" fmla="*/ 1990725 w 1990836"/>
                  <a:gd name="connsiteY8" fmla="*/ 280846 h 324158"/>
                  <a:gd name="connsiteX0" fmla="*/ 0 w 1945610"/>
                  <a:gd name="connsiteY0" fmla="*/ 344176 h 344625"/>
                  <a:gd name="connsiteX1" fmla="*/ 166687 w 1945610"/>
                  <a:gd name="connsiteY1" fmla="*/ 260723 h 344625"/>
                  <a:gd name="connsiteX2" fmla="*/ 414338 w 1945610"/>
                  <a:gd name="connsiteY2" fmla="*/ 296550 h 344625"/>
                  <a:gd name="connsiteX3" fmla="*/ 664067 w 1945610"/>
                  <a:gd name="connsiteY3" fmla="*/ 174519 h 344625"/>
                  <a:gd name="connsiteX4" fmla="*/ 885523 w 1945610"/>
                  <a:gd name="connsiteY4" fmla="*/ 222145 h 344625"/>
                  <a:gd name="connsiteX5" fmla="*/ 1085547 w 1945610"/>
                  <a:gd name="connsiteY5" fmla="*/ 105463 h 344625"/>
                  <a:gd name="connsiteX6" fmla="*/ 1333200 w 1945610"/>
                  <a:gd name="connsiteY6" fmla="*/ 167377 h 344625"/>
                  <a:gd name="connsiteX7" fmla="*/ 1621631 w 1945610"/>
                  <a:gd name="connsiteY7" fmla="*/ 22706 h 344625"/>
                  <a:gd name="connsiteX8" fmla="*/ 1945481 w 1945610"/>
                  <a:gd name="connsiteY8" fmla="*/ 29851 h 344625"/>
                  <a:gd name="connsiteX0" fmla="*/ 0 w 1945481"/>
                  <a:gd name="connsiteY0" fmla="*/ 344506 h 344955"/>
                  <a:gd name="connsiteX1" fmla="*/ 166687 w 1945481"/>
                  <a:gd name="connsiteY1" fmla="*/ 261053 h 344955"/>
                  <a:gd name="connsiteX2" fmla="*/ 414338 w 1945481"/>
                  <a:gd name="connsiteY2" fmla="*/ 296880 h 344955"/>
                  <a:gd name="connsiteX3" fmla="*/ 664067 w 1945481"/>
                  <a:gd name="connsiteY3" fmla="*/ 174849 h 344955"/>
                  <a:gd name="connsiteX4" fmla="*/ 885523 w 1945481"/>
                  <a:gd name="connsiteY4" fmla="*/ 222475 h 344955"/>
                  <a:gd name="connsiteX5" fmla="*/ 1085547 w 1945481"/>
                  <a:gd name="connsiteY5" fmla="*/ 105793 h 344955"/>
                  <a:gd name="connsiteX6" fmla="*/ 1333200 w 1945481"/>
                  <a:gd name="connsiteY6" fmla="*/ 167707 h 344955"/>
                  <a:gd name="connsiteX7" fmla="*/ 1621631 w 1945481"/>
                  <a:gd name="connsiteY7" fmla="*/ 23036 h 344955"/>
                  <a:gd name="connsiteX8" fmla="*/ 1799924 w 1945481"/>
                  <a:gd name="connsiteY8" fmla="*/ 1020 h 344955"/>
                  <a:gd name="connsiteX9" fmla="*/ 1945481 w 1945481"/>
                  <a:gd name="connsiteY9" fmla="*/ 30181 h 344955"/>
                  <a:gd name="connsiteX0" fmla="*/ 0 w 1945481"/>
                  <a:gd name="connsiteY0" fmla="*/ 323206 h 323655"/>
                  <a:gd name="connsiteX1" fmla="*/ 166687 w 1945481"/>
                  <a:gd name="connsiteY1" fmla="*/ 239753 h 323655"/>
                  <a:gd name="connsiteX2" fmla="*/ 414338 w 1945481"/>
                  <a:gd name="connsiteY2" fmla="*/ 275580 h 323655"/>
                  <a:gd name="connsiteX3" fmla="*/ 664067 w 1945481"/>
                  <a:gd name="connsiteY3" fmla="*/ 153549 h 323655"/>
                  <a:gd name="connsiteX4" fmla="*/ 885523 w 1945481"/>
                  <a:gd name="connsiteY4" fmla="*/ 201175 h 323655"/>
                  <a:gd name="connsiteX5" fmla="*/ 1085547 w 1945481"/>
                  <a:gd name="connsiteY5" fmla="*/ 84493 h 323655"/>
                  <a:gd name="connsiteX6" fmla="*/ 1333200 w 1945481"/>
                  <a:gd name="connsiteY6" fmla="*/ 146407 h 323655"/>
                  <a:gd name="connsiteX7" fmla="*/ 1621631 w 1945481"/>
                  <a:gd name="connsiteY7" fmla="*/ 1736 h 323655"/>
                  <a:gd name="connsiteX8" fmla="*/ 1821356 w 1945481"/>
                  <a:gd name="connsiteY8" fmla="*/ 63064 h 323655"/>
                  <a:gd name="connsiteX9" fmla="*/ 1945481 w 1945481"/>
                  <a:gd name="connsiteY9" fmla="*/ 8881 h 323655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085547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6936 h 317385"/>
                  <a:gd name="connsiteX1" fmla="*/ 166687 w 1945481"/>
                  <a:gd name="connsiteY1" fmla="*/ 233483 h 317385"/>
                  <a:gd name="connsiteX2" fmla="*/ 414338 w 1945481"/>
                  <a:gd name="connsiteY2" fmla="*/ 269310 h 317385"/>
                  <a:gd name="connsiteX3" fmla="*/ 664067 w 1945481"/>
                  <a:gd name="connsiteY3" fmla="*/ 147279 h 317385"/>
                  <a:gd name="connsiteX4" fmla="*/ 885523 w 1945481"/>
                  <a:gd name="connsiteY4" fmla="*/ 194905 h 317385"/>
                  <a:gd name="connsiteX5" fmla="*/ 1114122 w 1945481"/>
                  <a:gd name="connsiteY5" fmla="*/ 75841 h 317385"/>
                  <a:gd name="connsiteX6" fmla="*/ 1333200 w 1945481"/>
                  <a:gd name="connsiteY6" fmla="*/ 140137 h 317385"/>
                  <a:gd name="connsiteX7" fmla="*/ 1571624 w 1945481"/>
                  <a:gd name="connsiteY7" fmla="*/ 229 h 317385"/>
                  <a:gd name="connsiteX8" fmla="*/ 1821356 w 1945481"/>
                  <a:gd name="connsiteY8" fmla="*/ 56794 h 317385"/>
                  <a:gd name="connsiteX9" fmla="*/ 1945481 w 1945481"/>
                  <a:gd name="connsiteY9" fmla="*/ 2611 h 31738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95487"/>
                  <a:gd name="connsiteY0" fmla="*/ 371634 h 372083"/>
                  <a:gd name="connsiteX1" fmla="*/ 166687 w 1995487"/>
                  <a:gd name="connsiteY1" fmla="*/ 288181 h 372083"/>
                  <a:gd name="connsiteX2" fmla="*/ 414338 w 1995487"/>
                  <a:gd name="connsiteY2" fmla="*/ 324008 h 372083"/>
                  <a:gd name="connsiteX3" fmla="*/ 664067 w 1995487"/>
                  <a:gd name="connsiteY3" fmla="*/ 201977 h 372083"/>
                  <a:gd name="connsiteX4" fmla="*/ 885523 w 1995487"/>
                  <a:gd name="connsiteY4" fmla="*/ 249603 h 372083"/>
                  <a:gd name="connsiteX5" fmla="*/ 1114122 w 1995487"/>
                  <a:gd name="connsiteY5" fmla="*/ 130539 h 372083"/>
                  <a:gd name="connsiteX6" fmla="*/ 1333200 w 1995487"/>
                  <a:gd name="connsiteY6" fmla="*/ 194835 h 372083"/>
                  <a:gd name="connsiteX7" fmla="*/ 1571624 w 1995487"/>
                  <a:gd name="connsiteY7" fmla="*/ 54927 h 372083"/>
                  <a:gd name="connsiteX8" fmla="*/ 1821356 w 1995487"/>
                  <a:gd name="connsiteY8" fmla="*/ 111492 h 372083"/>
                  <a:gd name="connsiteX9" fmla="*/ 1995487 w 1995487"/>
                  <a:gd name="connsiteY9" fmla="*/ 159 h 372083"/>
                  <a:gd name="connsiteX0" fmla="*/ 0 w 1993105"/>
                  <a:gd name="connsiteY0" fmla="*/ 317020 h 317469"/>
                  <a:gd name="connsiteX1" fmla="*/ 166687 w 1993105"/>
                  <a:gd name="connsiteY1" fmla="*/ 233567 h 317469"/>
                  <a:gd name="connsiteX2" fmla="*/ 414338 w 1993105"/>
                  <a:gd name="connsiteY2" fmla="*/ 269394 h 317469"/>
                  <a:gd name="connsiteX3" fmla="*/ 664067 w 1993105"/>
                  <a:gd name="connsiteY3" fmla="*/ 147363 h 317469"/>
                  <a:gd name="connsiteX4" fmla="*/ 885523 w 1993105"/>
                  <a:gd name="connsiteY4" fmla="*/ 194989 h 317469"/>
                  <a:gd name="connsiteX5" fmla="*/ 1114122 w 1993105"/>
                  <a:gd name="connsiteY5" fmla="*/ 75925 h 317469"/>
                  <a:gd name="connsiteX6" fmla="*/ 1333200 w 1993105"/>
                  <a:gd name="connsiteY6" fmla="*/ 140221 h 317469"/>
                  <a:gd name="connsiteX7" fmla="*/ 1571624 w 1993105"/>
                  <a:gd name="connsiteY7" fmla="*/ 313 h 317469"/>
                  <a:gd name="connsiteX8" fmla="*/ 1821356 w 1993105"/>
                  <a:gd name="connsiteY8" fmla="*/ 56878 h 317469"/>
                  <a:gd name="connsiteX9" fmla="*/ 1993105 w 1993105"/>
                  <a:gd name="connsiteY9" fmla="*/ 314 h 317469"/>
                  <a:gd name="connsiteX0" fmla="*/ 0 w 1962149"/>
                  <a:gd name="connsiteY0" fmla="*/ 328871 h 329320"/>
                  <a:gd name="connsiteX1" fmla="*/ 166687 w 1962149"/>
                  <a:gd name="connsiteY1" fmla="*/ 245418 h 329320"/>
                  <a:gd name="connsiteX2" fmla="*/ 414338 w 1962149"/>
                  <a:gd name="connsiteY2" fmla="*/ 281245 h 329320"/>
                  <a:gd name="connsiteX3" fmla="*/ 664067 w 1962149"/>
                  <a:gd name="connsiteY3" fmla="*/ 159214 h 329320"/>
                  <a:gd name="connsiteX4" fmla="*/ 885523 w 1962149"/>
                  <a:gd name="connsiteY4" fmla="*/ 206840 h 329320"/>
                  <a:gd name="connsiteX5" fmla="*/ 1114122 w 1962149"/>
                  <a:gd name="connsiteY5" fmla="*/ 87776 h 329320"/>
                  <a:gd name="connsiteX6" fmla="*/ 1333200 w 1962149"/>
                  <a:gd name="connsiteY6" fmla="*/ 152072 h 329320"/>
                  <a:gd name="connsiteX7" fmla="*/ 1571624 w 1962149"/>
                  <a:gd name="connsiteY7" fmla="*/ 12164 h 329320"/>
                  <a:gd name="connsiteX8" fmla="*/ 1821356 w 1962149"/>
                  <a:gd name="connsiteY8" fmla="*/ 68729 h 329320"/>
                  <a:gd name="connsiteX9" fmla="*/ 1962149 w 1962149"/>
                  <a:gd name="connsiteY9" fmla="*/ 259 h 329320"/>
                  <a:gd name="connsiteX0" fmla="*/ 0 w 1962149"/>
                  <a:gd name="connsiteY0" fmla="*/ 328880 h 329329"/>
                  <a:gd name="connsiteX1" fmla="*/ 166687 w 1962149"/>
                  <a:gd name="connsiteY1" fmla="*/ 245427 h 329329"/>
                  <a:gd name="connsiteX2" fmla="*/ 414338 w 1962149"/>
                  <a:gd name="connsiteY2" fmla="*/ 281254 h 329329"/>
                  <a:gd name="connsiteX3" fmla="*/ 664067 w 1962149"/>
                  <a:gd name="connsiteY3" fmla="*/ 159223 h 329329"/>
                  <a:gd name="connsiteX4" fmla="*/ 885523 w 1962149"/>
                  <a:gd name="connsiteY4" fmla="*/ 206849 h 329329"/>
                  <a:gd name="connsiteX5" fmla="*/ 1114122 w 1962149"/>
                  <a:gd name="connsiteY5" fmla="*/ 87785 h 329329"/>
                  <a:gd name="connsiteX6" fmla="*/ 1333200 w 1962149"/>
                  <a:gd name="connsiteY6" fmla="*/ 152081 h 329329"/>
                  <a:gd name="connsiteX7" fmla="*/ 1571624 w 1962149"/>
                  <a:gd name="connsiteY7" fmla="*/ 12173 h 329329"/>
                  <a:gd name="connsiteX8" fmla="*/ 1821356 w 1962149"/>
                  <a:gd name="connsiteY8" fmla="*/ 68738 h 329329"/>
                  <a:gd name="connsiteX9" fmla="*/ 1962149 w 1962149"/>
                  <a:gd name="connsiteY9" fmla="*/ 268 h 329329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71624 w 1955006"/>
                  <a:gd name="connsiteY7" fmla="*/ 16918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04237 w 1955006"/>
                  <a:gd name="connsiteY2" fmla="*/ 282626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398852 w 1955006"/>
                  <a:gd name="connsiteY2" fmla="*/ 278583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45878 w 1955006"/>
                  <a:gd name="connsiteY3" fmla="*/ 171367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80300 w 1955006"/>
                  <a:gd name="connsiteY7" fmla="*/ 26652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1206 w 1955006"/>
                  <a:gd name="connsiteY7" fmla="*/ 30323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9452 w 1955006"/>
                  <a:gd name="connsiteY3" fmla="*/ 16798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71466 w 1955006"/>
                  <a:gd name="connsiteY2" fmla="*/ 253213 h 334015"/>
                  <a:gd name="connsiteX3" fmla="*/ 398852 w 1955006"/>
                  <a:gd name="connsiteY3" fmla="*/ 278556 h 334015"/>
                  <a:gd name="connsiteX4" fmla="*/ 660022 w 1955006"/>
                  <a:gd name="connsiteY4" fmla="*/ 169323 h 334015"/>
                  <a:gd name="connsiteX5" fmla="*/ 865321 w 1955006"/>
                  <a:gd name="connsiteY5" fmla="*/ 204822 h 334015"/>
                  <a:gd name="connsiteX6" fmla="*/ 1089532 w 1955006"/>
                  <a:gd name="connsiteY6" fmla="*/ 105625 h 334015"/>
                  <a:gd name="connsiteX7" fmla="*/ 1333239 w 1955006"/>
                  <a:gd name="connsiteY7" fmla="*/ 162402 h 334015"/>
                  <a:gd name="connsiteX8" fmla="*/ 1579965 w 1955006"/>
                  <a:gd name="connsiteY8" fmla="*/ 24266 h 334015"/>
                  <a:gd name="connsiteX9" fmla="*/ 1829435 w 1955006"/>
                  <a:gd name="connsiteY9" fmla="*/ 79522 h 334015"/>
                  <a:gd name="connsiteX10" fmla="*/ 1955006 w 1955006"/>
                  <a:gd name="connsiteY10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398852 w 1955006"/>
                  <a:gd name="connsiteY3" fmla="*/ 278556 h 334015"/>
                  <a:gd name="connsiteX4" fmla="*/ 660022 w 1955006"/>
                  <a:gd name="connsiteY4" fmla="*/ 169323 h 334015"/>
                  <a:gd name="connsiteX5" fmla="*/ 865321 w 1955006"/>
                  <a:gd name="connsiteY5" fmla="*/ 204822 h 334015"/>
                  <a:gd name="connsiteX6" fmla="*/ 1089532 w 1955006"/>
                  <a:gd name="connsiteY6" fmla="*/ 105625 h 334015"/>
                  <a:gd name="connsiteX7" fmla="*/ 1333239 w 1955006"/>
                  <a:gd name="connsiteY7" fmla="*/ 162402 h 334015"/>
                  <a:gd name="connsiteX8" fmla="*/ 1579965 w 1955006"/>
                  <a:gd name="connsiteY8" fmla="*/ 24266 h 334015"/>
                  <a:gd name="connsiteX9" fmla="*/ 1829435 w 1955006"/>
                  <a:gd name="connsiteY9" fmla="*/ 79522 h 334015"/>
                  <a:gd name="connsiteX10" fmla="*/ 1955006 w 1955006"/>
                  <a:gd name="connsiteY10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323366 w 1955006"/>
                  <a:gd name="connsiteY3" fmla="*/ 293481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257386 w 1955006"/>
                  <a:gd name="connsiteY3" fmla="*/ 224044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273865 w 1955006"/>
                  <a:gd name="connsiteY3" fmla="*/ 221533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44044 w 1955006"/>
                  <a:gd name="connsiteY2" fmla="*/ 310383 h 334015"/>
                  <a:gd name="connsiteX3" fmla="*/ 273865 w 1955006"/>
                  <a:gd name="connsiteY3" fmla="*/ 221533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3598"/>
                  <a:gd name="connsiteX1" fmla="*/ 127149 w 1955006"/>
                  <a:gd name="connsiteY1" fmla="*/ 270380 h 333598"/>
                  <a:gd name="connsiteX2" fmla="*/ 180831 w 1955006"/>
                  <a:gd name="connsiteY2" fmla="*/ 248132 h 333598"/>
                  <a:gd name="connsiteX3" fmla="*/ 244044 w 1955006"/>
                  <a:gd name="connsiteY3" fmla="*/ 310383 h 333598"/>
                  <a:gd name="connsiteX4" fmla="*/ 273865 w 1955006"/>
                  <a:gd name="connsiteY4" fmla="*/ 221533 h 333598"/>
                  <a:gd name="connsiteX5" fmla="*/ 398852 w 1955006"/>
                  <a:gd name="connsiteY5" fmla="*/ 278556 h 333598"/>
                  <a:gd name="connsiteX6" fmla="*/ 660022 w 1955006"/>
                  <a:gd name="connsiteY6" fmla="*/ 169323 h 333598"/>
                  <a:gd name="connsiteX7" fmla="*/ 865321 w 1955006"/>
                  <a:gd name="connsiteY7" fmla="*/ 204822 h 333598"/>
                  <a:gd name="connsiteX8" fmla="*/ 1089532 w 1955006"/>
                  <a:gd name="connsiteY8" fmla="*/ 105625 h 333598"/>
                  <a:gd name="connsiteX9" fmla="*/ 1333239 w 1955006"/>
                  <a:gd name="connsiteY9" fmla="*/ 162402 h 333598"/>
                  <a:gd name="connsiteX10" fmla="*/ 1579965 w 1955006"/>
                  <a:gd name="connsiteY10" fmla="*/ 24266 h 333598"/>
                  <a:gd name="connsiteX11" fmla="*/ 1829435 w 1955006"/>
                  <a:gd name="connsiteY11" fmla="*/ 79522 h 333598"/>
                  <a:gd name="connsiteX12" fmla="*/ 1955006 w 1955006"/>
                  <a:gd name="connsiteY12" fmla="*/ 223 h 333598"/>
                  <a:gd name="connsiteX0" fmla="*/ 0 w 1955006"/>
                  <a:gd name="connsiteY0" fmla="*/ 333598 h 333598"/>
                  <a:gd name="connsiteX1" fmla="*/ 151517 w 1955006"/>
                  <a:gd name="connsiteY1" fmla="*/ 319660 h 333598"/>
                  <a:gd name="connsiteX2" fmla="*/ 180831 w 1955006"/>
                  <a:gd name="connsiteY2" fmla="*/ 248132 h 333598"/>
                  <a:gd name="connsiteX3" fmla="*/ 244044 w 1955006"/>
                  <a:gd name="connsiteY3" fmla="*/ 310383 h 333598"/>
                  <a:gd name="connsiteX4" fmla="*/ 273865 w 1955006"/>
                  <a:gd name="connsiteY4" fmla="*/ 221533 h 333598"/>
                  <a:gd name="connsiteX5" fmla="*/ 398852 w 1955006"/>
                  <a:gd name="connsiteY5" fmla="*/ 278556 h 333598"/>
                  <a:gd name="connsiteX6" fmla="*/ 660022 w 1955006"/>
                  <a:gd name="connsiteY6" fmla="*/ 169323 h 333598"/>
                  <a:gd name="connsiteX7" fmla="*/ 865321 w 1955006"/>
                  <a:gd name="connsiteY7" fmla="*/ 204822 h 333598"/>
                  <a:gd name="connsiteX8" fmla="*/ 1089532 w 1955006"/>
                  <a:gd name="connsiteY8" fmla="*/ 105625 h 333598"/>
                  <a:gd name="connsiteX9" fmla="*/ 1333239 w 1955006"/>
                  <a:gd name="connsiteY9" fmla="*/ 162402 h 333598"/>
                  <a:gd name="connsiteX10" fmla="*/ 1579965 w 1955006"/>
                  <a:gd name="connsiteY10" fmla="*/ 24266 h 333598"/>
                  <a:gd name="connsiteX11" fmla="*/ 1829435 w 1955006"/>
                  <a:gd name="connsiteY11" fmla="*/ 79522 h 333598"/>
                  <a:gd name="connsiteX12" fmla="*/ 1955006 w 1955006"/>
                  <a:gd name="connsiteY12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80831 w 1955006"/>
                  <a:gd name="connsiteY3" fmla="*/ 248132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80831 w 1955006"/>
                  <a:gd name="connsiteY3" fmla="*/ 248132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1773 w 1955006"/>
                  <a:gd name="connsiteY3" fmla="*/ 251921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53912 w 1955006"/>
                  <a:gd name="connsiteY5" fmla="*/ 248660 h 333598"/>
                  <a:gd name="connsiteX6" fmla="*/ 276220 w 1955006"/>
                  <a:gd name="connsiteY6" fmla="*/ 221174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76220 w 1955006"/>
                  <a:gd name="connsiteY6" fmla="*/ 221174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341124 w 1955006"/>
                  <a:gd name="connsiteY8" fmla="*/ 283549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330006 w 1955006"/>
                  <a:gd name="connsiteY8" fmla="*/ 210572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20027 w 1955006"/>
                  <a:gd name="connsiteY7" fmla="*/ 203851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06261 w 1955006"/>
                  <a:gd name="connsiteY7" fmla="*/ 2083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7839 w 1955006"/>
                  <a:gd name="connsiteY5" fmla="*/ 222204 h 333598"/>
                  <a:gd name="connsiteX6" fmla="*/ 287541 w 1955006"/>
                  <a:gd name="connsiteY6" fmla="*/ 279668 h 333598"/>
                  <a:gd name="connsiteX7" fmla="*/ 306261 w 1955006"/>
                  <a:gd name="connsiteY7" fmla="*/ 2083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06261 w 1955006"/>
                  <a:gd name="connsiteY7" fmla="*/ 2083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39217 w 1955006"/>
                  <a:gd name="connsiteY7" fmla="*/ 203335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39217 w 1955006"/>
                  <a:gd name="connsiteY7" fmla="*/ 203335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39217 w 1955006"/>
                  <a:gd name="connsiteY7" fmla="*/ 203335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88858 w 1955006"/>
                  <a:gd name="connsiteY8" fmla="*/ 201606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14398 w 1955006"/>
                  <a:gd name="connsiteY7" fmla="*/ 214342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292696 w 1955006"/>
                  <a:gd name="connsiteY7" fmla="*/ 198378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1753 w 1955006"/>
                  <a:gd name="connsiteY7" fmla="*/ 194590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8435 w 1955006"/>
                  <a:gd name="connsiteY9" fmla="*/ 178222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80922 w 1955006"/>
                  <a:gd name="connsiteY9" fmla="*/ 181136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80922 w 1955006"/>
                  <a:gd name="connsiteY9" fmla="*/ 181136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480348 w 1955006"/>
                  <a:gd name="connsiteY10" fmla="*/ 22319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7492 w 1955006"/>
                  <a:gd name="connsiteY9" fmla="*/ 174431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10091 w 1955006"/>
                  <a:gd name="connsiteY9" fmla="*/ 16705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10091 w 1955006"/>
                  <a:gd name="connsiteY9" fmla="*/ 16705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10091 w 1955006"/>
                  <a:gd name="connsiteY9" fmla="*/ 16705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7717 w 1955006"/>
                  <a:gd name="connsiteY9" fmla="*/ 173513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27842 w 1955006"/>
                  <a:gd name="connsiteY10" fmla="*/ 22637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0657 w 1955006"/>
                  <a:gd name="connsiteY9" fmla="*/ 174589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2816 w 1955006"/>
                  <a:gd name="connsiteY10" fmla="*/ 234297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2816 w 1955006"/>
                  <a:gd name="connsiteY10" fmla="*/ 234297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60402 w 1955006"/>
                  <a:gd name="connsiteY11" fmla="*/ 146266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60402 w 1955006"/>
                  <a:gd name="connsiteY11" fmla="*/ 146266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60402 w 1955006"/>
                  <a:gd name="connsiteY11" fmla="*/ 146266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30727 w 1955006"/>
                  <a:gd name="connsiteY11" fmla="*/ 155083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8929 w 1955006"/>
                  <a:gd name="connsiteY10" fmla="*/ 237936 h 333598"/>
                  <a:gd name="connsiteX11" fmla="*/ 430727 w 1955006"/>
                  <a:gd name="connsiteY11" fmla="*/ 155083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8929 w 1955006"/>
                  <a:gd name="connsiteY10" fmla="*/ 237936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486865 w 1955006"/>
                  <a:gd name="connsiteY12" fmla="*/ 217603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477734 w 1955006"/>
                  <a:gd name="connsiteY12" fmla="*/ 220316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375 h 333375"/>
                  <a:gd name="connsiteX1" fmla="*/ 64978 w 1955006"/>
                  <a:gd name="connsiteY1" fmla="*/ 320576 h 333375"/>
                  <a:gd name="connsiteX2" fmla="*/ 151517 w 1955006"/>
                  <a:gd name="connsiteY2" fmla="*/ 319437 h 333375"/>
                  <a:gd name="connsiteX3" fmla="*/ 173051 w 1955006"/>
                  <a:gd name="connsiteY3" fmla="*/ 244277 h 333375"/>
                  <a:gd name="connsiteX4" fmla="*/ 226131 w 1955006"/>
                  <a:gd name="connsiteY4" fmla="*/ 303254 h 333375"/>
                  <a:gd name="connsiteX5" fmla="*/ 240192 w 1955006"/>
                  <a:gd name="connsiteY5" fmla="*/ 221623 h 333375"/>
                  <a:gd name="connsiteX6" fmla="*/ 287541 w 1955006"/>
                  <a:gd name="connsiteY6" fmla="*/ 279445 h 333375"/>
                  <a:gd name="connsiteX7" fmla="*/ 302471 w 1955006"/>
                  <a:gd name="connsiteY7" fmla="*/ 199075 h 333375"/>
                  <a:gd name="connsiteX8" fmla="*/ 352379 w 1955006"/>
                  <a:gd name="connsiteY8" fmla="*/ 262341 h 333375"/>
                  <a:gd name="connsiteX9" fmla="*/ 363904 w 1955006"/>
                  <a:gd name="connsiteY9" fmla="*/ 177249 h 333375"/>
                  <a:gd name="connsiteX10" fmla="*/ 409797 w 1955006"/>
                  <a:gd name="connsiteY10" fmla="*/ 240427 h 333375"/>
                  <a:gd name="connsiteX11" fmla="*/ 421596 w 1955006"/>
                  <a:gd name="connsiteY11" fmla="*/ 157572 h 333375"/>
                  <a:gd name="connsiteX12" fmla="*/ 477734 w 1955006"/>
                  <a:gd name="connsiteY12" fmla="*/ 220093 h 333375"/>
                  <a:gd name="connsiteX13" fmla="*/ 1333239 w 1955006"/>
                  <a:gd name="connsiteY13" fmla="*/ 162179 h 333375"/>
                  <a:gd name="connsiteX14" fmla="*/ 1579965 w 1955006"/>
                  <a:gd name="connsiteY14" fmla="*/ 24043 h 333375"/>
                  <a:gd name="connsiteX15" fmla="*/ 1955006 w 1955006"/>
                  <a:gd name="connsiteY15" fmla="*/ 0 h 333375"/>
                  <a:gd name="connsiteX0" fmla="*/ 0 w 1579965"/>
                  <a:gd name="connsiteY0" fmla="*/ 309332 h 309332"/>
                  <a:gd name="connsiteX1" fmla="*/ 64978 w 1579965"/>
                  <a:gd name="connsiteY1" fmla="*/ 296533 h 309332"/>
                  <a:gd name="connsiteX2" fmla="*/ 151517 w 1579965"/>
                  <a:gd name="connsiteY2" fmla="*/ 295394 h 309332"/>
                  <a:gd name="connsiteX3" fmla="*/ 173051 w 1579965"/>
                  <a:gd name="connsiteY3" fmla="*/ 220234 h 309332"/>
                  <a:gd name="connsiteX4" fmla="*/ 226131 w 1579965"/>
                  <a:gd name="connsiteY4" fmla="*/ 279211 h 309332"/>
                  <a:gd name="connsiteX5" fmla="*/ 240192 w 1579965"/>
                  <a:gd name="connsiteY5" fmla="*/ 197580 h 309332"/>
                  <a:gd name="connsiteX6" fmla="*/ 287541 w 1579965"/>
                  <a:gd name="connsiteY6" fmla="*/ 255402 h 309332"/>
                  <a:gd name="connsiteX7" fmla="*/ 302471 w 1579965"/>
                  <a:gd name="connsiteY7" fmla="*/ 175032 h 309332"/>
                  <a:gd name="connsiteX8" fmla="*/ 352379 w 1579965"/>
                  <a:gd name="connsiteY8" fmla="*/ 238298 h 309332"/>
                  <a:gd name="connsiteX9" fmla="*/ 363904 w 1579965"/>
                  <a:gd name="connsiteY9" fmla="*/ 153206 h 309332"/>
                  <a:gd name="connsiteX10" fmla="*/ 409797 w 1579965"/>
                  <a:gd name="connsiteY10" fmla="*/ 216384 h 309332"/>
                  <a:gd name="connsiteX11" fmla="*/ 421596 w 1579965"/>
                  <a:gd name="connsiteY11" fmla="*/ 133529 h 309332"/>
                  <a:gd name="connsiteX12" fmla="*/ 477734 w 1579965"/>
                  <a:gd name="connsiteY12" fmla="*/ 196050 h 309332"/>
                  <a:gd name="connsiteX13" fmla="*/ 1333239 w 1579965"/>
                  <a:gd name="connsiteY13" fmla="*/ 138136 h 309332"/>
                  <a:gd name="connsiteX14" fmla="*/ 1579965 w 1579965"/>
                  <a:gd name="connsiteY14" fmla="*/ 0 h 309332"/>
                  <a:gd name="connsiteX0" fmla="*/ 0 w 1333239"/>
                  <a:gd name="connsiteY0" fmla="*/ 175900 h 175900"/>
                  <a:gd name="connsiteX1" fmla="*/ 64978 w 1333239"/>
                  <a:gd name="connsiteY1" fmla="*/ 163101 h 175900"/>
                  <a:gd name="connsiteX2" fmla="*/ 151517 w 1333239"/>
                  <a:gd name="connsiteY2" fmla="*/ 161962 h 175900"/>
                  <a:gd name="connsiteX3" fmla="*/ 173051 w 1333239"/>
                  <a:gd name="connsiteY3" fmla="*/ 86802 h 175900"/>
                  <a:gd name="connsiteX4" fmla="*/ 226131 w 1333239"/>
                  <a:gd name="connsiteY4" fmla="*/ 145779 h 175900"/>
                  <a:gd name="connsiteX5" fmla="*/ 240192 w 1333239"/>
                  <a:gd name="connsiteY5" fmla="*/ 64148 h 175900"/>
                  <a:gd name="connsiteX6" fmla="*/ 287541 w 1333239"/>
                  <a:gd name="connsiteY6" fmla="*/ 121970 h 175900"/>
                  <a:gd name="connsiteX7" fmla="*/ 302471 w 1333239"/>
                  <a:gd name="connsiteY7" fmla="*/ 41600 h 175900"/>
                  <a:gd name="connsiteX8" fmla="*/ 352379 w 1333239"/>
                  <a:gd name="connsiteY8" fmla="*/ 104866 h 175900"/>
                  <a:gd name="connsiteX9" fmla="*/ 363904 w 1333239"/>
                  <a:gd name="connsiteY9" fmla="*/ 19774 h 175900"/>
                  <a:gd name="connsiteX10" fmla="*/ 409797 w 1333239"/>
                  <a:gd name="connsiteY10" fmla="*/ 82952 h 175900"/>
                  <a:gd name="connsiteX11" fmla="*/ 421596 w 1333239"/>
                  <a:gd name="connsiteY11" fmla="*/ 97 h 175900"/>
                  <a:gd name="connsiteX12" fmla="*/ 477734 w 1333239"/>
                  <a:gd name="connsiteY12" fmla="*/ 62618 h 175900"/>
                  <a:gd name="connsiteX13" fmla="*/ 1333239 w 1333239"/>
                  <a:gd name="connsiteY13" fmla="*/ 4704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73051 w 477734"/>
                  <a:gd name="connsiteY3" fmla="*/ 86802 h 175900"/>
                  <a:gd name="connsiteX4" fmla="*/ 226131 w 477734"/>
                  <a:gd name="connsiteY4" fmla="*/ 145779 h 175900"/>
                  <a:gd name="connsiteX5" fmla="*/ 240192 w 477734"/>
                  <a:gd name="connsiteY5" fmla="*/ 64148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6131 w 477734"/>
                  <a:gd name="connsiteY4" fmla="*/ 145779 h 175900"/>
                  <a:gd name="connsiteX5" fmla="*/ 240192 w 477734"/>
                  <a:gd name="connsiteY5" fmla="*/ 64148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40192 w 477734"/>
                  <a:gd name="connsiteY5" fmla="*/ 64148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7968 w 477734"/>
                  <a:gd name="connsiteY9" fmla="*/ 1894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7968 w 477734"/>
                  <a:gd name="connsiteY9" fmla="*/ 1894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7968 w 477734"/>
                  <a:gd name="connsiteY9" fmla="*/ 1894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3888 w 477734"/>
                  <a:gd name="connsiteY9" fmla="*/ 1980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1963 w 477734"/>
                  <a:gd name="connsiteY9" fmla="*/ 20386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1963 w 477734"/>
                  <a:gd name="connsiteY9" fmla="*/ 20386 h 175900"/>
                  <a:gd name="connsiteX10" fmla="*/ 423663 w 477734"/>
                  <a:gd name="connsiteY10" fmla="*/ 89645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1963 w 477734"/>
                  <a:gd name="connsiteY9" fmla="*/ 20386 h 175900"/>
                  <a:gd name="connsiteX10" fmla="*/ 423663 w 477734"/>
                  <a:gd name="connsiteY10" fmla="*/ 89645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784 h 175784"/>
                  <a:gd name="connsiteX1" fmla="*/ 64978 w 477734"/>
                  <a:gd name="connsiteY1" fmla="*/ 162985 h 175784"/>
                  <a:gd name="connsiteX2" fmla="*/ 151517 w 477734"/>
                  <a:gd name="connsiteY2" fmla="*/ 161846 h 175784"/>
                  <a:gd name="connsiteX3" fmla="*/ 150796 w 477734"/>
                  <a:gd name="connsiteY3" fmla="*/ 81408 h 175784"/>
                  <a:gd name="connsiteX4" fmla="*/ 228446 w 477734"/>
                  <a:gd name="connsiteY4" fmla="*/ 147967 h 175784"/>
                  <a:gd name="connsiteX5" fmla="*/ 220986 w 477734"/>
                  <a:gd name="connsiteY5" fmla="*/ 60460 h 175784"/>
                  <a:gd name="connsiteX6" fmla="*/ 298817 w 477734"/>
                  <a:gd name="connsiteY6" fmla="*/ 127453 h 175784"/>
                  <a:gd name="connsiteX7" fmla="*/ 287001 w 477734"/>
                  <a:gd name="connsiteY7" fmla="*/ 40536 h 175784"/>
                  <a:gd name="connsiteX8" fmla="*/ 361111 w 477734"/>
                  <a:gd name="connsiteY8" fmla="*/ 107739 h 175784"/>
                  <a:gd name="connsiteX9" fmla="*/ 351963 w 477734"/>
                  <a:gd name="connsiteY9" fmla="*/ 20270 h 175784"/>
                  <a:gd name="connsiteX10" fmla="*/ 423663 w 477734"/>
                  <a:gd name="connsiteY10" fmla="*/ 89529 h 175784"/>
                  <a:gd name="connsiteX11" fmla="*/ 418731 w 477734"/>
                  <a:gd name="connsiteY11" fmla="*/ 98 h 175784"/>
                  <a:gd name="connsiteX12" fmla="*/ 477734 w 477734"/>
                  <a:gd name="connsiteY12" fmla="*/ 62502 h 175784"/>
                  <a:gd name="connsiteX0" fmla="*/ 0 w 477734"/>
                  <a:gd name="connsiteY0" fmla="*/ 175784 h 175784"/>
                  <a:gd name="connsiteX1" fmla="*/ 64978 w 477734"/>
                  <a:gd name="connsiteY1" fmla="*/ 162985 h 175784"/>
                  <a:gd name="connsiteX2" fmla="*/ 151517 w 477734"/>
                  <a:gd name="connsiteY2" fmla="*/ 161846 h 175784"/>
                  <a:gd name="connsiteX3" fmla="*/ 150796 w 477734"/>
                  <a:gd name="connsiteY3" fmla="*/ 81408 h 175784"/>
                  <a:gd name="connsiteX4" fmla="*/ 228446 w 477734"/>
                  <a:gd name="connsiteY4" fmla="*/ 147967 h 175784"/>
                  <a:gd name="connsiteX5" fmla="*/ 220986 w 477734"/>
                  <a:gd name="connsiteY5" fmla="*/ 60460 h 175784"/>
                  <a:gd name="connsiteX6" fmla="*/ 298817 w 477734"/>
                  <a:gd name="connsiteY6" fmla="*/ 127453 h 175784"/>
                  <a:gd name="connsiteX7" fmla="*/ 287001 w 477734"/>
                  <a:gd name="connsiteY7" fmla="*/ 40536 h 175784"/>
                  <a:gd name="connsiteX8" fmla="*/ 361111 w 477734"/>
                  <a:gd name="connsiteY8" fmla="*/ 107739 h 175784"/>
                  <a:gd name="connsiteX9" fmla="*/ 351963 w 477734"/>
                  <a:gd name="connsiteY9" fmla="*/ 20270 h 175784"/>
                  <a:gd name="connsiteX10" fmla="*/ 423663 w 477734"/>
                  <a:gd name="connsiteY10" fmla="*/ 89529 h 175784"/>
                  <a:gd name="connsiteX11" fmla="*/ 418731 w 477734"/>
                  <a:gd name="connsiteY11" fmla="*/ 98 h 175784"/>
                  <a:gd name="connsiteX12" fmla="*/ 477734 w 477734"/>
                  <a:gd name="connsiteY12" fmla="*/ 62502 h 175784"/>
                  <a:gd name="connsiteX0" fmla="*/ 0 w 477734"/>
                  <a:gd name="connsiteY0" fmla="*/ 176001 h 176001"/>
                  <a:gd name="connsiteX1" fmla="*/ 64978 w 477734"/>
                  <a:gd name="connsiteY1" fmla="*/ 163202 h 176001"/>
                  <a:gd name="connsiteX2" fmla="*/ 151517 w 477734"/>
                  <a:gd name="connsiteY2" fmla="*/ 162063 h 176001"/>
                  <a:gd name="connsiteX3" fmla="*/ 150796 w 477734"/>
                  <a:gd name="connsiteY3" fmla="*/ 81625 h 176001"/>
                  <a:gd name="connsiteX4" fmla="*/ 228446 w 477734"/>
                  <a:gd name="connsiteY4" fmla="*/ 148184 h 176001"/>
                  <a:gd name="connsiteX5" fmla="*/ 220986 w 477734"/>
                  <a:gd name="connsiteY5" fmla="*/ 60677 h 176001"/>
                  <a:gd name="connsiteX6" fmla="*/ 298817 w 477734"/>
                  <a:gd name="connsiteY6" fmla="*/ 127670 h 176001"/>
                  <a:gd name="connsiteX7" fmla="*/ 287001 w 477734"/>
                  <a:gd name="connsiteY7" fmla="*/ 40753 h 176001"/>
                  <a:gd name="connsiteX8" fmla="*/ 361111 w 477734"/>
                  <a:gd name="connsiteY8" fmla="*/ 107956 h 176001"/>
                  <a:gd name="connsiteX9" fmla="*/ 351963 w 477734"/>
                  <a:gd name="connsiteY9" fmla="*/ 20487 h 176001"/>
                  <a:gd name="connsiteX10" fmla="*/ 423663 w 477734"/>
                  <a:gd name="connsiteY10" fmla="*/ 89746 h 176001"/>
                  <a:gd name="connsiteX11" fmla="*/ 418731 w 477734"/>
                  <a:gd name="connsiteY11" fmla="*/ 315 h 176001"/>
                  <a:gd name="connsiteX12" fmla="*/ 477734 w 477734"/>
                  <a:gd name="connsiteY12" fmla="*/ 62719 h 176001"/>
                  <a:gd name="connsiteX0" fmla="*/ 0 w 477734"/>
                  <a:gd name="connsiteY0" fmla="*/ 175276 h 175276"/>
                  <a:gd name="connsiteX1" fmla="*/ 64978 w 477734"/>
                  <a:gd name="connsiteY1" fmla="*/ 162477 h 175276"/>
                  <a:gd name="connsiteX2" fmla="*/ 151517 w 477734"/>
                  <a:gd name="connsiteY2" fmla="*/ 161338 h 175276"/>
                  <a:gd name="connsiteX3" fmla="*/ 150796 w 477734"/>
                  <a:gd name="connsiteY3" fmla="*/ 80900 h 175276"/>
                  <a:gd name="connsiteX4" fmla="*/ 228446 w 477734"/>
                  <a:gd name="connsiteY4" fmla="*/ 147459 h 175276"/>
                  <a:gd name="connsiteX5" fmla="*/ 220986 w 477734"/>
                  <a:gd name="connsiteY5" fmla="*/ 59952 h 175276"/>
                  <a:gd name="connsiteX6" fmla="*/ 298817 w 477734"/>
                  <a:gd name="connsiteY6" fmla="*/ 126945 h 175276"/>
                  <a:gd name="connsiteX7" fmla="*/ 287001 w 477734"/>
                  <a:gd name="connsiteY7" fmla="*/ 40028 h 175276"/>
                  <a:gd name="connsiteX8" fmla="*/ 361111 w 477734"/>
                  <a:gd name="connsiteY8" fmla="*/ 107231 h 175276"/>
                  <a:gd name="connsiteX9" fmla="*/ 351963 w 477734"/>
                  <a:gd name="connsiteY9" fmla="*/ 19762 h 175276"/>
                  <a:gd name="connsiteX10" fmla="*/ 423663 w 477734"/>
                  <a:gd name="connsiteY10" fmla="*/ 89021 h 175276"/>
                  <a:gd name="connsiteX11" fmla="*/ 416325 w 477734"/>
                  <a:gd name="connsiteY11" fmla="*/ 319 h 175276"/>
                  <a:gd name="connsiteX12" fmla="*/ 477734 w 477734"/>
                  <a:gd name="connsiteY12" fmla="*/ 61994 h 175276"/>
                  <a:gd name="connsiteX0" fmla="*/ 0 w 491852"/>
                  <a:gd name="connsiteY0" fmla="*/ 175252 h 175252"/>
                  <a:gd name="connsiteX1" fmla="*/ 64978 w 491852"/>
                  <a:gd name="connsiteY1" fmla="*/ 162453 h 175252"/>
                  <a:gd name="connsiteX2" fmla="*/ 151517 w 491852"/>
                  <a:gd name="connsiteY2" fmla="*/ 161314 h 175252"/>
                  <a:gd name="connsiteX3" fmla="*/ 150796 w 491852"/>
                  <a:gd name="connsiteY3" fmla="*/ 80876 h 175252"/>
                  <a:gd name="connsiteX4" fmla="*/ 228446 w 491852"/>
                  <a:gd name="connsiteY4" fmla="*/ 147435 h 175252"/>
                  <a:gd name="connsiteX5" fmla="*/ 220986 w 491852"/>
                  <a:gd name="connsiteY5" fmla="*/ 59928 h 175252"/>
                  <a:gd name="connsiteX6" fmla="*/ 298817 w 491852"/>
                  <a:gd name="connsiteY6" fmla="*/ 126921 h 175252"/>
                  <a:gd name="connsiteX7" fmla="*/ 287001 w 491852"/>
                  <a:gd name="connsiteY7" fmla="*/ 40004 h 175252"/>
                  <a:gd name="connsiteX8" fmla="*/ 361111 w 491852"/>
                  <a:gd name="connsiteY8" fmla="*/ 107207 h 175252"/>
                  <a:gd name="connsiteX9" fmla="*/ 351963 w 491852"/>
                  <a:gd name="connsiteY9" fmla="*/ 19738 h 175252"/>
                  <a:gd name="connsiteX10" fmla="*/ 423663 w 491852"/>
                  <a:gd name="connsiteY10" fmla="*/ 88997 h 175252"/>
                  <a:gd name="connsiteX11" fmla="*/ 416325 w 491852"/>
                  <a:gd name="connsiteY11" fmla="*/ 295 h 175252"/>
                  <a:gd name="connsiteX12" fmla="*/ 491852 w 491852"/>
                  <a:gd name="connsiteY12" fmla="*/ 68211 h 175252"/>
                  <a:gd name="connsiteX0" fmla="*/ 0 w 491852"/>
                  <a:gd name="connsiteY0" fmla="*/ 175252 h 175252"/>
                  <a:gd name="connsiteX1" fmla="*/ 64978 w 491852"/>
                  <a:gd name="connsiteY1" fmla="*/ 162453 h 175252"/>
                  <a:gd name="connsiteX2" fmla="*/ 151517 w 491852"/>
                  <a:gd name="connsiteY2" fmla="*/ 161314 h 175252"/>
                  <a:gd name="connsiteX3" fmla="*/ 150796 w 491852"/>
                  <a:gd name="connsiteY3" fmla="*/ 80876 h 175252"/>
                  <a:gd name="connsiteX4" fmla="*/ 228446 w 491852"/>
                  <a:gd name="connsiteY4" fmla="*/ 147435 h 175252"/>
                  <a:gd name="connsiteX5" fmla="*/ 220986 w 491852"/>
                  <a:gd name="connsiteY5" fmla="*/ 59928 h 175252"/>
                  <a:gd name="connsiteX6" fmla="*/ 298817 w 491852"/>
                  <a:gd name="connsiteY6" fmla="*/ 126921 h 175252"/>
                  <a:gd name="connsiteX7" fmla="*/ 287001 w 491852"/>
                  <a:gd name="connsiteY7" fmla="*/ 40004 h 175252"/>
                  <a:gd name="connsiteX8" fmla="*/ 361111 w 491852"/>
                  <a:gd name="connsiteY8" fmla="*/ 107207 h 175252"/>
                  <a:gd name="connsiteX9" fmla="*/ 351963 w 491852"/>
                  <a:gd name="connsiteY9" fmla="*/ 19738 h 175252"/>
                  <a:gd name="connsiteX10" fmla="*/ 423663 w 491852"/>
                  <a:gd name="connsiteY10" fmla="*/ 88997 h 175252"/>
                  <a:gd name="connsiteX11" fmla="*/ 416325 w 491852"/>
                  <a:gd name="connsiteY11" fmla="*/ 295 h 175252"/>
                  <a:gd name="connsiteX12" fmla="*/ 491852 w 491852"/>
                  <a:gd name="connsiteY12" fmla="*/ 68211 h 175252"/>
                  <a:gd name="connsiteX0" fmla="*/ 0 w 426874"/>
                  <a:gd name="connsiteY0" fmla="*/ 162453 h 162453"/>
                  <a:gd name="connsiteX1" fmla="*/ 86539 w 426874"/>
                  <a:gd name="connsiteY1" fmla="*/ 161314 h 162453"/>
                  <a:gd name="connsiteX2" fmla="*/ 85818 w 426874"/>
                  <a:gd name="connsiteY2" fmla="*/ 80876 h 162453"/>
                  <a:gd name="connsiteX3" fmla="*/ 163468 w 426874"/>
                  <a:gd name="connsiteY3" fmla="*/ 147435 h 162453"/>
                  <a:gd name="connsiteX4" fmla="*/ 156008 w 426874"/>
                  <a:gd name="connsiteY4" fmla="*/ 59928 h 162453"/>
                  <a:gd name="connsiteX5" fmla="*/ 233839 w 426874"/>
                  <a:gd name="connsiteY5" fmla="*/ 126921 h 162453"/>
                  <a:gd name="connsiteX6" fmla="*/ 222023 w 426874"/>
                  <a:gd name="connsiteY6" fmla="*/ 40004 h 162453"/>
                  <a:gd name="connsiteX7" fmla="*/ 296133 w 426874"/>
                  <a:gd name="connsiteY7" fmla="*/ 107207 h 162453"/>
                  <a:gd name="connsiteX8" fmla="*/ 286985 w 426874"/>
                  <a:gd name="connsiteY8" fmla="*/ 19738 h 162453"/>
                  <a:gd name="connsiteX9" fmla="*/ 358685 w 426874"/>
                  <a:gd name="connsiteY9" fmla="*/ 88997 h 162453"/>
                  <a:gd name="connsiteX10" fmla="*/ 351347 w 426874"/>
                  <a:gd name="connsiteY10" fmla="*/ 295 h 162453"/>
                  <a:gd name="connsiteX11" fmla="*/ 426874 w 426874"/>
                  <a:gd name="connsiteY11" fmla="*/ 68211 h 162453"/>
                  <a:gd name="connsiteX0" fmla="*/ 0 w 403611"/>
                  <a:gd name="connsiteY0" fmla="*/ 150147 h 161316"/>
                  <a:gd name="connsiteX1" fmla="*/ 63276 w 403611"/>
                  <a:gd name="connsiteY1" fmla="*/ 161314 h 161316"/>
                  <a:gd name="connsiteX2" fmla="*/ 62555 w 403611"/>
                  <a:gd name="connsiteY2" fmla="*/ 80876 h 161316"/>
                  <a:gd name="connsiteX3" fmla="*/ 140205 w 403611"/>
                  <a:gd name="connsiteY3" fmla="*/ 147435 h 161316"/>
                  <a:gd name="connsiteX4" fmla="*/ 132745 w 403611"/>
                  <a:gd name="connsiteY4" fmla="*/ 59928 h 161316"/>
                  <a:gd name="connsiteX5" fmla="*/ 210576 w 403611"/>
                  <a:gd name="connsiteY5" fmla="*/ 126921 h 161316"/>
                  <a:gd name="connsiteX6" fmla="*/ 198760 w 403611"/>
                  <a:gd name="connsiteY6" fmla="*/ 40004 h 161316"/>
                  <a:gd name="connsiteX7" fmla="*/ 272870 w 403611"/>
                  <a:gd name="connsiteY7" fmla="*/ 107207 h 161316"/>
                  <a:gd name="connsiteX8" fmla="*/ 263722 w 403611"/>
                  <a:gd name="connsiteY8" fmla="*/ 19738 h 161316"/>
                  <a:gd name="connsiteX9" fmla="*/ 335422 w 403611"/>
                  <a:gd name="connsiteY9" fmla="*/ 88997 h 161316"/>
                  <a:gd name="connsiteX10" fmla="*/ 328084 w 403611"/>
                  <a:gd name="connsiteY10" fmla="*/ 295 h 161316"/>
                  <a:gd name="connsiteX11" fmla="*/ 403611 w 403611"/>
                  <a:gd name="connsiteY11" fmla="*/ 68211 h 161316"/>
                  <a:gd name="connsiteX0" fmla="*/ 0 w 403611"/>
                  <a:gd name="connsiteY0" fmla="*/ 150147 h 161318"/>
                  <a:gd name="connsiteX1" fmla="*/ 63276 w 403611"/>
                  <a:gd name="connsiteY1" fmla="*/ 161314 h 161318"/>
                  <a:gd name="connsiteX2" fmla="*/ 62555 w 403611"/>
                  <a:gd name="connsiteY2" fmla="*/ 80876 h 161318"/>
                  <a:gd name="connsiteX3" fmla="*/ 140205 w 403611"/>
                  <a:gd name="connsiteY3" fmla="*/ 147435 h 161318"/>
                  <a:gd name="connsiteX4" fmla="*/ 132745 w 403611"/>
                  <a:gd name="connsiteY4" fmla="*/ 59928 h 161318"/>
                  <a:gd name="connsiteX5" fmla="*/ 210576 w 403611"/>
                  <a:gd name="connsiteY5" fmla="*/ 126921 h 161318"/>
                  <a:gd name="connsiteX6" fmla="*/ 198760 w 403611"/>
                  <a:gd name="connsiteY6" fmla="*/ 40004 h 161318"/>
                  <a:gd name="connsiteX7" fmla="*/ 272870 w 403611"/>
                  <a:gd name="connsiteY7" fmla="*/ 107207 h 161318"/>
                  <a:gd name="connsiteX8" fmla="*/ 263722 w 403611"/>
                  <a:gd name="connsiteY8" fmla="*/ 19738 h 161318"/>
                  <a:gd name="connsiteX9" fmla="*/ 335422 w 403611"/>
                  <a:gd name="connsiteY9" fmla="*/ 88997 h 161318"/>
                  <a:gd name="connsiteX10" fmla="*/ 328084 w 403611"/>
                  <a:gd name="connsiteY10" fmla="*/ 295 h 161318"/>
                  <a:gd name="connsiteX11" fmla="*/ 403611 w 403611"/>
                  <a:gd name="connsiteY11" fmla="*/ 68211 h 161318"/>
                  <a:gd name="connsiteX0" fmla="*/ 0 w 403611"/>
                  <a:gd name="connsiteY0" fmla="*/ 150147 h 161326"/>
                  <a:gd name="connsiteX1" fmla="*/ 63276 w 403611"/>
                  <a:gd name="connsiteY1" fmla="*/ 161314 h 161326"/>
                  <a:gd name="connsiteX2" fmla="*/ 62555 w 403611"/>
                  <a:gd name="connsiteY2" fmla="*/ 80876 h 161326"/>
                  <a:gd name="connsiteX3" fmla="*/ 140205 w 403611"/>
                  <a:gd name="connsiteY3" fmla="*/ 147435 h 161326"/>
                  <a:gd name="connsiteX4" fmla="*/ 132745 w 403611"/>
                  <a:gd name="connsiteY4" fmla="*/ 59928 h 161326"/>
                  <a:gd name="connsiteX5" fmla="*/ 210576 w 403611"/>
                  <a:gd name="connsiteY5" fmla="*/ 126921 h 161326"/>
                  <a:gd name="connsiteX6" fmla="*/ 198760 w 403611"/>
                  <a:gd name="connsiteY6" fmla="*/ 40004 h 161326"/>
                  <a:gd name="connsiteX7" fmla="*/ 272870 w 403611"/>
                  <a:gd name="connsiteY7" fmla="*/ 107207 h 161326"/>
                  <a:gd name="connsiteX8" fmla="*/ 263722 w 403611"/>
                  <a:gd name="connsiteY8" fmla="*/ 19738 h 161326"/>
                  <a:gd name="connsiteX9" fmla="*/ 335422 w 403611"/>
                  <a:gd name="connsiteY9" fmla="*/ 88997 h 161326"/>
                  <a:gd name="connsiteX10" fmla="*/ 328084 w 403611"/>
                  <a:gd name="connsiteY10" fmla="*/ 295 h 161326"/>
                  <a:gd name="connsiteX11" fmla="*/ 403611 w 403611"/>
                  <a:gd name="connsiteY11" fmla="*/ 68211 h 161326"/>
                  <a:gd name="connsiteX0" fmla="*/ 0 w 403611"/>
                  <a:gd name="connsiteY0" fmla="*/ 150147 h 161320"/>
                  <a:gd name="connsiteX1" fmla="*/ 63276 w 403611"/>
                  <a:gd name="connsiteY1" fmla="*/ 161314 h 161320"/>
                  <a:gd name="connsiteX2" fmla="*/ 62555 w 403611"/>
                  <a:gd name="connsiteY2" fmla="*/ 80876 h 161320"/>
                  <a:gd name="connsiteX3" fmla="*/ 140205 w 403611"/>
                  <a:gd name="connsiteY3" fmla="*/ 147435 h 161320"/>
                  <a:gd name="connsiteX4" fmla="*/ 132745 w 403611"/>
                  <a:gd name="connsiteY4" fmla="*/ 59928 h 161320"/>
                  <a:gd name="connsiteX5" fmla="*/ 210576 w 403611"/>
                  <a:gd name="connsiteY5" fmla="*/ 126921 h 161320"/>
                  <a:gd name="connsiteX6" fmla="*/ 198760 w 403611"/>
                  <a:gd name="connsiteY6" fmla="*/ 40004 h 161320"/>
                  <a:gd name="connsiteX7" fmla="*/ 272870 w 403611"/>
                  <a:gd name="connsiteY7" fmla="*/ 107207 h 161320"/>
                  <a:gd name="connsiteX8" fmla="*/ 263722 w 403611"/>
                  <a:gd name="connsiteY8" fmla="*/ 19738 h 161320"/>
                  <a:gd name="connsiteX9" fmla="*/ 335422 w 403611"/>
                  <a:gd name="connsiteY9" fmla="*/ 88997 h 161320"/>
                  <a:gd name="connsiteX10" fmla="*/ 328084 w 403611"/>
                  <a:gd name="connsiteY10" fmla="*/ 295 h 161320"/>
                  <a:gd name="connsiteX11" fmla="*/ 403611 w 403611"/>
                  <a:gd name="connsiteY11" fmla="*/ 68211 h 161320"/>
                  <a:gd name="connsiteX0" fmla="*/ 0 w 403611"/>
                  <a:gd name="connsiteY0" fmla="*/ 150147 h 161314"/>
                  <a:gd name="connsiteX1" fmla="*/ 63276 w 403611"/>
                  <a:gd name="connsiteY1" fmla="*/ 161314 h 161314"/>
                  <a:gd name="connsiteX2" fmla="*/ 62555 w 403611"/>
                  <a:gd name="connsiteY2" fmla="*/ 80876 h 161314"/>
                  <a:gd name="connsiteX3" fmla="*/ 140205 w 403611"/>
                  <a:gd name="connsiteY3" fmla="*/ 147435 h 161314"/>
                  <a:gd name="connsiteX4" fmla="*/ 132745 w 403611"/>
                  <a:gd name="connsiteY4" fmla="*/ 59928 h 161314"/>
                  <a:gd name="connsiteX5" fmla="*/ 210576 w 403611"/>
                  <a:gd name="connsiteY5" fmla="*/ 126921 h 161314"/>
                  <a:gd name="connsiteX6" fmla="*/ 198760 w 403611"/>
                  <a:gd name="connsiteY6" fmla="*/ 40004 h 161314"/>
                  <a:gd name="connsiteX7" fmla="*/ 272870 w 403611"/>
                  <a:gd name="connsiteY7" fmla="*/ 107207 h 161314"/>
                  <a:gd name="connsiteX8" fmla="*/ 263722 w 403611"/>
                  <a:gd name="connsiteY8" fmla="*/ 19738 h 161314"/>
                  <a:gd name="connsiteX9" fmla="*/ 335422 w 403611"/>
                  <a:gd name="connsiteY9" fmla="*/ 88997 h 161314"/>
                  <a:gd name="connsiteX10" fmla="*/ 328084 w 403611"/>
                  <a:gd name="connsiteY10" fmla="*/ 295 h 161314"/>
                  <a:gd name="connsiteX11" fmla="*/ 403611 w 403611"/>
                  <a:gd name="connsiteY11" fmla="*/ 68211 h 161314"/>
                  <a:gd name="connsiteX0" fmla="*/ 0 w 403611"/>
                  <a:gd name="connsiteY0" fmla="*/ 150147 h 161314"/>
                  <a:gd name="connsiteX1" fmla="*/ 63276 w 403611"/>
                  <a:gd name="connsiteY1" fmla="*/ 161314 h 161314"/>
                  <a:gd name="connsiteX2" fmla="*/ 62555 w 403611"/>
                  <a:gd name="connsiteY2" fmla="*/ 80876 h 161314"/>
                  <a:gd name="connsiteX3" fmla="*/ 140205 w 403611"/>
                  <a:gd name="connsiteY3" fmla="*/ 147435 h 161314"/>
                  <a:gd name="connsiteX4" fmla="*/ 132745 w 403611"/>
                  <a:gd name="connsiteY4" fmla="*/ 59928 h 161314"/>
                  <a:gd name="connsiteX5" fmla="*/ 210576 w 403611"/>
                  <a:gd name="connsiteY5" fmla="*/ 126921 h 161314"/>
                  <a:gd name="connsiteX6" fmla="*/ 198760 w 403611"/>
                  <a:gd name="connsiteY6" fmla="*/ 40004 h 161314"/>
                  <a:gd name="connsiteX7" fmla="*/ 272870 w 403611"/>
                  <a:gd name="connsiteY7" fmla="*/ 107207 h 161314"/>
                  <a:gd name="connsiteX8" fmla="*/ 263722 w 403611"/>
                  <a:gd name="connsiteY8" fmla="*/ 19738 h 161314"/>
                  <a:gd name="connsiteX9" fmla="*/ 335422 w 403611"/>
                  <a:gd name="connsiteY9" fmla="*/ 88997 h 161314"/>
                  <a:gd name="connsiteX10" fmla="*/ 328084 w 403611"/>
                  <a:gd name="connsiteY10" fmla="*/ 295 h 161314"/>
                  <a:gd name="connsiteX11" fmla="*/ 403611 w 403611"/>
                  <a:gd name="connsiteY11" fmla="*/ 68211 h 161314"/>
                  <a:gd name="connsiteX0" fmla="*/ 0 w 403611"/>
                  <a:gd name="connsiteY0" fmla="*/ 150147 h 161571"/>
                  <a:gd name="connsiteX1" fmla="*/ 63276 w 403611"/>
                  <a:gd name="connsiteY1" fmla="*/ 161314 h 161571"/>
                  <a:gd name="connsiteX2" fmla="*/ 62555 w 403611"/>
                  <a:gd name="connsiteY2" fmla="*/ 80876 h 161571"/>
                  <a:gd name="connsiteX3" fmla="*/ 140205 w 403611"/>
                  <a:gd name="connsiteY3" fmla="*/ 147435 h 161571"/>
                  <a:gd name="connsiteX4" fmla="*/ 132745 w 403611"/>
                  <a:gd name="connsiteY4" fmla="*/ 59928 h 161571"/>
                  <a:gd name="connsiteX5" fmla="*/ 210576 w 403611"/>
                  <a:gd name="connsiteY5" fmla="*/ 126921 h 161571"/>
                  <a:gd name="connsiteX6" fmla="*/ 198760 w 403611"/>
                  <a:gd name="connsiteY6" fmla="*/ 40004 h 161571"/>
                  <a:gd name="connsiteX7" fmla="*/ 272870 w 403611"/>
                  <a:gd name="connsiteY7" fmla="*/ 107207 h 161571"/>
                  <a:gd name="connsiteX8" fmla="*/ 263722 w 403611"/>
                  <a:gd name="connsiteY8" fmla="*/ 19738 h 161571"/>
                  <a:gd name="connsiteX9" fmla="*/ 335422 w 403611"/>
                  <a:gd name="connsiteY9" fmla="*/ 88997 h 161571"/>
                  <a:gd name="connsiteX10" fmla="*/ 328084 w 403611"/>
                  <a:gd name="connsiteY10" fmla="*/ 295 h 161571"/>
                  <a:gd name="connsiteX11" fmla="*/ 403611 w 403611"/>
                  <a:gd name="connsiteY11" fmla="*/ 68211 h 161571"/>
                  <a:gd name="connsiteX0" fmla="*/ 0 w 403611"/>
                  <a:gd name="connsiteY0" fmla="*/ 150147 h 161940"/>
                  <a:gd name="connsiteX1" fmla="*/ 63276 w 403611"/>
                  <a:gd name="connsiteY1" fmla="*/ 161314 h 161940"/>
                  <a:gd name="connsiteX2" fmla="*/ 62555 w 403611"/>
                  <a:gd name="connsiteY2" fmla="*/ 80876 h 161940"/>
                  <a:gd name="connsiteX3" fmla="*/ 140205 w 403611"/>
                  <a:gd name="connsiteY3" fmla="*/ 147435 h 161940"/>
                  <a:gd name="connsiteX4" fmla="*/ 132745 w 403611"/>
                  <a:gd name="connsiteY4" fmla="*/ 59928 h 161940"/>
                  <a:gd name="connsiteX5" fmla="*/ 210576 w 403611"/>
                  <a:gd name="connsiteY5" fmla="*/ 126921 h 161940"/>
                  <a:gd name="connsiteX6" fmla="*/ 198760 w 403611"/>
                  <a:gd name="connsiteY6" fmla="*/ 40004 h 161940"/>
                  <a:gd name="connsiteX7" fmla="*/ 272870 w 403611"/>
                  <a:gd name="connsiteY7" fmla="*/ 107207 h 161940"/>
                  <a:gd name="connsiteX8" fmla="*/ 263722 w 403611"/>
                  <a:gd name="connsiteY8" fmla="*/ 19738 h 161940"/>
                  <a:gd name="connsiteX9" fmla="*/ 335422 w 403611"/>
                  <a:gd name="connsiteY9" fmla="*/ 88997 h 161940"/>
                  <a:gd name="connsiteX10" fmla="*/ 328084 w 403611"/>
                  <a:gd name="connsiteY10" fmla="*/ 295 h 161940"/>
                  <a:gd name="connsiteX11" fmla="*/ 403611 w 403611"/>
                  <a:gd name="connsiteY11" fmla="*/ 68211 h 161940"/>
                  <a:gd name="connsiteX0" fmla="*/ 0 w 403611"/>
                  <a:gd name="connsiteY0" fmla="*/ 150147 h 161940"/>
                  <a:gd name="connsiteX1" fmla="*/ 63276 w 403611"/>
                  <a:gd name="connsiteY1" fmla="*/ 161314 h 161940"/>
                  <a:gd name="connsiteX2" fmla="*/ 62555 w 403611"/>
                  <a:gd name="connsiteY2" fmla="*/ 80876 h 161940"/>
                  <a:gd name="connsiteX3" fmla="*/ 140205 w 403611"/>
                  <a:gd name="connsiteY3" fmla="*/ 147435 h 161940"/>
                  <a:gd name="connsiteX4" fmla="*/ 132745 w 403611"/>
                  <a:gd name="connsiteY4" fmla="*/ 59928 h 161940"/>
                  <a:gd name="connsiteX5" fmla="*/ 210576 w 403611"/>
                  <a:gd name="connsiteY5" fmla="*/ 126921 h 161940"/>
                  <a:gd name="connsiteX6" fmla="*/ 198760 w 403611"/>
                  <a:gd name="connsiteY6" fmla="*/ 40004 h 161940"/>
                  <a:gd name="connsiteX7" fmla="*/ 272870 w 403611"/>
                  <a:gd name="connsiteY7" fmla="*/ 107207 h 161940"/>
                  <a:gd name="connsiteX8" fmla="*/ 263722 w 403611"/>
                  <a:gd name="connsiteY8" fmla="*/ 19738 h 161940"/>
                  <a:gd name="connsiteX9" fmla="*/ 335422 w 403611"/>
                  <a:gd name="connsiteY9" fmla="*/ 88997 h 161940"/>
                  <a:gd name="connsiteX10" fmla="*/ 328084 w 403611"/>
                  <a:gd name="connsiteY10" fmla="*/ 295 h 161940"/>
                  <a:gd name="connsiteX11" fmla="*/ 403611 w 403611"/>
                  <a:gd name="connsiteY11" fmla="*/ 68211 h 161940"/>
                  <a:gd name="connsiteX0" fmla="*/ 0 w 403611"/>
                  <a:gd name="connsiteY0" fmla="*/ 150147 h 161801"/>
                  <a:gd name="connsiteX1" fmla="*/ 63276 w 403611"/>
                  <a:gd name="connsiteY1" fmla="*/ 161314 h 161801"/>
                  <a:gd name="connsiteX2" fmla="*/ 62555 w 403611"/>
                  <a:gd name="connsiteY2" fmla="*/ 80876 h 161801"/>
                  <a:gd name="connsiteX3" fmla="*/ 140205 w 403611"/>
                  <a:gd name="connsiteY3" fmla="*/ 147435 h 161801"/>
                  <a:gd name="connsiteX4" fmla="*/ 132745 w 403611"/>
                  <a:gd name="connsiteY4" fmla="*/ 59928 h 161801"/>
                  <a:gd name="connsiteX5" fmla="*/ 210576 w 403611"/>
                  <a:gd name="connsiteY5" fmla="*/ 126921 h 161801"/>
                  <a:gd name="connsiteX6" fmla="*/ 198760 w 403611"/>
                  <a:gd name="connsiteY6" fmla="*/ 40004 h 161801"/>
                  <a:gd name="connsiteX7" fmla="*/ 272870 w 403611"/>
                  <a:gd name="connsiteY7" fmla="*/ 107207 h 161801"/>
                  <a:gd name="connsiteX8" fmla="*/ 263722 w 403611"/>
                  <a:gd name="connsiteY8" fmla="*/ 19738 h 161801"/>
                  <a:gd name="connsiteX9" fmla="*/ 335422 w 403611"/>
                  <a:gd name="connsiteY9" fmla="*/ 88997 h 161801"/>
                  <a:gd name="connsiteX10" fmla="*/ 328084 w 403611"/>
                  <a:gd name="connsiteY10" fmla="*/ 295 h 161801"/>
                  <a:gd name="connsiteX11" fmla="*/ 403611 w 403611"/>
                  <a:gd name="connsiteY11" fmla="*/ 68211 h 161801"/>
                  <a:gd name="connsiteX0" fmla="*/ 0 w 403611"/>
                  <a:gd name="connsiteY0" fmla="*/ 150147 h 161801"/>
                  <a:gd name="connsiteX1" fmla="*/ 63276 w 403611"/>
                  <a:gd name="connsiteY1" fmla="*/ 161314 h 161801"/>
                  <a:gd name="connsiteX2" fmla="*/ 62555 w 403611"/>
                  <a:gd name="connsiteY2" fmla="*/ 80876 h 161801"/>
                  <a:gd name="connsiteX3" fmla="*/ 140205 w 403611"/>
                  <a:gd name="connsiteY3" fmla="*/ 147435 h 161801"/>
                  <a:gd name="connsiteX4" fmla="*/ 132745 w 403611"/>
                  <a:gd name="connsiteY4" fmla="*/ 59928 h 161801"/>
                  <a:gd name="connsiteX5" fmla="*/ 210576 w 403611"/>
                  <a:gd name="connsiteY5" fmla="*/ 126921 h 161801"/>
                  <a:gd name="connsiteX6" fmla="*/ 198760 w 403611"/>
                  <a:gd name="connsiteY6" fmla="*/ 40004 h 161801"/>
                  <a:gd name="connsiteX7" fmla="*/ 272870 w 403611"/>
                  <a:gd name="connsiteY7" fmla="*/ 107207 h 161801"/>
                  <a:gd name="connsiteX8" fmla="*/ 263722 w 403611"/>
                  <a:gd name="connsiteY8" fmla="*/ 19738 h 161801"/>
                  <a:gd name="connsiteX9" fmla="*/ 335422 w 403611"/>
                  <a:gd name="connsiteY9" fmla="*/ 88997 h 161801"/>
                  <a:gd name="connsiteX10" fmla="*/ 328084 w 403611"/>
                  <a:gd name="connsiteY10" fmla="*/ 295 h 161801"/>
                  <a:gd name="connsiteX11" fmla="*/ 403611 w 403611"/>
                  <a:gd name="connsiteY11" fmla="*/ 68211 h 161801"/>
                  <a:gd name="connsiteX0" fmla="*/ 8302 w 348637"/>
                  <a:gd name="connsiteY0" fmla="*/ 161314 h 161314"/>
                  <a:gd name="connsiteX1" fmla="*/ 7581 w 348637"/>
                  <a:gd name="connsiteY1" fmla="*/ 80876 h 161314"/>
                  <a:gd name="connsiteX2" fmla="*/ 85231 w 348637"/>
                  <a:gd name="connsiteY2" fmla="*/ 147435 h 161314"/>
                  <a:gd name="connsiteX3" fmla="*/ 77771 w 348637"/>
                  <a:gd name="connsiteY3" fmla="*/ 59928 h 161314"/>
                  <a:gd name="connsiteX4" fmla="*/ 155602 w 348637"/>
                  <a:gd name="connsiteY4" fmla="*/ 126921 h 161314"/>
                  <a:gd name="connsiteX5" fmla="*/ 143786 w 348637"/>
                  <a:gd name="connsiteY5" fmla="*/ 40004 h 161314"/>
                  <a:gd name="connsiteX6" fmla="*/ 217896 w 348637"/>
                  <a:gd name="connsiteY6" fmla="*/ 107207 h 161314"/>
                  <a:gd name="connsiteX7" fmla="*/ 208748 w 348637"/>
                  <a:gd name="connsiteY7" fmla="*/ 19738 h 161314"/>
                  <a:gd name="connsiteX8" fmla="*/ 280448 w 348637"/>
                  <a:gd name="connsiteY8" fmla="*/ 88997 h 161314"/>
                  <a:gd name="connsiteX9" fmla="*/ 273110 w 348637"/>
                  <a:gd name="connsiteY9" fmla="*/ 295 h 161314"/>
                  <a:gd name="connsiteX10" fmla="*/ 348637 w 348637"/>
                  <a:gd name="connsiteY10" fmla="*/ 68211 h 161314"/>
                  <a:gd name="connsiteX0" fmla="*/ 0 w 341056"/>
                  <a:gd name="connsiteY0" fmla="*/ 80876 h 148010"/>
                  <a:gd name="connsiteX1" fmla="*/ 77650 w 341056"/>
                  <a:gd name="connsiteY1" fmla="*/ 147435 h 148010"/>
                  <a:gd name="connsiteX2" fmla="*/ 70190 w 341056"/>
                  <a:gd name="connsiteY2" fmla="*/ 59928 h 148010"/>
                  <a:gd name="connsiteX3" fmla="*/ 148021 w 341056"/>
                  <a:gd name="connsiteY3" fmla="*/ 126921 h 148010"/>
                  <a:gd name="connsiteX4" fmla="*/ 136205 w 341056"/>
                  <a:gd name="connsiteY4" fmla="*/ 40004 h 148010"/>
                  <a:gd name="connsiteX5" fmla="*/ 210315 w 341056"/>
                  <a:gd name="connsiteY5" fmla="*/ 107207 h 148010"/>
                  <a:gd name="connsiteX6" fmla="*/ 201167 w 341056"/>
                  <a:gd name="connsiteY6" fmla="*/ 19738 h 148010"/>
                  <a:gd name="connsiteX7" fmla="*/ 272867 w 341056"/>
                  <a:gd name="connsiteY7" fmla="*/ 88997 h 148010"/>
                  <a:gd name="connsiteX8" fmla="*/ 265529 w 341056"/>
                  <a:gd name="connsiteY8" fmla="*/ 295 h 148010"/>
                  <a:gd name="connsiteX9" fmla="*/ 341056 w 341056"/>
                  <a:gd name="connsiteY9" fmla="*/ 68211 h 148010"/>
                  <a:gd name="connsiteX0" fmla="*/ 12759 w 276165"/>
                  <a:gd name="connsiteY0" fmla="*/ 147435 h 147435"/>
                  <a:gd name="connsiteX1" fmla="*/ 5299 w 276165"/>
                  <a:gd name="connsiteY1" fmla="*/ 59928 h 147435"/>
                  <a:gd name="connsiteX2" fmla="*/ 83130 w 276165"/>
                  <a:gd name="connsiteY2" fmla="*/ 126921 h 147435"/>
                  <a:gd name="connsiteX3" fmla="*/ 71314 w 276165"/>
                  <a:gd name="connsiteY3" fmla="*/ 40004 h 147435"/>
                  <a:gd name="connsiteX4" fmla="*/ 145424 w 276165"/>
                  <a:gd name="connsiteY4" fmla="*/ 107207 h 147435"/>
                  <a:gd name="connsiteX5" fmla="*/ 136276 w 276165"/>
                  <a:gd name="connsiteY5" fmla="*/ 19738 h 147435"/>
                  <a:gd name="connsiteX6" fmla="*/ 207976 w 276165"/>
                  <a:gd name="connsiteY6" fmla="*/ 88997 h 147435"/>
                  <a:gd name="connsiteX7" fmla="*/ 200638 w 276165"/>
                  <a:gd name="connsiteY7" fmla="*/ 295 h 147435"/>
                  <a:gd name="connsiteX8" fmla="*/ 276165 w 276165"/>
                  <a:gd name="connsiteY8" fmla="*/ 68211 h 14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165" h="147435">
                    <a:moveTo>
                      <a:pt x="12759" y="147435"/>
                    </a:moveTo>
                    <a:cubicBezTo>
                      <a:pt x="36838" y="141295"/>
                      <a:pt x="-16330" y="67005"/>
                      <a:pt x="5299" y="59928"/>
                    </a:cubicBezTo>
                    <a:cubicBezTo>
                      <a:pt x="25335" y="55255"/>
                      <a:pt x="60766" y="133708"/>
                      <a:pt x="83130" y="126921"/>
                    </a:cubicBezTo>
                    <a:cubicBezTo>
                      <a:pt x="107849" y="119776"/>
                      <a:pt x="46025" y="47391"/>
                      <a:pt x="71314" y="40004"/>
                    </a:cubicBezTo>
                    <a:cubicBezTo>
                      <a:pt x="93013" y="33424"/>
                      <a:pt x="126124" y="113929"/>
                      <a:pt x="145424" y="107207"/>
                    </a:cubicBezTo>
                    <a:cubicBezTo>
                      <a:pt x="168505" y="101593"/>
                      <a:pt x="109312" y="28906"/>
                      <a:pt x="136276" y="19738"/>
                    </a:cubicBezTo>
                    <a:cubicBezTo>
                      <a:pt x="157051" y="14057"/>
                      <a:pt x="184602" y="95864"/>
                      <a:pt x="207976" y="88997"/>
                    </a:cubicBezTo>
                    <a:cubicBezTo>
                      <a:pt x="242747" y="78913"/>
                      <a:pt x="171180" y="9551"/>
                      <a:pt x="200638" y="295"/>
                    </a:cubicBezTo>
                    <a:cubicBezTo>
                      <a:pt x="222267" y="-5463"/>
                      <a:pt x="251120" y="75074"/>
                      <a:pt x="276165" y="68211"/>
                    </a:cubicBezTo>
                  </a:path>
                </a:pathLst>
              </a:custGeom>
              <a:noFill/>
              <a:ln w="25400">
                <a:solidFill>
                  <a:srgbClr val="FE00FF"/>
                </a:solidFill>
                <a:head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8" name="Forme libre 47"/>
              <p:cNvSpPr/>
              <p:nvPr/>
            </p:nvSpPr>
            <p:spPr>
              <a:xfrm rot="1527782">
                <a:off x="31066282" y="-14893864"/>
                <a:ext cx="4934365" cy="4140847"/>
              </a:xfrm>
              <a:custGeom>
                <a:avLst/>
                <a:gdLst>
                  <a:gd name="connsiteX0" fmla="*/ 0 w 2006917"/>
                  <a:gd name="connsiteY0" fmla="*/ 203680 h 289405"/>
                  <a:gd name="connsiteX1" fmla="*/ 1766887 w 2006917"/>
                  <a:gd name="connsiteY1" fmla="*/ 1273 h 289405"/>
                  <a:gd name="connsiteX2" fmla="*/ 1985962 w 2006917"/>
                  <a:gd name="connsiteY2" fmla="*/ 289405 h 289405"/>
                  <a:gd name="connsiteX0" fmla="*/ 0 w 1987007"/>
                  <a:gd name="connsiteY0" fmla="*/ 202455 h 316750"/>
                  <a:gd name="connsiteX1" fmla="*/ 733425 w 1987007"/>
                  <a:gd name="connsiteY1" fmla="*/ 311992 h 316750"/>
                  <a:gd name="connsiteX2" fmla="*/ 1766887 w 1987007"/>
                  <a:gd name="connsiteY2" fmla="*/ 48 h 316750"/>
                  <a:gd name="connsiteX3" fmla="*/ 1985962 w 1987007"/>
                  <a:gd name="connsiteY3" fmla="*/ 288180 h 316750"/>
                  <a:gd name="connsiteX0" fmla="*/ 0 w 1987007"/>
                  <a:gd name="connsiteY0" fmla="*/ 247699 h 318361"/>
                  <a:gd name="connsiteX1" fmla="*/ 733425 w 1987007"/>
                  <a:gd name="connsiteY1" fmla="*/ 311992 h 318361"/>
                  <a:gd name="connsiteX2" fmla="*/ 1766887 w 1987007"/>
                  <a:gd name="connsiteY2" fmla="*/ 48 h 318361"/>
                  <a:gd name="connsiteX3" fmla="*/ 1985962 w 1987007"/>
                  <a:gd name="connsiteY3" fmla="*/ 288180 h 318361"/>
                  <a:gd name="connsiteX0" fmla="*/ 0 w 1987007"/>
                  <a:gd name="connsiteY0" fmla="*/ 247699 h 325651"/>
                  <a:gd name="connsiteX1" fmla="*/ 357187 w 1987007"/>
                  <a:gd name="connsiteY1" fmla="*/ 254733 h 325651"/>
                  <a:gd name="connsiteX2" fmla="*/ 733425 w 1987007"/>
                  <a:gd name="connsiteY2" fmla="*/ 311992 h 325651"/>
                  <a:gd name="connsiteX3" fmla="*/ 1766887 w 1987007"/>
                  <a:gd name="connsiteY3" fmla="*/ 48 h 325651"/>
                  <a:gd name="connsiteX4" fmla="*/ 1985962 w 1987007"/>
                  <a:gd name="connsiteY4" fmla="*/ 288180 h 325651"/>
                  <a:gd name="connsiteX0" fmla="*/ 0 w 1987007"/>
                  <a:gd name="connsiteY0" fmla="*/ 247699 h 324941"/>
                  <a:gd name="connsiteX1" fmla="*/ 185737 w 1987007"/>
                  <a:gd name="connsiteY1" fmla="*/ 247590 h 324941"/>
                  <a:gd name="connsiteX2" fmla="*/ 733425 w 1987007"/>
                  <a:gd name="connsiteY2" fmla="*/ 311992 h 324941"/>
                  <a:gd name="connsiteX3" fmla="*/ 1766887 w 1987007"/>
                  <a:gd name="connsiteY3" fmla="*/ 48 h 324941"/>
                  <a:gd name="connsiteX4" fmla="*/ 1985962 w 1987007"/>
                  <a:gd name="connsiteY4" fmla="*/ 288180 h 324941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91770"/>
                  <a:gd name="connsiteY0" fmla="*/ 331043 h 331492"/>
                  <a:gd name="connsiteX1" fmla="*/ 190500 w 1991770"/>
                  <a:gd name="connsiteY1" fmla="*/ 247590 h 331492"/>
                  <a:gd name="connsiteX2" fmla="*/ 738188 w 1991770"/>
                  <a:gd name="connsiteY2" fmla="*/ 311992 h 331492"/>
                  <a:gd name="connsiteX3" fmla="*/ 1771650 w 1991770"/>
                  <a:gd name="connsiteY3" fmla="*/ 48 h 331492"/>
                  <a:gd name="connsiteX4" fmla="*/ 1990725 w 1991770"/>
                  <a:gd name="connsiteY4" fmla="*/ 288180 h 331492"/>
                  <a:gd name="connsiteX0" fmla="*/ 0 w 1996138"/>
                  <a:gd name="connsiteY0" fmla="*/ 330998 h 331447"/>
                  <a:gd name="connsiteX1" fmla="*/ 190500 w 1996138"/>
                  <a:gd name="connsiteY1" fmla="*/ 247545 h 331447"/>
                  <a:gd name="connsiteX2" fmla="*/ 414338 w 1996138"/>
                  <a:gd name="connsiteY2" fmla="*/ 283372 h 331447"/>
                  <a:gd name="connsiteX3" fmla="*/ 1771650 w 1996138"/>
                  <a:gd name="connsiteY3" fmla="*/ 3 h 331447"/>
                  <a:gd name="connsiteX4" fmla="*/ 1990725 w 1996138"/>
                  <a:gd name="connsiteY4" fmla="*/ 288135 h 331447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66687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1062 h 331511"/>
                  <a:gd name="connsiteX1" fmla="*/ 166687 w 1996138"/>
                  <a:gd name="connsiteY1" fmla="*/ 247609 h 331511"/>
                  <a:gd name="connsiteX2" fmla="*/ 414338 w 1996138"/>
                  <a:gd name="connsiteY2" fmla="*/ 283436 h 331511"/>
                  <a:gd name="connsiteX3" fmla="*/ 523573 w 1996138"/>
                  <a:gd name="connsiteY3" fmla="*/ 261417 h 331511"/>
                  <a:gd name="connsiteX4" fmla="*/ 1771650 w 1996138"/>
                  <a:gd name="connsiteY4" fmla="*/ 67 h 331511"/>
                  <a:gd name="connsiteX5" fmla="*/ 1990725 w 1996138"/>
                  <a:gd name="connsiteY5" fmla="*/ 288199 h 331511"/>
                  <a:gd name="connsiteX0" fmla="*/ 0 w 1992208"/>
                  <a:gd name="connsiteY0" fmla="*/ 333218 h 333667"/>
                  <a:gd name="connsiteX1" fmla="*/ 166687 w 1992208"/>
                  <a:gd name="connsiteY1" fmla="*/ 249765 h 333667"/>
                  <a:gd name="connsiteX2" fmla="*/ 414338 w 1992208"/>
                  <a:gd name="connsiteY2" fmla="*/ 285592 h 333667"/>
                  <a:gd name="connsiteX3" fmla="*/ 664067 w 1992208"/>
                  <a:gd name="connsiteY3" fmla="*/ 163561 h 333667"/>
                  <a:gd name="connsiteX4" fmla="*/ 1771650 w 1992208"/>
                  <a:gd name="connsiteY4" fmla="*/ 2223 h 333667"/>
                  <a:gd name="connsiteX5" fmla="*/ 1990725 w 1992208"/>
                  <a:gd name="connsiteY5" fmla="*/ 290355 h 333667"/>
                  <a:gd name="connsiteX0" fmla="*/ 0 w 1992208"/>
                  <a:gd name="connsiteY0" fmla="*/ 333946 h 334395"/>
                  <a:gd name="connsiteX1" fmla="*/ 166687 w 1992208"/>
                  <a:gd name="connsiteY1" fmla="*/ 250493 h 334395"/>
                  <a:gd name="connsiteX2" fmla="*/ 414338 w 1992208"/>
                  <a:gd name="connsiteY2" fmla="*/ 286320 h 334395"/>
                  <a:gd name="connsiteX3" fmla="*/ 664067 w 1992208"/>
                  <a:gd name="connsiteY3" fmla="*/ 164289 h 334395"/>
                  <a:gd name="connsiteX4" fmla="*/ 747410 w 1992208"/>
                  <a:gd name="connsiteY4" fmla="*/ 142859 h 334395"/>
                  <a:gd name="connsiteX5" fmla="*/ 1771650 w 1992208"/>
                  <a:gd name="connsiteY5" fmla="*/ 2951 h 334395"/>
                  <a:gd name="connsiteX6" fmla="*/ 1990725 w 1992208"/>
                  <a:gd name="connsiteY6" fmla="*/ 291083 h 334395"/>
                  <a:gd name="connsiteX0" fmla="*/ 0 w 1991334"/>
                  <a:gd name="connsiteY0" fmla="*/ 331634 h 332083"/>
                  <a:gd name="connsiteX1" fmla="*/ 166687 w 1991334"/>
                  <a:gd name="connsiteY1" fmla="*/ 248181 h 332083"/>
                  <a:gd name="connsiteX2" fmla="*/ 414338 w 1991334"/>
                  <a:gd name="connsiteY2" fmla="*/ 284008 h 332083"/>
                  <a:gd name="connsiteX3" fmla="*/ 664067 w 1991334"/>
                  <a:gd name="connsiteY3" fmla="*/ 161977 h 332083"/>
                  <a:gd name="connsiteX4" fmla="*/ 885523 w 1991334"/>
                  <a:gd name="connsiteY4" fmla="*/ 209603 h 332083"/>
                  <a:gd name="connsiteX5" fmla="*/ 1771650 w 1991334"/>
                  <a:gd name="connsiteY5" fmla="*/ 639 h 332083"/>
                  <a:gd name="connsiteX6" fmla="*/ 1990725 w 1991334"/>
                  <a:gd name="connsiteY6" fmla="*/ 288771 h 332083"/>
                  <a:gd name="connsiteX0" fmla="*/ 0 w 1991334"/>
                  <a:gd name="connsiteY0" fmla="*/ 333367 h 333816"/>
                  <a:gd name="connsiteX1" fmla="*/ 166687 w 1991334"/>
                  <a:gd name="connsiteY1" fmla="*/ 249914 h 333816"/>
                  <a:gd name="connsiteX2" fmla="*/ 414338 w 1991334"/>
                  <a:gd name="connsiteY2" fmla="*/ 285741 h 333816"/>
                  <a:gd name="connsiteX3" fmla="*/ 664067 w 1991334"/>
                  <a:gd name="connsiteY3" fmla="*/ 163710 h 333816"/>
                  <a:gd name="connsiteX4" fmla="*/ 885523 w 1991334"/>
                  <a:gd name="connsiteY4" fmla="*/ 211336 h 333816"/>
                  <a:gd name="connsiteX5" fmla="*/ 1109360 w 1991334"/>
                  <a:gd name="connsiteY5" fmla="*/ 156567 h 333816"/>
                  <a:gd name="connsiteX6" fmla="*/ 1771650 w 1991334"/>
                  <a:gd name="connsiteY6" fmla="*/ 2372 h 333816"/>
                  <a:gd name="connsiteX7" fmla="*/ 1990725 w 1991334"/>
                  <a:gd name="connsiteY7" fmla="*/ 290504 h 333816"/>
                  <a:gd name="connsiteX0" fmla="*/ 0 w 1991099"/>
                  <a:gd name="connsiteY0" fmla="*/ 338000 h 338449"/>
                  <a:gd name="connsiteX1" fmla="*/ 166687 w 1991099"/>
                  <a:gd name="connsiteY1" fmla="*/ 254547 h 338449"/>
                  <a:gd name="connsiteX2" fmla="*/ 414338 w 1991099"/>
                  <a:gd name="connsiteY2" fmla="*/ 290374 h 338449"/>
                  <a:gd name="connsiteX3" fmla="*/ 664067 w 1991099"/>
                  <a:gd name="connsiteY3" fmla="*/ 168343 h 338449"/>
                  <a:gd name="connsiteX4" fmla="*/ 885523 w 1991099"/>
                  <a:gd name="connsiteY4" fmla="*/ 215969 h 338449"/>
                  <a:gd name="connsiteX5" fmla="*/ 1085547 w 1991099"/>
                  <a:gd name="connsiteY5" fmla="*/ 99287 h 338449"/>
                  <a:gd name="connsiteX6" fmla="*/ 1771650 w 1991099"/>
                  <a:gd name="connsiteY6" fmla="*/ 7005 h 338449"/>
                  <a:gd name="connsiteX7" fmla="*/ 1990725 w 1991099"/>
                  <a:gd name="connsiteY7" fmla="*/ 295137 h 338449"/>
                  <a:gd name="connsiteX0" fmla="*/ 0 w 1991099"/>
                  <a:gd name="connsiteY0" fmla="*/ 339393 h 339842"/>
                  <a:gd name="connsiteX1" fmla="*/ 166687 w 1991099"/>
                  <a:gd name="connsiteY1" fmla="*/ 255940 h 339842"/>
                  <a:gd name="connsiteX2" fmla="*/ 414338 w 1991099"/>
                  <a:gd name="connsiteY2" fmla="*/ 291767 h 339842"/>
                  <a:gd name="connsiteX3" fmla="*/ 664067 w 1991099"/>
                  <a:gd name="connsiteY3" fmla="*/ 169736 h 339842"/>
                  <a:gd name="connsiteX4" fmla="*/ 885523 w 1991099"/>
                  <a:gd name="connsiteY4" fmla="*/ 217362 h 339842"/>
                  <a:gd name="connsiteX5" fmla="*/ 1085547 w 1991099"/>
                  <a:gd name="connsiteY5" fmla="*/ 100680 h 339842"/>
                  <a:gd name="connsiteX6" fmla="*/ 1149843 w 1991099"/>
                  <a:gd name="connsiteY6" fmla="*/ 79250 h 339842"/>
                  <a:gd name="connsiteX7" fmla="*/ 1771650 w 1991099"/>
                  <a:gd name="connsiteY7" fmla="*/ 8398 h 339842"/>
                  <a:gd name="connsiteX8" fmla="*/ 1990725 w 1991099"/>
                  <a:gd name="connsiteY8" fmla="*/ 296530 h 339842"/>
                  <a:gd name="connsiteX0" fmla="*/ 0 w 1990974"/>
                  <a:gd name="connsiteY0" fmla="*/ 333114 h 333563"/>
                  <a:gd name="connsiteX1" fmla="*/ 166687 w 1990974"/>
                  <a:gd name="connsiteY1" fmla="*/ 249661 h 333563"/>
                  <a:gd name="connsiteX2" fmla="*/ 414338 w 1990974"/>
                  <a:gd name="connsiteY2" fmla="*/ 285488 h 333563"/>
                  <a:gd name="connsiteX3" fmla="*/ 664067 w 1990974"/>
                  <a:gd name="connsiteY3" fmla="*/ 163457 h 333563"/>
                  <a:gd name="connsiteX4" fmla="*/ 885523 w 1990974"/>
                  <a:gd name="connsiteY4" fmla="*/ 211083 h 333563"/>
                  <a:gd name="connsiteX5" fmla="*/ 1085547 w 1990974"/>
                  <a:gd name="connsiteY5" fmla="*/ 94401 h 333563"/>
                  <a:gd name="connsiteX6" fmla="*/ 1333200 w 1990974"/>
                  <a:gd name="connsiteY6" fmla="*/ 156315 h 333563"/>
                  <a:gd name="connsiteX7" fmla="*/ 1771650 w 1990974"/>
                  <a:gd name="connsiteY7" fmla="*/ 2119 h 333563"/>
                  <a:gd name="connsiteX8" fmla="*/ 1990725 w 1990974"/>
                  <a:gd name="connsiteY8" fmla="*/ 290251 h 333563"/>
                  <a:gd name="connsiteX0" fmla="*/ 0 w 1990836"/>
                  <a:gd name="connsiteY0" fmla="*/ 323709 h 324158"/>
                  <a:gd name="connsiteX1" fmla="*/ 166687 w 1990836"/>
                  <a:gd name="connsiteY1" fmla="*/ 240256 h 324158"/>
                  <a:gd name="connsiteX2" fmla="*/ 414338 w 1990836"/>
                  <a:gd name="connsiteY2" fmla="*/ 276083 h 324158"/>
                  <a:gd name="connsiteX3" fmla="*/ 664067 w 1990836"/>
                  <a:gd name="connsiteY3" fmla="*/ 154052 h 324158"/>
                  <a:gd name="connsiteX4" fmla="*/ 885523 w 1990836"/>
                  <a:gd name="connsiteY4" fmla="*/ 201678 h 324158"/>
                  <a:gd name="connsiteX5" fmla="*/ 1085547 w 1990836"/>
                  <a:gd name="connsiteY5" fmla="*/ 84996 h 324158"/>
                  <a:gd name="connsiteX6" fmla="*/ 1333200 w 1990836"/>
                  <a:gd name="connsiteY6" fmla="*/ 146910 h 324158"/>
                  <a:gd name="connsiteX7" fmla="*/ 1621631 w 1990836"/>
                  <a:gd name="connsiteY7" fmla="*/ 2239 h 324158"/>
                  <a:gd name="connsiteX8" fmla="*/ 1990725 w 1990836"/>
                  <a:gd name="connsiteY8" fmla="*/ 280846 h 324158"/>
                  <a:gd name="connsiteX0" fmla="*/ 0 w 1945610"/>
                  <a:gd name="connsiteY0" fmla="*/ 344176 h 344625"/>
                  <a:gd name="connsiteX1" fmla="*/ 166687 w 1945610"/>
                  <a:gd name="connsiteY1" fmla="*/ 260723 h 344625"/>
                  <a:gd name="connsiteX2" fmla="*/ 414338 w 1945610"/>
                  <a:gd name="connsiteY2" fmla="*/ 296550 h 344625"/>
                  <a:gd name="connsiteX3" fmla="*/ 664067 w 1945610"/>
                  <a:gd name="connsiteY3" fmla="*/ 174519 h 344625"/>
                  <a:gd name="connsiteX4" fmla="*/ 885523 w 1945610"/>
                  <a:gd name="connsiteY4" fmla="*/ 222145 h 344625"/>
                  <a:gd name="connsiteX5" fmla="*/ 1085547 w 1945610"/>
                  <a:gd name="connsiteY5" fmla="*/ 105463 h 344625"/>
                  <a:gd name="connsiteX6" fmla="*/ 1333200 w 1945610"/>
                  <a:gd name="connsiteY6" fmla="*/ 167377 h 344625"/>
                  <a:gd name="connsiteX7" fmla="*/ 1621631 w 1945610"/>
                  <a:gd name="connsiteY7" fmla="*/ 22706 h 344625"/>
                  <a:gd name="connsiteX8" fmla="*/ 1945481 w 1945610"/>
                  <a:gd name="connsiteY8" fmla="*/ 29851 h 344625"/>
                  <a:gd name="connsiteX0" fmla="*/ 0 w 1945481"/>
                  <a:gd name="connsiteY0" fmla="*/ 344506 h 344955"/>
                  <a:gd name="connsiteX1" fmla="*/ 166687 w 1945481"/>
                  <a:gd name="connsiteY1" fmla="*/ 261053 h 344955"/>
                  <a:gd name="connsiteX2" fmla="*/ 414338 w 1945481"/>
                  <a:gd name="connsiteY2" fmla="*/ 296880 h 344955"/>
                  <a:gd name="connsiteX3" fmla="*/ 664067 w 1945481"/>
                  <a:gd name="connsiteY3" fmla="*/ 174849 h 344955"/>
                  <a:gd name="connsiteX4" fmla="*/ 885523 w 1945481"/>
                  <a:gd name="connsiteY4" fmla="*/ 222475 h 344955"/>
                  <a:gd name="connsiteX5" fmla="*/ 1085547 w 1945481"/>
                  <a:gd name="connsiteY5" fmla="*/ 105793 h 344955"/>
                  <a:gd name="connsiteX6" fmla="*/ 1333200 w 1945481"/>
                  <a:gd name="connsiteY6" fmla="*/ 167707 h 344955"/>
                  <a:gd name="connsiteX7" fmla="*/ 1621631 w 1945481"/>
                  <a:gd name="connsiteY7" fmla="*/ 23036 h 344955"/>
                  <a:gd name="connsiteX8" fmla="*/ 1799924 w 1945481"/>
                  <a:gd name="connsiteY8" fmla="*/ 1020 h 344955"/>
                  <a:gd name="connsiteX9" fmla="*/ 1945481 w 1945481"/>
                  <a:gd name="connsiteY9" fmla="*/ 30181 h 344955"/>
                  <a:gd name="connsiteX0" fmla="*/ 0 w 1945481"/>
                  <a:gd name="connsiteY0" fmla="*/ 323206 h 323655"/>
                  <a:gd name="connsiteX1" fmla="*/ 166687 w 1945481"/>
                  <a:gd name="connsiteY1" fmla="*/ 239753 h 323655"/>
                  <a:gd name="connsiteX2" fmla="*/ 414338 w 1945481"/>
                  <a:gd name="connsiteY2" fmla="*/ 275580 h 323655"/>
                  <a:gd name="connsiteX3" fmla="*/ 664067 w 1945481"/>
                  <a:gd name="connsiteY3" fmla="*/ 153549 h 323655"/>
                  <a:gd name="connsiteX4" fmla="*/ 885523 w 1945481"/>
                  <a:gd name="connsiteY4" fmla="*/ 201175 h 323655"/>
                  <a:gd name="connsiteX5" fmla="*/ 1085547 w 1945481"/>
                  <a:gd name="connsiteY5" fmla="*/ 84493 h 323655"/>
                  <a:gd name="connsiteX6" fmla="*/ 1333200 w 1945481"/>
                  <a:gd name="connsiteY6" fmla="*/ 146407 h 323655"/>
                  <a:gd name="connsiteX7" fmla="*/ 1621631 w 1945481"/>
                  <a:gd name="connsiteY7" fmla="*/ 1736 h 323655"/>
                  <a:gd name="connsiteX8" fmla="*/ 1821356 w 1945481"/>
                  <a:gd name="connsiteY8" fmla="*/ 63064 h 323655"/>
                  <a:gd name="connsiteX9" fmla="*/ 1945481 w 1945481"/>
                  <a:gd name="connsiteY9" fmla="*/ 8881 h 323655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085547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6936 h 317385"/>
                  <a:gd name="connsiteX1" fmla="*/ 166687 w 1945481"/>
                  <a:gd name="connsiteY1" fmla="*/ 233483 h 317385"/>
                  <a:gd name="connsiteX2" fmla="*/ 414338 w 1945481"/>
                  <a:gd name="connsiteY2" fmla="*/ 269310 h 317385"/>
                  <a:gd name="connsiteX3" fmla="*/ 664067 w 1945481"/>
                  <a:gd name="connsiteY3" fmla="*/ 147279 h 317385"/>
                  <a:gd name="connsiteX4" fmla="*/ 885523 w 1945481"/>
                  <a:gd name="connsiteY4" fmla="*/ 194905 h 317385"/>
                  <a:gd name="connsiteX5" fmla="*/ 1114122 w 1945481"/>
                  <a:gd name="connsiteY5" fmla="*/ 75841 h 317385"/>
                  <a:gd name="connsiteX6" fmla="*/ 1333200 w 1945481"/>
                  <a:gd name="connsiteY6" fmla="*/ 140137 h 317385"/>
                  <a:gd name="connsiteX7" fmla="*/ 1571624 w 1945481"/>
                  <a:gd name="connsiteY7" fmla="*/ 229 h 317385"/>
                  <a:gd name="connsiteX8" fmla="*/ 1821356 w 1945481"/>
                  <a:gd name="connsiteY8" fmla="*/ 56794 h 317385"/>
                  <a:gd name="connsiteX9" fmla="*/ 1945481 w 1945481"/>
                  <a:gd name="connsiteY9" fmla="*/ 2611 h 31738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95487"/>
                  <a:gd name="connsiteY0" fmla="*/ 371634 h 372083"/>
                  <a:gd name="connsiteX1" fmla="*/ 166687 w 1995487"/>
                  <a:gd name="connsiteY1" fmla="*/ 288181 h 372083"/>
                  <a:gd name="connsiteX2" fmla="*/ 414338 w 1995487"/>
                  <a:gd name="connsiteY2" fmla="*/ 324008 h 372083"/>
                  <a:gd name="connsiteX3" fmla="*/ 664067 w 1995487"/>
                  <a:gd name="connsiteY3" fmla="*/ 201977 h 372083"/>
                  <a:gd name="connsiteX4" fmla="*/ 885523 w 1995487"/>
                  <a:gd name="connsiteY4" fmla="*/ 249603 h 372083"/>
                  <a:gd name="connsiteX5" fmla="*/ 1114122 w 1995487"/>
                  <a:gd name="connsiteY5" fmla="*/ 130539 h 372083"/>
                  <a:gd name="connsiteX6" fmla="*/ 1333200 w 1995487"/>
                  <a:gd name="connsiteY6" fmla="*/ 194835 h 372083"/>
                  <a:gd name="connsiteX7" fmla="*/ 1571624 w 1995487"/>
                  <a:gd name="connsiteY7" fmla="*/ 54927 h 372083"/>
                  <a:gd name="connsiteX8" fmla="*/ 1821356 w 1995487"/>
                  <a:gd name="connsiteY8" fmla="*/ 111492 h 372083"/>
                  <a:gd name="connsiteX9" fmla="*/ 1995487 w 1995487"/>
                  <a:gd name="connsiteY9" fmla="*/ 159 h 372083"/>
                  <a:gd name="connsiteX0" fmla="*/ 0 w 1993105"/>
                  <a:gd name="connsiteY0" fmla="*/ 317020 h 317469"/>
                  <a:gd name="connsiteX1" fmla="*/ 166687 w 1993105"/>
                  <a:gd name="connsiteY1" fmla="*/ 233567 h 317469"/>
                  <a:gd name="connsiteX2" fmla="*/ 414338 w 1993105"/>
                  <a:gd name="connsiteY2" fmla="*/ 269394 h 317469"/>
                  <a:gd name="connsiteX3" fmla="*/ 664067 w 1993105"/>
                  <a:gd name="connsiteY3" fmla="*/ 147363 h 317469"/>
                  <a:gd name="connsiteX4" fmla="*/ 885523 w 1993105"/>
                  <a:gd name="connsiteY4" fmla="*/ 194989 h 317469"/>
                  <a:gd name="connsiteX5" fmla="*/ 1114122 w 1993105"/>
                  <a:gd name="connsiteY5" fmla="*/ 75925 h 317469"/>
                  <a:gd name="connsiteX6" fmla="*/ 1333200 w 1993105"/>
                  <a:gd name="connsiteY6" fmla="*/ 140221 h 317469"/>
                  <a:gd name="connsiteX7" fmla="*/ 1571624 w 1993105"/>
                  <a:gd name="connsiteY7" fmla="*/ 313 h 317469"/>
                  <a:gd name="connsiteX8" fmla="*/ 1821356 w 1993105"/>
                  <a:gd name="connsiteY8" fmla="*/ 56878 h 317469"/>
                  <a:gd name="connsiteX9" fmla="*/ 1993105 w 1993105"/>
                  <a:gd name="connsiteY9" fmla="*/ 314 h 317469"/>
                  <a:gd name="connsiteX0" fmla="*/ 0 w 1962149"/>
                  <a:gd name="connsiteY0" fmla="*/ 328871 h 329320"/>
                  <a:gd name="connsiteX1" fmla="*/ 166687 w 1962149"/>
                  <a:gd name="connsiteY1" fmla="*/ 245418 h 329320"/>
                  <a:gd name="connsiteX2" fmla="*/ 414338 w 1962149"/>
                  <a:gd name="connsiteY2" fmla="*/ 281245 h 329320"/>
                  <a:gd name="connsiteX3" fmla="*/ 664067 w 1962149"/>
                  <a:gd name="connsiteY3" fmla="*/ 159214 h 329320"/>
                  <a:gd name="connsiteX4" fmla="*/ 885523 w 1962149"/>
                  <a:gd name="connsiteY4" fmla="*/ 206840 h 329320"/>
                  <a:gd name="connsiteX5" fmla="*/ 1114122 w 1962149"/>
                  <a:gd name="connsiteY5" fmla="*/ 87776 h 329320"/>
                  <a:gd name="connsiteX6" fmla="*/ 1333200 w 1962149"/>
                  <a:gd name="connsiteY6" fmla="*/ 152072 h 329320"/>
                  <a:gd name="connsiteX7" fmla="*/ 1571624 w 1962149"/>
                  <a:gd name="connsiteY7" fmla="*/ 12164 h 329320"/>
                  <a:gd name="connsiteX8" fmla="*/ 1821356 w 1962149"/>
                  <a:gd name="connsiteY8" fmla="*/ 68729 h 329320"/>
                  <a:gd name="connsiteX9" fmla="*/ 1962149 w 1962149"/>
                  <a:gd name="connsiteY9" fmla="*/ 259 h 329320"/>
                  <a:gd name="connsiteX0" fmla="*/ 0 w 1962149"/>
                  <a:gd name="connsiteY0" fmla="*/ 328880 h 329329"/>
                  <a:gd name="connsiteX1" fmla="*/ 166687 w 1962149"/>
                  <a:gd name="connsiteY1" fmla="*/ 245427 h 329329"/>
                  <a:gd name="connsiteX2" fmla="*/ 414338 w 1962149"/>
                  <a:gd name="connsiteY2" fmla="*/ 281254 h 329329"/>
                  <a:gd name="connsiteX3" fmla="*/ 664067 w 1962149"/>
                  <a:gd name="connsiteY3" fmla="*/ 159223 h 329329"/>
                  <a:gd name="connsiteX4" fmla="*/ 885523 w 1962149"/>
                  <a:gd name="connsiteY4" fmla="*/ 206849 h 329329"/>
                  <a:gd name="connsiteX5" fmla="*/ 1114122 w 1962149"/>
                  <a:gd name="connsiteY5" fmla="*/ 87785 h 329329"/>
                  <a:gd name="connsiteX6" fmla="*/ 1333200 w 1962149"/>
                  <a:gd name="connsiteY6" fmla="*/ 152081 h 329329"/>
                  <a:gd name="connsiteX7" fmla="*/ 1571624 w 1962149"/>
                  <a:gd name="connsiteY7" fmla="*/ 12173 h 329329"/>
                  <a:gd name="connsiteX8" fmla="*/ 1821356 w 1962149"/>
                  <a:gd name="connsiteY8" fmla="*/ 68738 h 329329"/>
                  <a:gd name="connsiteX9" fmla="*/ 1962149 w 1962149"/>
                  <a:gd name="connsiteY9" fmla="*/ 268 h 329329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71624 w 1955006"/>
                  <a:gd name="connsiteY7" fmla="*/ 16918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04237 w 1955006"/>
                  <a:gd name="connsiteY2" fmla="*/ 282626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398852 w 1955006"/>
                  <a:gd name="connsiteY2" fmla="*/ 278583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45878 w 1955006"/>
                  <a:gd name="connsiteY3" fmla="*/ 171367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80300 w 1955006"/>
                  <a:gd name="connsiteY7" fmla="*/ 26652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1206 w 1955006"/>
                  <a:gd name="connsiteY7" fmla="*/ 30323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9452 w 1955006"/>
                  <a:gd name="connsiteY3" fmla="*/ 16798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71466 w 1955006"/>
                  <a:gd name="connsiteY2" fmla="*/ 253213 h 334015"/>
                  <a:gd name="connsiteX3" fmla="*/ 398852 w 1955006"/>
                  <a:gd name="connsiteY3" fmla="*/ 278556 h 334015"/>
                  <a:gd name="connsiteX4" fmla="*/ 660022 w 1955006"/>
                  <a:gd name="connsiteY4" fmla="*/ 169323 h 334015"/>
                  <a:gd name="connsiteX5" fmla="*/ 865321 w 1955006"/>
                  <a:gd name="connsiteY5" fmla="*/ 204822 h 334015"/>
                  <a:gd name="connsiteX6" fmla="*/ 1089532 w 1955006"/>
                  <a:gd name="connsiteY6" fmla="*/ 105625 h 334015"/>
                  <a:gd name="connsiteX7" fmla="*/ 1333239 w 1955006"/>
                  <a:gd name="connsiteY7" fmla="*/ 162402 h 334015"/>
                  <a:gd name="connsiteX8" fmla="*/ 1579965 w 1955006"/>
                  <a:gd name="connsiteY8" fmla="*/ 24266 h 334015"/>
                  <a:gd name="connsiteX9" fmla="*/ 1829435 w 1955006"/>
                  <a:gd name="connsiteY9" fmla="*/ 79522 h 334015"/>
                  <a:gd name="connsiteX10" fmla="*/ 1955006 w 1955006"/>
                  <a:gd name="connsiteY10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398852 w 1955006"/>
                  <a:gd name="connsiteY3" fmla="*/ 278556 h 334015"/>
                  <a:gd name="connsiteX4" fmla="*/ 660022 w 1955006"/>
                  <a:gd name="connsiteY4" fmla="*/ 169323 h 334015"/>
                  <a:gd name="connsiteX5" fmla="*/ 865321 w 1955006"/>
                  <a:gd name="connsiteY5" fmla="*/ 204822 h 334015"/>
                  <a:gd name="connsiteX6" fmla="*/ 1089532 w 1955006"/>
                  <a:gd name="connsiteY6" fmla="*/ 105625 h 334015"/>
                  <a:gd name="connsiteX7" fmla="*/ 1333239 w 1955006"/>
                  <a:gd name="connsiteY7" fmla="*/ 162402 h 334015"/>
                  <a:gd name="connsiteX8" fmla="*/ 1579965 w 1955006"/>
                  <a:gd name="connsiteY8" fmla="*/ 24266 h 334015"/>
                  <a:gd name="connsiteX9" fmla="*/ 1829435 w 1955006"/>
                  <a:gd name="connsiteY9" fmla="*/ 79522 h 334015"/>
                  <a:gd name="connsiteX10" fmla="*/ 1955006 w 1955006"/>
                  <a:gd name="connsiteY10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323366 w 1955006"/>
                  <a:gd name="connsiteY3" fmla="*/ 293481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257386 w 1955006"/>
                  <a:gd name="connsiteY3" fmla="*/ 224044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34986 w 1955006"/>
                  <a:gd name="connsiteY2" fmla="*/ 314171 h 334015"/>
                  <a:gd name="connsiteX3" fmla="*/ 273865 w 1955006"/>
                  <a:gd name="connsiteY3" fmla="*/ 221533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244044 w 1955006"/>
                  <a:gd name="connsiteY2" fmla="*/ 310383 h 334015"/>
                  <a:gd name="connsiteX3" fmla="*/ 273865 w 1955006"/>
                  <a:gd name="connsiteY3" fmla="*/ 221533 h 334015"/>
                  <a:gd name="connsiteX4" fmla="*/ 398852 w 1955006"/>
                  <a:gd name="connsiteY4" fmla="*/ 278556 h 334015"/>
                  <a:gd name="connsiteX5" fmla="*/ 660022 w 1955006"/>
                  <a:gd name="connsiteY5" fmla="*/ 169323 h 334015"/>
                  <a:gd name="connsiteX6" fmla="*/ 865321 w 1955006"/>
                  <a:gd name="connsiteY6" fmla="*/ 204822 h 334015"/>
                  <a:gd name="connsiteX7" fmla="*/ 1089532 w 1955006"/>
                  <a:gd name="connsiteY7" fmla="*/ 105625 h 334015"/>
                  <a:gd name="connsiteX8" fmla="*/ 1333239 w 1955006"/>
                  <a:gd name="connsiteY8" fmla="*/ 162402 h 334015"/>
                  <a:gd name="connsiteX9" fmla="*/ 1579965 w 1955006"/>
                  <a:gd name="connsiteY9" fmla="*/ 24266 h 334015"/>
                  <a:gd name="connsiteX10" fmla="*/ 1829435 w 1955006"/>
                  <a:gd name="connsiteY10" fmla="*/ 79522 h 334015"/>
                  <a:gd name="connsiteX11" fmla="*/ 1955006 w 1955006"/>
                  <a:gd name="connsiteY11" fmla="*/ 223 h 334015"/>
                  <a:gd name="connsiteX0" fmla="*/ 0 w 1955006"/>
                  <a:gd name="connsiteY0" fmla="*/ 333598 h 333598"/>
                  <a:gd name="connsiteX1" fmla="*/ 127149 w 1955006"/>
                  <a:gd name="connsiteY1" fmla="*/ 270380 h 333598"/>
                  <a:gd name="connsiteX2" fmla="*/ 180831 w 1955006"/>
                  <a:gd name="connsiteY2" fmla="*/ 248132 h 333598"/>
                  <a:gd name="connsiteX3" fmla="*/ 244044 w 1955006"/>
                  <a:gd name="connsiteY3" fmla="*/ 310383 h 333598"/>
                  <a:gd name="connsiteX4" fmla="*/ 273865 w 1955006"/>
                  <a:gd name="connsiteY4" fmla="*/ 221533 h 333598"/>
                  <a:gd name="connsiteX5" fmla="*/ 398852 w 1955006"/>
                  <a:gd name="connsiteY5" fmla="*/ 278556 h 333598"/>
                  <a:gd name="connsiteX6" fmla="*/ 660022 w 1955006"/>
                  <a:gd name="connsiteY6" fmla="*/ 169323 h 333598"/>
                  <a:gd name="connsiteX7" fmla="*/ 865321 w 1955006"/>
                  <a:gd name="connsiteY7" fmla="*/ 204822 h 333598"/>
                  <a:gd name="connsiteX8" fmla="*/ 1089532 w 1955006"/>
                  <a:gd name="connsiteY8" fmla="*/ 105625 h 333598"/>
                  <a:gd name="connsiteX9" fmla="*/ 1333239 w 1955006"/>
                  <a:gd name="connsiteY9" fmla="*/ 162402 h 333598"/>
                  <a:gd name="connsiteX10" fmla="*/ 1579965 w 1955006"/>
                  <a:gd name="connsiteY10" fmla="*/ 24266 h 333598"/>
                  <a:gd name="connsiteX11" fmla="*/ 1829435 w 1955006"/>
                  <a:gd name="connsiteY11" fmla="*/ 79522 h 333598"/>
                  <a:gd name="connsiteX12" fmla="*/ 1955006 w 1955006"/>
                  <a:gd name="connsiteY12" fmla="*/ 223 h 333598"/>
                  <a:gd name="connsiteX0" fmla="*/ 0 w 1955006"/>
                  <a:gd name="connsiteY0" fmla="*/ 333598 h 333598"/>
                  <a:gd name="connsiteX1" fmla="*/ 151517 w 1955006"/>
                  <a:gd name="connsiteY1" fmla="*/ 319660 h 333598"/>
                  <a:gd name="connsiteX2" fmla="*/ 180831 w 1955006"/>
                  <a:gd name="connsiteY2" fmla="*/ 248132 h 333598"/>
                  <a:gd name="connsiteX3" fmla="*/ 244044 w 1955006"/>
                  <a:gd name="connsiteY3" fmla="*/ 310383 h 333598"/>
                  <a:gd name="connsiteX4" fmla="*/ 273865 w 1955006"/>
                  <a:gd name="connsiteY4" fmla="*/ 221533 h 333598"/>
                  <a:gd name="connsiteX5" fmla="*/ 398852 w 1955006"/>
                  <a:gd name="connsiteY5" fmla="*/ 278556 h 333598"/>
                  <a:gd name="connsiteX6" fmla="*/ 660022 w 1955006"/>
                  <a:gd name="connsiteY6" fmla="*/ 169323 h 333598"/>
                  <a:gd name="connsiteX7" fmla="*/ 865321 w 1955006"/>
                  <a:gd name="connsiteY7" fmla="*/ 204822 h 333598"/>
                  <a:gd name="connsiteX8" fmla="*/ 1089532 w 1955006"/>
                  <a:gd name="connsiteY8" fmla="*/ 105625 h 333598"/>
                  <a:gd name="connsiteX9" fmla="*/ 1333239 w 1955006"/>
                  <a:gd name="connsiteY9" fmla="*/ 162402 h 333598"/>
                  <a:gd name="connsiteX10" fmla="*/ 1579965 w 1955006"/>
                  <a:gd name="connsiteY10" fmla="*/ 24266 h 333598"/>
                  <a:gd name="connsiteX11" fmla="*/ 1829435 w 1955006"/>
                  <a:gd name="connsiteY11" fmla="*/ 79522 h 333598"/>
                  <a:gd name="connsiteX12" fmla="*/ 1955006 w 1955006"/>
                  <a:gd name="connsiteY12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80831 w 1955006"/>
                  <a:gd name="connsiteY3" fmla="*/ 248132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80831 w 1955006"/>
                  <a:gd name="connsiteY3" fmla="*/ 248132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1773 w 1955006"/>
                  <a:gd name="connsiteY3" fmla="*/ 251921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44044 w 1955006"/>
                  <a:gd name="connsiteY4" fmla="*/ 310383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3865 w 1955006"/>
                  <a:gd name="connsiteY5" fmla="*/ 221533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37901 w 1955006"/>
                  <a:gd name="connsiteY4" fmla="*/ 301684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76220 w 1955006"/>
                  <a:gd name="connsiteY5" fmla="*/ 221174 h 333598"/>
                  <a:gd name="connsiteX6" fmla="*/ 398852 w 1955006"/>
                  <a:gd name="connsiteY6" fmla="*/ 278556 h 333598"/>
                  <a:gd name="connsiteX7" fmla="*/ 660022 w 1955006"/>
                  <a:gd name="connsiteY7" fmla="*/ 169323 h 333598"/>
                  <a:gd name="connsiteX8" fmla="*/ 865321 w 1955006"/>
                  <a:gd name="connsiteY8" fmla="*/ 204822 h 333598"/>
                  <a:gd name="connsiteX9" fmla="*/ 1089532 w 1955006"/>
                  <a:gd name="connsiteY9" fmla="*/ 105625 h 333598"/>
                  <a:gd name="connsiteX10" fmla="*/ 1333239 w 1955006"/>
                  <a:gd name="connsiteY10" fmla="*/ 162402 h 333598"/>
                  <a:gd name="connsiteX11" fmla="*/ 1579965 w 1955006"/>
                  <a:gd name="connsiteY11" fmla="*/ 24266 h 333598"/>
                  <a:gd name="connsiteX12" fmla="*/ 1829435 w 1955006"/>
                  <a:gd name="connsiteY12" fmla="*/ 79522 h 333598"/>
                  <a:gd name="connsiteX13" fmla="*/ 1955006 w 1955006"/>
                  <a:gd name="connsiteY13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53912 w 1955006"/>
                  <a:gd name="connsiteY5" fmla="*/ 248660 h 333598"/>
                  <a:gd name="connsiteX6" fmla="*/ 276220 w 1955006"/>
                  <a:gd name="connsiteY6" fmla="*/ 221174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76220 w 1955006"/>
                  <a:gd name="connsiteY6" fmla="*/ 221174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660022 w 1955006"/>
                  <a:gd name="connsiteY8" fmla="*/ 169323 h 333598"/>
                  <a:gd name="connsiteX9" fmla="*/ 865321 w 1955006"/>
                  <a:gd name="connsiteY9" fmla="*/ 204822 h 333598"/>
                  <a:gd name="connsiteX10" fmla="*/ 1089532 w 1955006"/>
                  <a:gd name="connsiteY10" fmla="*/ 105625 h 333598"/>
                  <a:gd name="connsiteX11" fmla="*/ 1333239 w 1955006"/>
                  <a:gd name="connsiteY11" fmla="*/ 162402 h 333598"/>
                  <a:gd name="connsiteX12" fmla="*/ 1579965 w 1955006"/>
                  <a:gd name="connsiteY12" fmla="*/ 24266 h 333598"/>
                  <a:gd name="connsiteX13" fmla="*/ 1829435 w 1955006"/>
                  <a:gd name="connsiteY13" fmla="*/ 79522 h 333598"/>
                  <a:gd name="connsiteX14" fmla="*/ 1955006 w 1955006"/>
                  <a:gd name="connsiteY14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341124 w 1955006"/>
                  <a:gd name="connsiteY8" fmla="*/ 283549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330006 w 1955006"/>
                  <a:gd name="connsiteY8" fmla="*/ 210572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98852 w 1955006"/>
                  <a:gd name="connsiteY7" fmla="*/ 2785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20027 w 1955006"/>
                  <a:gd name="connsiteY7" fmla="*/ 203851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45922 w 1955006"/>
                  <a:gd name="connsiteY7" fmla="*/ 19990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40910 w 1955006"/>
                  <a:gd name="connsiteY5" fmla="*/ 226554 h 333598"/>
                  <a:gd name="connsiteX6" fmla="*/ 287541 w 1955006"/>
                  <a:gd name="connsiteY6" fmla="*/ 279668 h 333598"/>
                  <a:gd name="connsiteX7" fmla="*/ 306261 w 1955006"/>
                  <a:gd name="connsiteY7" fmla="*/ 2083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7839 w 1955006"/>
                  <a:gd name="connsiteY5" fmla="*/ 222204 h 333598"/>
                  <a:gd name="connsiteX6" fmla="*/ 287541 w 1955006"/>
                  <a:gd name="connsiteY6" fmla="*/ 279668 h 333598"/>
                  <a:gd name="connsiteX7" fmla="*/ 306261 w 1955006"/>
                  <a:gd name="connsiteY7" fmla="*/ 2083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06261 w 1955006"/>
                  <a:gd name="connsiteY7" fmla="*/ 208356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39217 w 1955006"/>
                  <a:gd name="connsiteY7" fmla="*/ 203335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39217 w 1955006"/>
                  <a:gd name="connsiteY7" fmla="*/ 203335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39217 w 1955006"/>
                  <a:gd name="connsiteY7" fmla="*/ 203335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4767 w 1955006"/>
                  <a:gd name="connsiteY5" fmla="*/ 217854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459481 w 1955006"/>
                  <a:gd name="connsiteY8" fmla="*/ 190848 h 333598"/>
                  <a:gd name="connsiteX9" fmla="*/ 660022 w 1955006"/>
                  <a:gd name="connsiteY9" fmla="*/ 169323 h 333598"/>
                  <a:gd name="connsiteX10" fmla="*/ 865321 w 1955006"/>
                  <a:gd name="connsiteY10" fmla="*/ 204822 h 333598"/>
                  <a:gd name="connsiteX11" fmla="*/ 1089532 w 1955006"/>
                  <a:gd name="connsiteY11" fmla="*/ 105625 h 333598"/>
                  <a:gd name="connsiteX12" fmla="*/ 1333239 w 1955006"/>
                  <a:gd name="connsiteY12" fmla="*/ 162402 h 333598"/>
                  <a:gd name="connsiteX13" fmla="*/ 1579965 w 1955006"/>
                  <a:gd name="connsiteY13" fmla="*/ 24266 h 333598"/>
                  <a:gd name="connsiteX14" fmla="*/ 1829435 w 1955006"/>
                  <a:gd name="connsiteY14" fmla="*/ 79522 h 333598"/>
                  <a:gd name="connsiteX15" fmla="*/ 1955006 w 1955006"/>
                  <a:gd name="connsiteY15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88858 w 1955006"/>
                  <a:gd name="connsiteY8" fmla="*/ 201606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5764 w 1955006"/>
                  <a:gd name="connsiteY3" fmla="*/ 246495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33488 w 1955006"/>
                  <a:gd name="connsiteY5" fmla="*/ 225275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8614 w 1955006"/>
                  <a:gd name="connsiteY7" fmla="*/ 207997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14398 w 1955006"/>
                  <a:gd name="connsiteY7" fmla="*/ 214342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292696 w 1955006"/>
                  <a:gd name="connsiteY7" fmla="*/ 198378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1753 w 1955006"/>
                  <a:gd name="connsiteY7" fmla="*/ 194590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59481 w 1955006"/>
                  <a:gd name="connsiteY9" fmla="*/ 190848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8435 w 1955006"/>
                  <a:gd name="connsiteY9" fmla="*/ 178222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80922 w 1955006"/>
                  <a:gd name="connsiteY9" fmla="*/ 181136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80922 w 1955006"/>
                  <a:gd name="connsiteY9" fmla="*/ 181136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660022 w 1955006"/>
                  <a:gd name="connsiteY10" fmla="*/ 16932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480348 w 1955006"/>
                  <a:gd name="connsiteY10" fmla="*/ 22319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91616 w 1955006"/>
                  <a:gd name="connsiteY9" fmla="*/ 172280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7492 w 1955006"/>
                  <a:gd name="connsiteY9" fmla="*/ 174431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10091 w 1955006"/>
                  <a:gd name="connsiteY9" fmla="*/ 16705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10091 w 1955006"/>
                  <a:gd name="connsiteY9" fmla="*/ 16705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410091 w 1955006"/>
                  <a:gd name="connsiteY9" fmla="*/ 16705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7717 w 1955006"/>
                  <a:gd name="connsiteY9" fmla="*/ 173513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65148 w 1955006"/>
                  <a:gd name="connsiteY10" fmla="*/ 218281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27842 w 1955006"/>
                  <a:gd name="connsiteY10" fmla="*/ 226373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4782 w 1955006"/>
                  <a:gd name="connsiteY9" fmla="*/ 172437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0657 w 1955006"/>
                  <a:gd name="connsiteY9" fmla="*/ 174589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0781 w 1955006"/>
                  <a:gd name="connsiteY10" fmla="*/ 227449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2816 w 1955006"/>
                  <a:gd name="connsiteY10" fmla="*/ 234297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70074 w 1955006"/>
                  <a:gd name="connsiteY9" fmla="*/ 173155 h 333598"/>
                  <a:gd name="connsiteX10" fmla="*/ 422816 w 1955006"/>
                  <a:gd name="connsiteY10" fmla="*/ 234297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865321 w 1955006"/>
                  <a:gd name="connsiteY11" fmla="*/ 204822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60402 w 1955006"/>
                  <a:gd name="connsiteY11" fmla="*/ 146266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60402 w 1955006"/>
                  <a:gd name="connsiteY11" fmla="*/ 146266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60402 w 1955006"/>
                  <a:gd name="connsiteY11" fmla="*/ 146266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22816 w 1955006"/>
                  <a:gd name="connsiteY10" fmla="*/ 234297 h 333598"/>
                  <a:gd name="connsiteX11" fmla="*/ 430727 w 1955006"/>
                  <a:gd name="connsiteY11" fmla="*/ 155083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8929 w 1955006"/>
                  <a:gd name="connsiteY10" fmla="*/ 237936 h 333598"/>
                  <a:gd name="connsiteX11" fmla="*/ 430727 w 1955006"/>
                  <a:gd name="connsiteY11" fmla="*/ 155083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8929 w 1955006"/>
                  <a:gd name="connsiteY10" fmla="*/ 237936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1089532 w 1955006"/>
                  <a:gd name="connsiteY12" fmla="*/ 105625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12081 w 1955006"/>
                  <a:gd name="connsiteY10" fmla="*/ 239971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511726 w 1955006"/>
                  <a:gd name="connsiteY12" fmla="*/ 217670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486865 w 1955006"/>
                  <a:gd name="connsiteY12" fmla="*/ 217603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598 h 333598"/>
                  <a:gd name="connsiteX1" fmla="*/ 64978 w 1955006"/>
                  <a:gd name="connsiteY1" fmla="*/ 320799 h 333598"/>
                  <a:gd name="connsiteX2" fmla="*/ 151517 w 1955006"/>
                  <a:gd name="connsiteY2" fmla="*/ 319660 h 333598"/>
                  <a:gd name="connsiteX3" fmla="*/ 173051 w 1955006"/>
                  <a:gd name="connsiteY3" fmla="*/ 244500 h 333598"/>
                  <a:gd name="connsiteX4" fmla="*/ 226131 w 1955006"/>
                  <a:gd name="connsiteY4" fmla="*/ 303477 h 333598"/>
                  <a:gd name="connsiteX5" fmla="*/ 240192 w 1955006"/>
                  <a:gd name="connsiteY5" fmla="*/ 221846 h 333598"/>
                  <a:gd name="connsiteX6" fmla="*/ 287541 w 1955006"/>
                  <a:gd name="connsiteY6" fmla="*/ 279668 h 333598"/>
                  <a:gd name="connsiteX7" fmla="*/ 302471 w 1955006"/>
                  <a:gd name="connsiteY7" fmla="*/ 199298 h 333598"/>
                  <a:gd name="connsiteX8" fmla="*/ 352379 w 1955006"/>
                  <a:gd name="connsiteY8" fmla="*/ 262564 h 333598"/>
                  <a:gd name="connsiteX9" fmla="*/ 363904 w 1955006"/>
                  <a:gd name="connsiteY9" fmla="*/ 177472 h 333598"/>
                  <a:gd name="connsiteX10" fmla="*/ 409797 w 1955006"/>
                  <a:gd name="connsiteY10" fmla="*/ 240650 h 333598"/>
                  <a:gd name="connsiteX11" fmla="*/ 421596 w 1955006"/>
                  <a:gd name="connsiteY11" fmla="*/ 157795 h 333598"/>
                  <a:gd name="connsiteX12" fmla="*/ 477734 w 1955006"/>
                  <a:gd name="connsiteY12" fmla="*/ 220316 h 333598"/>
                  <a:gd name="connsiteX13" fmla="*/ 1333239 w 1955006"/>
                  <a:gd name="connsiteY13" fmla="*/ 162402 h 333598"/>
                  <a:gd name="connsiteX14" fmla="*/ 1579965 w 1955006"/>
                  <a:gd name="connsiteY14" fmla="*/ 24266 h 333598"/>
                  <a:gd name="connsiteX15" fmla="*/ 1829435 w 1955006"/>
                  <a:gd name="connsiteY15" fmla="*/ 79522 h 333598"/>
                  <a:gd name="connsiteX16" fmla="*/ 1955006 w 1955006"/>
                  <a:gd name="connsiteY16" fmla="*/ 223 h 333598"/>
                  <a:gd name="connsiteX0" fmla="*/ 0 w 1955006"/>
                  <a:gd name="connsiteY0" fmla="*/ 333375 h 333375"/>
                  <a:gd name="connsiteX1" fmla="*/ 64978 w 1955006"/>
                  <a:gd name="connsiteY1" fmla="*/ 320576 h 333375"/>
                  <a:gd name="connsiteX2" fmla="*/ 151517 w 1955006"/>
                  <a:gd name="connsiteY2" fmla="*/ 319437 h 333375"/>
                  <a:gd name="connsiteX3" fmla="*/ 173051 w 1955006"/>
                  <a:gd name="connsiteY3" fmla="*/ 244277 h 333375"/>
                  <a:gd name="connsiteX4" fmla="*/ 226131 w 1955006"/>
                  <a:gd name="connsiteY4" fmla="*/ 303254 h 333375"/>
                  <a:gd name="connsiteX5" fmla="*/ 240192 w 1955006"/>
                  <a:gd name="connsiteY5" fmla="*/ 221623 h 333375"/>
                  <a:gd name="connsiteX6" fmla="*/ 287541 w 1955006"/>
                  <a:gd name="connsiteY6" fmla="*/ 279445 h 333375"/>
                  <a:gd name="connsiteX7" fmla="*/ 302471 w 1955006"/>
                  <a:gd name="connsiteY7" fmla="*/ 199075 h 333375"/>
                  <a:gd name="connsiteX8" fmla="*/ 352379 w 1955006"/>
                  <a:gd name="connsiteY8" fmla="*/ 262341 h 333375"/>
                  <a:gd name="connsiteX9" fmla="*/ 363904 w 1955006"/>
                  <a:gd name="connsiteY9" fmla="*/ 177249 h 333375"/>
                  <a:gd name="connsiteX10" fmla="*/ 409797 w 1955006"/>
                  <a:gd name="connsiteY10" fmla="*/ 240427 h 333375"/>
                  <a:gd name="connsiteX11" fmla="*/ 421596 w 1955006"/>
                  <a:gd name="connsiteY11" fmla="*/ 157572 h 333375"/>
                  <a:gd name="connsiteX12" fmla="*/ 477734 w 1955006"/>
                  <a:gd name="connsiteY12" fmla="*/ 220093 h 333375"/>
                  <a:gd name="connsiteX13" fmla="*/ 1333239 w 1955006"/>
                  <a:gd name="connsiteY13" fmla="*/ 162179 h 333375"/>
                  <a:gd name="connsiteX14" fmla="*/ 1579965 w 1955006"/>
                  <a:gd name="connsiteY14" fmla="*/ 24043 h 333375"/>
                  <a:gd name="connsiteX15" fmla="*/ 1955006 w 1955006"/>
                  <a:gd name="connsiteY15" fmla="*/ 0 h 333375"/>
                  <a:gd name="connsiteX0" fmla="*/ 0 w 1579965"/>
                  <a:gd name="connsiteY0" fmla="*/ 309332 h 309332"/>
                  <a:gd name="connsiteX1" fmla="*/ 64978 w 1579965"/>
                  <a:gd name="connsiteY1" fmla="*/ 296533 h 309332"/>
                  <a:gd name="connsiteX2" fmla="*/ 151517 w 1579965"/>
                  <a:gd name="connsiteY2" fmla="*/ 295394 h 309332"/>
                  <a:gd name="connsiteX3" fmla="*/ 173051 w 1579965"/>
                  <a:gd name="connsiteY3" fmla="*/ 220234 h 309332"/>
                  <a:gd name="connsiteX4" fmla="*/ 226131 w 1579965"/>
                  <a:gd name="connsiteY4" fmla="*/ 279211 h 309332"/>
                  <a:gd name="connsiteX5" fmla="*/ 240192 w 1579965"/>
                  <a:gd name="connsiteY5" fmla="*/ 197580 h 309332"/>
                  <a:gd name="connsiteX6" fmla="*/ 287541 w 1579965"/>
                  <a:gd name="connsiteY6" fmla="*/ 255402 h 309332"/>
                  <a:gd name="connsiteX7" fmla="*/ 302471 w 1579965"/>
                  <a:gd name="connsiteY7" fmla="*/ 175032 h 309332"/>
                  <a:gd name="connsiteX8" fmla="*/ 352379 w 1579965"/>
                  <a:gd name="connsiteY8" fmla="*/ 238298 h 309332"/>
                  <a:gd name="connsiteX9" fmla="*/ 363904 w 1579965"/>
                  <a:gd name="connsiteY9" fmla="*/ 153206 h 309332"/>
                  <a:gd name="connsiteX10" fmla="*/ 409797 w 1579965"/>
                  <a:gd name="connsiteY10" fmla="*/ 216384 h 309332"/>
                  <a:gd name="connsiteX11" fmla="*/ 421596 w 1579965"/>
                  <a:gd name="connsiteY11" fmla="*/ 133529 h 309332"/>
                  <a:gd name="connsiteX12" fmla="*/ 477734 w 1579965"/>
                  <a:gd name="connsiteY12" fmla="*/ 196050 h 309332"/>
                  <a:gd name="connsiteX13" fmla="*/ 1333239 w 1579965"/>
                  <a:gd name="connsiteY13" fmla="*/ 138136 h 309332"/>
                  <a:gd name="connsiteX14" fmla="*/ 1579965 w 1579965"/>
                  <a:gd name="connsiteY14" fmla="*/ 0 h 309332"/>
                  <a:gd name="connsiteX0" fmla="*/ 0 w 1333239"/>
                  <a:gd name="connsiteY0" fmla="*/ 175900 h 175900"/>
                  <a:gd name="connsiteX1" fmla="*/ 64978 w 1333239"/>
                  <a:gd name="connsiteY1" fmla="*/ 163101 h 175900"/>
                  <a:gd name="connsiteX2" fmla="*/ 151517 w 1333239"/>
                  <a:gd name="connsiteY2" fmla="*/ 161962 h 175900"/>
                  <a:gd name="connsiteX3" fmla="*/ 173051 w 1333239"/>
                  <a:gd name="connsiteY3" fmla="*/ 86802 h 175900"/>
                  <a:gd name="connsiteX4" fmla="*/ 226131 w 1333239"/>
                  <a:gd name="connsiteY4" fmla="*/ 145779 h 175900"/>
                  <a:gd name="connsiteX5" fmla="*/ 240192 w 1333239"/>
                  <a:gd name="connsiteY5" fmla="*/ 64148 h 175900"/>
                  <a:gd name="connsiteX6" fmla="*/ 287541 w 1333239"/>
                  <a:gd name="connsiteY6" fmla="*/ 121970 h 175900"/>
                  <a:gd name="connsiteX7" fmla="*/ 302471 w 1333239"/>
                  <a:gd name="connsiteY7" fmla="*/ 41600 h 175900"/>
                  <a:gd name="connsiteX8" fmla="*/ 352379 w 1333239"/>
                  <a:gd name="connsiteY8" fmla="*/ 104866 h 175900"/>
                  <a:gd name="connsiteX9" fmla="*/ 363904 w 1333239"/>
                  <a:gd name="connsiteY9" fmla="*/ 19774 h 175900"/>
                  <a:gd name="connsiteX10" fmla="*/ 409797 w 1333239"/>
                  <a:gd name="connsiteY10" fmla="*/ 82952 h 175900"/>
                  <a:gd name="connsiteX11" fmla="*/ 421596 w 1333239"/>
                  <a:gd name="connsiteY11" fmla="*/ 97 h 175900"/>
                  <a:gd name="connsiteX12" fmla="*/ 477734 w 1333239"/>
                  <a:gd name="connsiteY12" fmla="*/ 62618 h 175900"/>
                  <a:gd name="connsiteX13" fmla="*/ 1333239 w 1333239"/>
                  <a:gd name="connsiteY13" fmla="*/ 4704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73051 w 477734"/>
                  <a:gd name="connsiteY3" fmla="*/ 86802 h 175900"/>
                  <a:gd name="connsiteX4" fmla="*/ 226131 w 477734"/>
                  <a:gd name="connsiteY4" fmla="*/ 145779 h 175900"/>
                  <a:gd name="connsiteX5" fmla="*/ 240192 w 477734"/>
                  <a:gd name="connsiteY5" fmla="*/ 64148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6131 w 477734"/>
                  <a:gd name="connsiteY4" fmla="*/ 145779 h 175900"/>
                  <a:gd name="connsiteX5" fmla="*/ 240192 w 477734"/>
                  <a:gd name="connsiteY5" fmla="*/ 64148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40192 w 477734"/>
                  <a:gd name="connsiteY5" fmla="*/ 64148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87541 w 477734"/>
                  <a:gd name="connsiteY6" fmla="*/ 121970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302471 w 477734"/>
                  <a:gd name="connsiteY7" fmla="*/ 4160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2379 w 477734"/>
                  <a:gd name="connsiteY8" fmla="*/ 104866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5929 w 477734"/>
                  <a:gd name="connsiteY6" fmla="*/ 128444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4355 w 477734"/>
                  <a:gd name="connsiteY5" fmla="*/ 59555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90347 w 477734"/>
                  <a:gd name="connsiteY7" fmla="*/ 40390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59667 w 477734"/>
                  <a:gd name="connsiteY8" fmla="*/ 108292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63904 w 477734"/>
                  <a:gd name="connsiteY9" fmla="*/ 19774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7968 w 477734"/>
                  <a:gd name="connsiteY9" fmla="*/ 1894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7968 w 477734"/>
                  <a:gd name="connsiteY9" fmla="*/ 1894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7968 w 477734"/>
                  <a:gd name="connsiteY9" fmla="*/ 1894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3888 w 477734"/>
                  <a:gd name="connsiteY9" fmla="*/ 19803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1963 w 477734"/>
                  <a:gd name="connsiteY9" fmla="*/ 20386 h 175900"/>
                  <a:gd name="connsiteX10" fmla="*/ 409797 w 477734"/>
                  <a:gd name="connsiteY10" fmla="*/ 82952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1963 w 477734"/>
                  <a:gd name="connsiteY9" fmla="*/ 20386 h 175900"/>
                  <a:gd name="connsiteX10" fmla="*/ 423663 w 477734"/>
                  <a:gd name="connsiteY10" fmla="*/ 89645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900 h 175900"/>
                  <a:gd name="connsiteX1" fmla="*/ 64978 w 477734"/>
                  <a:gd name="connsiteY1" fmla="*/ 163101 h 175900"/>
                  <a:gd name="connsiteX2" fmla="*/ 151517 w 477734"/>
                  <a:gd name="connsiteY2" fmla="*/ 161962 h 175900"/>
                  <a:gd name="connsiteX3" fmla="*/ 150796 w 477734"/>
                  <a:gd name="connsiteY3" fmla="*/ 81524 h 175900"/>
                  <a:gd name="connsiteX4" fmla="*/ 228446 w 477734"/>
                  <a:gd name="connsiteY4" fmla="*/ 148083 h 175900"/>
                  <a:gd name="connsiteX5" fmla="*/ 220986 w 477734"/>
                  <a:gd name="connsiteY5" fmla="*/ 60576 h 175900"/>
                  <a:gd name="connsiteX6" fmla="*/ 298817 w 477734"/>
                  <a:gd name="connsiteY6" fmla="*/ 127569 h 175900"/>
                  <a:gd name="connsiteX7" fmla="*/ 287001 w 477734"/>
                  <a:gd name="connsiteY7" fmla="*/ 40652 h 175900"/>
                  <a:gd name="connsiteX8" fmla="*/ 361111 w 477734"/>
                  <a:gd name="connsiteY8" fmla="*/ 107855 h 175900"/>
                  <a:gd name="connsiteX9" fmla="*/ 351963 w 477734"/>
                  <a:gd name="connsiteY9" fmla="*/ 20386 h 175900"/>
                  <a:gd name="connsiteX10" fmla="*/ 423663 w 477734"/>
                  <a:gd name="connsiteY10" fmla="*/ 89645 h 175900"/>
                  <a:gd name="connsiteX11" fmla="*/ 421596 w 477734"/>
                  <a:gd name="connsiteY11" fmla="*/ 97 h 175900"/>
                  <a:gd name="connsiteX12" fmla="*/ 477734 w 477734"/>
                  <a:gd name="connsiteY12" fmla="*/ 62618 h 175900"/>
                  <a:gd name="connsiteX0" fmla="*/ 0 w 477734"/>
                  <a:gd name="connsiteY0" fmla="*/ 175784 h 175784"/>
                  <a:gd name="connsiteX1" fmla="*/ 64978 w 477734"/>
                  <a:gd name="connsiteY1" fmla="*/ 162985 h 175784"/>
                  <a:gd name="connsiteX2" fmla="*/ 151517 w 477734"/>
                  <a:gd name="connsiteY2" fmla="*/ 161846 h 175784"/>
                  <a:gd name="connsiteX3" fmla="*/ 150796 w 477734"/>
                  <a:gd name="connsiteY3" fmla="*/ 81408 h 175784"/>
                  <a:gd name="connsiteX4" fmla="*/ 228446 w 477734"/>
                  <a:gd name="connsiteY4" fmla="*/ 147967 h 175784"/>
                  <a:gd name="connsiteX5" fmla="*/ 220986 w 477734"/>
                  <a:gd name="connsiteY5" fmla="*/ 60460 h 175784"/>
                  <a:gd name="connsiteX6" fmla="*/ 298817 w 477734"/>
                  <a:gd name="connsiteY6" fmla="*/ 127453 h 175784"/>
                  <a:gd name="connsiteX7" fmla="*/ 287001 w 477734"/>
                  <a:gd name="connsiteY7" fmla="*/ 40536 h 175784"/>
                  <a:gd name="connsiteX8" fmla="*/ 361111 w 477734"/>
                  <a:gd name="connsiteY8" fmla="*/ 107739 h 175784"/>
                  <a:gd name="connsiteX9" fmla="*/ 351963 w 477734"/>
                  <a:gd name="connsiteY9" fmla="*/ 20270 h 175784"/>
                  <a:gd name="connsiteX10" fmla="*/ 423663 w 477734"/>
                  <a:gd name="connsiteY10" fmla="*/ 89529 h 175784"/>
                  <a:gd name="connsiteX11" fmla="*/ 418731 w 477734"/>
                  <a:gd name="connsiteY11" fmla="*/ 98 h 175784"/>
                  <a:gd name="connsiteX12" fmla="*/ 477734 w 477734"/>
                  <a:gd name="connsiteY12" fmla="*/ 62502 h 175784"/>
                  <a:gd name="connsiteX0" fmla="*/ 0 w 477734"/>
                  <a:gd name="connsiteY0" fmla="*/ 175784 h 175784"/>
                  <a:gd name="connsiteX1" fmla="*/ 64978 w 477734"/>
                  <a:gd name="connsiteY1" fmla="*/ 162985 h 175784"/>
                  <a:gd name="connsiteX2" fmla="*/ 151517 w 477734"/>
                  <a:gd name="connsiteY2" fmla="*/ 161846 h 175784"/>
                  <a:gd name="connsiteX3" fmla="*/ 150796 w 477734"/>
                  <a:gd name="connsiteY3" fmla="*/ 81408 h 175784"/>
                  <a:gd name="connsiteX4" fmla="*/ 228446 w 477734"/>
                  <a:gd name="connsiteY4" fmla="*/ 147967 h 175784"/>
                  <a:gd name="connsiteX5" fmla="*/ 220986 w 477734"/>
                  <a:gd name="connsiteY5" fmla="*/ 60460 h 175784"/>
                  <a:gd name="connsiteX6" fmla="*/ 298817 w 477734"/>
                  <a:gd name="connsiteY6" fmla="*/ 127453 h 175784"/>
                  <a:gd name="connsiteX7" fmla="*/ 287001 w 477734"/>
                  <a:gd name="connsiteY7" fmla="*/ 40536 h 175784"/>
                  <a:gd name="connsiteX8" fmla="*/ 361111 w 477734"/>
                  <a:gd name="connsiteY8" fmla="*/ 107739 h 175784"/>
                  <a:gd name="connsiteX9" fmla="*/ 351963 w 477734"/>
                  <a:gd name="connsiteY9" fmla="*/ 20270 h 175784"/>
                  <a:gd name="connsiteX10" fmla="*/ 423663 w 477734"/>
                  <a:gd name="connsiteY10" fmla="*/ 89529 h 175784"/>
                  <a:gd name="connsiteX11" fmla="*/ 418731 w 477734"/>
                  <a:gd name="connsiteY11" fmla="*/ 98 h 175784"/>
                  <a:gd name="connsiteX12" fmla="*/ 477734 w 477734"/>
                  <a:gd name="connsiteY12" fmla="*/ 62502 h 175784"/>
                  <a:gd name="connsiteX0" fmla="*/ 0 w 477734"/>
                  <a:gd name="connsiteY0" fmla="*/ 176001 h 176001"/>
                  <a:gd name="connsiteX1" fmla="*/ 64978 w 477734"/>
                  <a:gd name="connsiteY1" fmla="*/ 163202 h 176001"/>
                  <a:gd name="connsiteX2" fmla="*/ 151517 w 477734"/>
                  <a:gd name="connsiteY2" fmla="*/ 162063 h 176001"/>
                  <a:gd name="connsiteX3" fmla="*/ 150796 w 477734"/>
                  <a:gd name="connsiteY3" fmla="*/ 81625 h 176001"/>
                  <a:gd name="connsiteX4" fmla="*/ 228446 w 477734"/>
                  <a:gd name="connsiteY4" fmla="*/ 148184 h 176001"/>
                  <a:gd name="connsiteX5" fmla="*/ 220986 w 477734"/>
                  <a:gd name="connsiteY5" fmla="*/ 60677 h 176001"/>
                  <a:gd name="connsiteX6" fmla="*/ 298817 w 477734"/>
                  <a:gd name="connsiteY6" fmla="*/ 127670 h 176001"/>
                  <a:gd name="connsiteX7" fmla="*/ 287001 w 477734"/>
                  <a:gd name="connsiteY7" fmla="*/ 40753 h 176001"/>
                  <a:gd name="connsiteX8" fmla="*/ 361111 w 477734"/>
                  <a:gd name="connsiteY8" fmla="*/ 107956 h 176001"/>
                  <a:gd name="connsiteX9" fmla="*/ 351963 w 477734"/>
                  <a:gd name="connsiteY9" fmla="*/ 20487 h 176001"/>
                  <a:gd name="connsiteX10" fmla="*/ 423663 w 477734"/>
                  <a:gd name="connsiteY10" fmla="*/ 89746 h 176001"/>
                  <a:gd name="connsiteX11" fmla="*/ 418731 w 477734"/>
                  <a:gd name="connsiteY11" fmla="*/ 315 h 176001"/>
                  <a:gd name="connsiteX12" fmla="*/ 477734 w 477734"/>
                  <a:gd name="connsiteY12" fmla="*/ 62719 h 176001"/>
                  <a:gd name="connsiteX0" fmla="*/ 0 w 477734"/>
                  <a:gd name="connsiteY0" fmla="*/ 175276 h 175276"/>
                  <a:gd name="connsiteX1" fmla="*/ 64978 w 477734"/>
                  <a:gd name="connsiteY1" fmla="*/ 162477 h 175276"/>
                  <a:gd name="connsiteX2" fmla="*/ 151517 w 477734"/>
                  <a:gd name="connsiteY2" fmla="*/ 161338 h 175276"/>
                  <a:gd name="connsiteX3" fmla="*/ 150796 w 477734"/>
                  <a:gd name="connsiteY3" fmla="*/ 80900 h 175276"/>
                  <a:gd name="connsiteX4" fmla="*/ 228446 w 477734"/>
                  <a:gd name="connsiteY4" fmla="*/ 147459 h 175276"/>
                  <a:gd name="connsiteX5" fmla="*/ 220986 w 477734"/>
                  <a:gd name="connsiteY5" fmla="*/ 59952 h 175276"/>
                  <a:gd name="connsiteX6" fmla="*/ 298817 w 477734"/>
                  <a:gd name="connsiteY6" fmla="*/ 126945 h 175276"/>
                  <a:gd name="connsiteX7" fmla="*/ 287001 w 477734"/>
                  <a:gd name="connsiteY7" fmla="*/ 40028 h 175276"/>
                  <a:gd name="connsiteX8" fmla="*/ 361111 w 477734"/>
                  <a:gd name="connsiteY8" fmla="*/ 107231 h 175276"/>
                  <a:gd name="connsiteX9" fmla="*/ 351963 w 477734"/>
                  <a:gd name="connsiteY9" fmla="*/ 19762 h 175276"/>
                  <a:gd name="connsiteX10" fmla="*/ 423663 w 477734"/>
                  <a:gd name="connsiteY10" fmla="*/ 89021 h 175276"/>
                  <a:gd name="connsiteX11" fmla="*/ 416325 w 477734"/>
                  <a:gd name="connsiteY11" fmla="*/ 319 h 175276"/>
                  <a:gd name="connsiteX12" fmla="*/ 477734 w 477734"/>
                  <a:gd name="connsiteY12" fmla="*/ 61994 h 175276"/>
                  <a:gd name="connsiteX0" fmla="*/ 0 w 491852"/>
                  <a:gd name="connsiteY0" fmla="*/ 175252 h 175252"/>
                  <a:gd name="connsiteX1" fmla="*/ 64978 w 491852"/>
                  <a:gd name="connsiteY1" fmla="*/ 162453 h 175252"/>
                  <a:gd name="connsiteX2" fmla="*/ 151517 w 491852"/>
                  <a:gd name="connsiteY2" fmla="*/ 161314 h 175252"/>
                  <a:gd name="connsiteX3" fmla="*/ 150796 w 491852"/>
                  <a:gd name="connsiteY3" fmla="*/ 80876 h 175252"/>
                  <a:gd name="connsiteX4" fmla="*/ 228446 w 491852"/>
                  <a:gd name="connsiteY4" fmla="*/ 147435 h 175252"/>
                  <a:gd name="connsiteX5" fmla="*/ 220986 w 491852"/>
                  <a:gd name="connsiteY5" fmla="*/ 59928 h 175252"/>
                  <a:gd name="connsiteX6" fmla="*/ 298817 w 491852"/>
                  <a:gd name="connsiteY6" fmla="*/ 126921 h 175252"/>
                  <a:gd name="connsiteX7" fmla="*/ 287001 w 491852"/>
                  <a:gd name="connsiteY7" fmla="*/ 40004 h 175252"/>
                  <a:gd name="connsiteX8" fmla="*/ 361111 w 491852"/>
                  <a:gd name="connsiteY8" fmla="*/ 107207 h 175252"/>
                  <a:gd name="connsiteX9" fmla="*/ 351963 w 491852"/>
                  <a:gd name="connsiteY9" fmla="*/ 19738 h 175252"/>
                  <a:gd name="connsiteX10" fmla="*/ 423663 w 491852"/>
                  <a:gd name="connsiteY10" fmla="*/ 88997 h 175252"/>
                  <a:gd name="connsiteX11" fmla="*/ 416325 w 491852"/>
                  <a:gd name="connsiteY11" fmla="*/ 295 h 175252"/>
                  <a:gd name="connsiteX12" fmla="*/ 491852 w 491852"/>
                  <a:gd name="connsiteY12" fmla="*/ 68211 h 175252"/>
                  <a:gd name="connsiteX0" fmla="*/ 0 w 491852"/>
                  <a:gd name="connsiteY0" fmla="*/ 175252 h 175252"/>
                  <a:gd name="connsiteX1" fmla="*/ 64978 w 491852"/>
                  <a:gd name="connsiteY1" fmla="*/ 162453 h 175252"/>
                  <a:gd name="connsiteX2" fmla="*/ 151517 w 491852"/>
                  <a:gd name="connsiteY2" fmla="*/ 161314 h 175252"/>
                  <a:gd name="connsiteX3" fmla="*/ 150796 w 491852"/>
                  <a:gd name="connsiteY3" fmla="*/ 80876 h 175252"/>
                  <a:gd name="connsiteX4" fmla="*/ 228446 w 491852"/>
                  <a:gd name="connsiteY4" fmla="*/ 147435 h 175252"/>
                  <a:gd name="connsiteX5" fmla="*/ 220986 w 491852"/>
                  <a:gd name="connsiteY5" fmla="*/ 59928 h 175252"/>
                  <a:gd name="connsiteX6" fmla="*/ 298817 w 491852"/>
                  <a:gd name="connsiteY6" fmla="*/ 126921 h 175252"/>
                  <a:gd name="connsiteX7" fmla="*/ 287001 w 491852"/>
                  <a:gd name="connsiteY7" fmla="*/ 40004 h 175252"/>
                  <a:gd name="connsiteX8" fmla="*/ 361111 w 491852"/>
                  <a:gd name="connsiteY8" fmla="*/ 107207 h 175252"/>
                  <a:gd name="connsiteX9" fmla="*/ 351963 w 491852"/>
                  <a:gd name="connsiteY9" fmla="*/ 19738 h 175252"/>
                  <a:gd name="connsiteX10" fmla="*/ 423663 w 491852"/>
                  <a:gd name="connsiteY10" fmla="*/ 88997 h 175252"/>
                  <a:gd name="connsiteX11" fmla="*/ 416325 w 491852"/>
                  <a:gd name="connsiteY11" fmla="*/ 295 h 175252"/>
                  <a:gd name="connsiteX12" fmla="*/ 491852 w 491852"/>
                  <a:gd name="connsiteY12" fmla="*/ 68211 h 175252"/>
                  <a:gd name="connsiteX0" fmla="*/ 0 w 426874"/>
                  <a:gd name="connsiteY0" fmla="*/ 162453 h 162453"/>
                  <a:gd name="connsiteX1" fmla="*/ 86539 w 426874"/>
                  <a:gd name="connsiteY1" fmla="*/ 161314 h 162453"/>
                  <a:gd name="connsiteX2" fmla="*/ 85818 w 426874"/>
                  <a:gd name="connsiteY2" fmla="*/ 80876 h 162453"/>
                  <a:gd name="connsiteX3" fmla="*/ 163468 w 426874"/>
                  <a:gd name="connsiteY3" fmla="*/ 147435 h 162453"/>
                  <a:gd name="connsiteX4" fmla="*/ 156008 w 426874"/>
                  <a:gd name="connsiteY4" fmla="*/ 59928 h 162453"/>
                  <a:gd name="connsiteX5" fmla="*/ 233839 w 426874"/>
                  <a:gd name="connsiteY5" fmla="*/ 126921 h 162453"/>
                  <a:gd name="connsiteX6" fmla="*/ 222023 w 426874"/>
                  <a:gd name="connsiteY6" fmla="*/ 40004 h 162453"/>
                  <a:gd name="connsiteX7" fmla="*/ 296133 w 426874"/>
                  <a:gd name="connsiteY7" fmla="*/ 107207 h 162453"/>
                  <a:gd name="connsiteX8" fmla="*/ 286985 w 426874"/>
                  <a:gd name="connsiteY8" fmla="*/ 19738 h 162453"/>
                  <a:gd name="connsiteX9" fmla="*/ 358685 w 426874"/>
                  <a:gd name="connsiteY9" fmla="*/ 88997 h 162453"/>
                  <a:gd name="connsiteX10" fmla="*/ 351347 w 426874"/>
                  <a:gd name="connsiteY10" fmla="*/ 295 h 162453"/>
                  <a:gd name="connsiteX11" fmla="*/ 426874 w 426874"/>
                  <a:gd name="connsiteY11" fmla="*/ 68211 h 162453"/>
                  <a:gd name="connsiteX0" fmla="*/ 0 w 403611"/>
                  <a:gd name="connsiteY0" fmla="*/ 150147 h 161316"/>
                  <a:gd name="connsiteX1" fmla="*/ 63276 w 403611"/>
                  <a:gd name="connsiteY1" fmla="*/ 161314 h 161316"/>
                  <a:gd name="connsiteX2" fmla="*/ 62555 w 403611"/>
                  <a:gd name="connsiteY2" fmla="*/ 80876 h 161316"/>
                  <a:gd name="connsiteX3" fmla="*/ 140205 w 403611"/>
                  <a:gd name="connsiteY3" fmla="*/ 147435 h 161316"/>
                  <a:gd name="connsiteX4" fmla="*/ 132745 w 403611"/>
                  <a:gd name="connsiteY4" fmla="*/ 59928 h 161316"/>
                  <a:gd name="connsiteX5" fmla="*/ 210576 w 403611"/>
                  <a:gd name="connsiteY5" fmla="*/ 126921 h 161316"/>
                  <a:gd name="connsiteX6" fmla="*/ 198760 w 403611"/>
                  <a:gd name="connsiteY6" fmla="*/ 40004 h 161316"/>
                  <a:gd name="connsiteX7" fmla="*/ 272870 w 403611"/>
                  <a:gd name="connsiteY7" fmla="*/ 107207 h 161316"/>
                  <a:gd name="connsiteX8" fmla="*/ 263722 w 403611"/>
                  <a:gd name="connsiteY8" fmla="*/ 19738 h 161316"/>
                  <a:gd name="connsiteX9" fmla="*/ 335422 w 403611"/>
                  <a:gd name="connsiteY9" fmla="*/ 88997 h 161316"/>
                  <a:gd name="connsiteX10" fmla="*/ 328084 w 403611"/>
                  <a:gd name="connsiteY10" fmla="*/ 295 h 161316"/>
                  <a:gd name="connsiteX11" fmla="*/ 403611 w 403611"/>
                  <a:gd name="connsiteY11" fmla="*/ 68211 h 161316"/>
                  <a:gd name="connsiteX0" fmla="*/ 0 w 403611"/>
                  <a:gd name="connsiteY0" fmla="*/ 150147 h 161318"/>
                  <a:gd name="connsiteX1" fmla="*/ 63276 w 403611"/>
                  <a:gd name="connsiteY1" fmla="*/ 161314 h 161318"/>
                  <a:gd name="connsiteX2" fmla="*/ 62555 w 403611"/>
                  <a:gd name="connsiteY2" fmla="*/ 80876 h 161318"/>
                  <a:gd name="connsiteX3" fmla="*/ 140205 w 403611"/>
                  <a:gd name="connsiteY3" fmla="*/ 147435 h 161318"/>
                  <a:gd name="connsiteX4" fmla="*/ 132745 w 403611"/>
                  <a:gd name="connsiteY4" fmla="*/ 59928 h 161318"/>
                  <a:gd name="connsiteX5" fmla="*/ 210576 w 403611"/>
                  <a:gd name="connsiteY5" fmla="*/ 126921 h 161318"/>
                  <a:gd name="connsiteX6" fmla="*/ 198760 w 403611"/>
                  <a:gd name="connsiteY6" fmla="*/ 40004 h 161318"/>
                  <a:gd name="connsiteX7" fmla="*/ 272870 w 403611"/>
                  <a:gd name="connsiteY7" fmla="*/ 107207 h 161318"/>
                  <a:gd name="connsiteX8" fmla="*/ 263722 w 403611"/>
                  <a:gd name="connsiteY8" fmla="*/ 19738 h 161318"/>
                  <a:gd name="connsiteX9" fmla="*/ 335422 w 403611"/>
                  <a:gd name="connsiteY9" fmla="*/ 88997 h 161318"/>
                  <a:gd name="connsiteX10" fmla="*/ 328084 w 403611"/>
                  <a:gd name="connsiteY10" fmla="*/ 295 h 161318"/>
                  <a:gd name="connsiteX11" fmla="*/ 403611 w 403611"/>
                  <a:gd name="connsiteY11" fmla="*/ 68211 h 161318"/>
                  <a:gd name="connsiteX0" fmla="*/ 0 w 403611"/>
                  <a:gd name="connsiteY0" fmla="*/ 150147 h 161326"/>
                  <a:gd name="connsiteX1" fmla="*/ 63276 w 403611"/>
                  <a:gd name="connsiteY1" fmla="*/ 161314 h 161326"/>
                  <a:gd name="connsiteX2" fmla="*/ 62555 w 403611"/>
                  <a:gd name="connsiteY2" fmla="*/ 80876 h 161326"/>
                  <a:gd name="connsiteX3" fmla="*/ 140205 w 403611"/>
                  <a:gd name="connsiteY3" fmla="*/ 147435 h 161326"/>
                  <a:gd name="connsiteX4" fmla="*/ 132745 w 403611"/>
                  <a:gd name="connsiteY4" fmla="*/ 59928 h 161326"/>
                  <a:gd name="connsiteX5" fmla="*/ 210576 w 403611"/>
                  <a:gd name="connsiteY5" fmla="*/ 126921 h 161326"/>
                  <a:gd name="connsiteX6" fmla="*/ 198760 w 403611"/>
                  <a:gd name="connsiteY6" fmla="*/ 40004 h 161326"/>
                  <a:gd name="connsiteX7" fmla="*/ 272870 w 403611"/>
                  <a:gd name="connsiteY7" fmla="*/ 107207 h 161326"/>
                  <a:gd name="connsiteX8" fmla="*/ 263722 w 403611"/>
                  <a:gd name="connsiteY8" fmla="*/ 19738 h 161326"/>
                  <a:gd name="connsiteX9" fmla="*/ 335422 w 403611"/>
                  <a:gd name="connsiteY9" fmla="*/ 88997 h 161326"/>
                  <a:gd name="connsiteX10" fmla="*/ 328084 w 403611"/>
                  <a:gd name="connsiteY10" fmla="*/ 295 h 161326"/>
                  <a:gd name="connsiteX11" fmla="*/ 403611 w 403611"/>
                  <a:gd name="connsiteY11" fmla="*/ 68211 h 161326"/>
                  <a:gd name="connsiteX0" fmla="*/ 0 w 403611"/>
                  <a:gd name="connsiteY0" fmla="*/ 150147 h 161320"/>
                  <a:gd name="connsiteX1" fmla="*/ 63276 w 403611"/>
                  <a:gd name="connsiteY1" fmla="*/ 161314 h 161320"/>
                  <a:gd name="connsiteX2" fmla="*/ 62555 w 403611"/>
                  <a:gd name="connsiteY2" fmla="*/ 80876 h 161320"/>
                  <a:gd name="connsiteX3" fmla="*/ 140205 w 403611"/>
                  <a:gd name="connsiteY3" fmla="*/ 147435 h 161320"/>
                  <a:gd name="connsiteX4" fmla="*/ 132745 w 403611"/>
                  <a:gd name="connsiteY4" fmla="*/ 59928 h 161320"/>
                  <a:gd name="connsiteX5" fmla="*/ 210576 w 403611"/>
                  <a:gd name="connsiteY5" fmla="*/ 126921 h 161320"/>
                  <a:gd name="connsiteX6" fmla="*/ 198760 w 403611"/>
                  <a:gd name="connsiteY6" fmla="*/ 40004 h 161320"/>
                  <a:gd name="connsiteX7" fmla="*/ 272870 w 403611"/>
                  <a:gd name="connsiteY7" fmla="*/ 107207 h 161320"/>
                  <a:gd name="connsiteX8" fmla="*/ 263722 w 403611"/>
                  <a:gd name="connsiteY8" fmla="*/ 19738 h 161320"/>
                  <a:gd name="connsiteX9" fmla="*/ 335422 w 403611"/>
                  <a:gd name="connsiteY9" fmla="*/ 88997 h 161320"/>
                  <a:gd name="connsiteX10" fmla="*/ 328084 w 403611"/>
                  <a:gd name="connsiteY10" fmla="*/ 295 h 161320"/>
                  <a:gd name="connsiteX11" fmla="*/ 403611 w 403611"/>
                  <a:gd name="connsiteY11" fmla="*/ 68211 h 161320"/>
                  <a:gd name="connsiteX0" fmla="*/ 0 w 403611"/>
                  <a:gd name="connsiteY0" fmla="*/ 150147 h 161314"/>
                  <a:gd name="connsiteX1" fmla="*/ 63276 w 403611"/>
                  <a:gd name="connsiteY1" fmla="*/ 161314 h 161314"/>
                  <a:gd name="connsiteX2" fmla="*/ 62555 w 403611"/>
                  <a:gd name="connsiteY2" fmla="*/ 80876 h 161314"/>
                  <a:gd name="connsiteX3" fmla="*/ 140205 w 403611"/>
                  <a:gd name="connsiteY3" fmla="*/ 147435 h 161314"/>
                  <a:gd name="connsiteX4" fmla="*/ 132745 w 403611"/>
                  <a:gd name="connsiteY4" fmla="*/ 59928 h 161314"/>
                  <a:gd name="connsiteX5" fmla="*/ 210576 w 403611"/>
                  <a:gd name="connsiteY5" fmla="*/ 126921 h 161314"/>
                  <a:gd name="connsiteX6" fmla="*/ 198760 w 403611"/>
                  <a:gd name="connsiteY6" fmla="*/ 40004 h 161314"/>
                  <a:gd name="connsiteX7" fmla="*/ 272870 w 403611"/>
                  <a:gd name="connsiteY7" fmla="*/ 107207 h 161314"/>
                  <a:gd name="connsiteX8" fmla="*/ 263722 w 403611"/>
                  <a:gd name="connsiteY8" fmla="*/ 19738 h 161314"/>
                  <a:gd name="connsiteX9" fmla="*/ 335422 w 403611"/>
                  <a:gd name="connsiteY9" fmla="*/ 88997 h 161314"/>
                  <a:gd name="connsiteX10" fmla="*/ 328084 w 403611"/>
                  <a:gd name="connsiteY10" fmla="*/ 295 h 161314"/>
                  <a:gd name="connsiteX11" fmla="*/ 403611 w 403611"/>
                  <a:gd name="connsiteY11" fmla="*/ 68211 h 161314"/>
                  <a:gd name="connsiteX0" fmla="*/ 0 w 403611"/>
                  <a:gd name="connsiteY0" fmla="*/ 150147 h 161314"/>
                  <a:gd name="connsiteX1" fmla="*/ 63276 w 403611"/>
                  <a:gd name="connsiteY1" fmla="*/ 161314 h 161314"/>
                  <a:gd name="connsiteX2" fmla="*/ 62555 w 403611"/>
                  <a:gd name="connsiteY2" fmla="*/ 80876 h 161314"/>
                  <a:gd name="connsiteX3" fmla="*/ 140205 w 403611"/>
                  <a:gd name="connsiteY3" fmla="*/ 147435 h 161314"/>
                  <a:gd name="connsiteX4" fmla="*/ 132745 w 403611"/>
                  <a:gd name="connsiteY4" fmla="*/ 59928 h 161314"/>
                  <a:gd name="connsiteX5" fmla="*/ 210576 w 403611"/>
                  <a:gd name="connsiteY5" fmla="*/ 126921 h 161314"/>
                  <a:gd name="connsiteX6" fmla="*/ 198760 w 403611"/>
                  <a:gd name="connsiteY6" fmla="*/ 40004 h 161314"/>
                  <a:gd name="connsiteX7" fmla="*/ 272870 w 403611"/>
                  <a:gd name="connsiteY7" fmla="*/ 107207 h 161314"/>
                  <a:gd name="connsiteX8" fmla="*/ 263722 w 403611"/>
                  <a:gd name="connsiteY8" fmla="*/ 19738 h 161314"/>
                  <a:gd name="connsiteX9" fmla="*/ 335422 w 403611"/>
                  <a:gd name="connsiteY9" fmla="*/ 88997 h 161314"/>
                  <a:gd name="connsiteX10" fmla="*/ 328084 w 403611"/>
                  <a:gd name="connsiteY10" fmla="*/ 295 h 161314"/>
                  <a:gd name="connsiteX11" fmla="*/ 403611 w 403611"/>
                  <a:gd name="connsiteY11" fmla="*/ 68211 h 161314"/>
                  <a:gd name="connsiteX0" fmla="*/ 0 w 403611"/>
                  <a:gd name="connsiteY0" fmla="*/ 150147 h 161571"/>
                  <a:gd name="connsiteX1" fmla="*/ 63276 w 403611"/>
                  <a:gd name="connsiteY1" fmla="*/ 161314 h 161571"/>
                  <a:gd name="connsiteX2" fmla="*/ 62555 w 403611"/>
                  <a:gd name="connsiteY2" fmla="*/ 80876 h 161571"/>
                  <a:gd name="connsiteX3" fmla="*/ 140205 w 403611"/>
                  <a:gd name="connsiteY3" fmla="*/ 147435 h 161571"/>
                  <a:gd name="connsiteX4" fmla="*/ 132745 w 403611"/>
                  <a:gd name="connsiteY4" fmla="*/ 59928 h 161571"/>
                  <a:gd name="connsiteX5" fmla="*/ 210576 w 403611"/>
                  <a:gd name="connsiteY5" fmla="*/ 126921 h 161571"/>
                  <a:gd name="connsiteX6" fmla="*/ 198760 w 403611"/>
                  <a:gd name="connsiteY6" fmla="*/ 40004 h 161571"/>
                  <a:gd name="connsiteX7" fmla="*/ 272870 w 403611"/>
                  <a:gd name="connsiteY7" fmla="*/ 107207 h 161571"/>
                  <a:gd name="connsiteX8" fmla="*/ 263722 w 403611"/>
                  <a:gd name="connsiteY8" fmla="*/ 19738 h 161571"/>
                  <a:gd name="connsiteX9" fmla="*/ 335422 w 403611"/>
                  <a:gd name="connsiteY9" fmla="*/ 88997 h 161571"/>
                  <a:gd name="connsiteX10" fmla="*/ 328084 w 403611"/>
                  <a:gd name="connsiteY10" fmla="*/ 295 h 161571"/>
                  <a:gd name="connsiteX11" fmla="*/ 403611 w 403611"/>
                  <a:gd name="connsiteY11" fmla="*/ 68211 h 161571"/>
                  <a:gd name="connsiteX0" fmla="*/ 0 w 403611"/>
                  <a:gd name="connsiteY0" fmla="*/ 150147 h 161940"/>
                  <a:gd name="connsiteX1" fmla="*/ 63276 w 403611"/>
                  <a:gd name="connsiteY1" fmla="*/ 161314 h 161940"/>
                  <a:gd name="connsiteX2" fmla="*/ 62555 w 403611"/>
                  <a:gd name="connsiteY2" fmla="*/ 80876 h 161940"/>
                  <a:gd name="connsiteX3" fmla="*/ 140205 w 403611"/>
                  <a:gd name="connsiteY3" fmla="*/ 147435 h 161940"/>
                  <a:gd name="connsiteX4" fmla="*/ 132745 w 403611"/>
                  <a:gd name="connsiteY4" fmla="*/ 59928 h 161940"/>
                  <a:gd name="connsiteX5" fmla="*/ 210576 w 403611"/>
                  <a:gd name="connsiteY5" fmla="*/ 126921 h 161940"/>
                  <a:gd name="connsiteX6" fmla="*/ 198760 w 403611"/>
                  <a:gd name="connsiteY6" fmla="*/ 40004 h 161940"/>
                  <a:gd name="connsiteX7" fmla="*/ 272870 w 403611"/>
                  <a:gd name="connsiteY7" fmla="*/ 107207 h 161940"/>
                  <a:gd name="connsiteX8" fmla="*/ 263722 w 403611"/>
                  <a:gd name="connsiteY8" fmla="*/ 19738 h 161940"/>
                  <a:gd name="connsiteX9" fmla="*/ 335422 w 403611"/>
                  <a:gd name="connsiteY9" fmla="*/ 88997 h 161940"/>
                  <a:gd name="connsiteX10" fmla="*/ 328084 w 403611"/>
                  <a:gd name="connsiteY10" fmla="*/ 295 h 161940"/>
                  <a:gd name="connsiteX11" fmla="*/ 403611 w 403611"/>
                  <a:gd name="connsiteY11" fmla="*/ 68211 h 161940"/>
                  <a:gd name="connsiteX0" fmla="*/ 0 w 403611"/>
                  <a:gd name="connsiteY0" fmla="*/ 150147 h 161940"/>
                  <a:gd name="connsiteX1" fmla="*/ 63276 w 403611"/>
                  <a:gd name="connsiteY1" fmla="*/ 161314 h 161940"/>
                  <a:gd name="connsiteX2" fmla="*/ 62555 w 403611"/>
                  <a:gd name="connsiteY2" fmla="*/ 80876 h 161940"/>
                  <a:gd name="connsiteX3" fmla="*/ 140205 w 403611"/>
                  <a:gd name="connsiteY3" fmla="*/ 147435 h 161940"/>
                  <a:gd name="connsiteX4" fmla="*/ 132745 w 403611"/>
                  <a:gd name="connsiteY4" fmla="*/ 59928 h 161940"/>
                  <a:gd name="connsiteX5" fmla="*/ 210576 w 403611"/>
                  <a:gd name="connsiteY5" fmla="*/ 126921 h 161940"/>
                  <a:gd name="connsiteX6" fmla="*/ 198760 w 403611"/>
                  <a:gd name="connsiteY6" fmla="*/ 40004 h 161940"/>
                  <a:gd name="connsiteX7" fmla="*/ 272870 w 403611"/>
                  <a:gd name="connsiteY7" fmla="*/ 107207 h 161940"/>
                  <a:gd name="connsiteX8" fmla="*/ 263722 w 403611"/>
                  <a:gd name="connsiteY8" fmla="*/ 19738 h 161940"/>
                  <a:gd name="connsiteX9" fmla="*/ 335422 w 403611"/>
                  <a:gd name="connsiteY9" fmla="*/ 88997 h 161940"/>
                  <a:gd name="connsiteX10" fmla="*/ 328084 w 403611"/>
                  <a:gd name="connsiteY10" fmla="*/ 295 h 161940"/>
                  <a:gd name="connsiteX11" fmla="*/ 403611 w 403611"/>
                  <a:gd name="connsiteY11" fmla="*/ 68211 h 161940"/>
                  <a:gd name="connsiteX0" fmla="*/ 0 w 403611"/>
                  <a:gd name="connsiteY0" fmla="*/ 150147 h 161801"/>
                  <a:gd name="connsiteX1" fmla="*/ 63276 w 403611"/>
                  <a:gd name="connsiteY1" fmla="*/ 161314 h 161801"/>
                  <a:gd name="connsiteX2" fmla="*/ 62555 w 403611"/>
                  <a:gd name="connsiteY2" fmla="*/ 80876 h 161801"/>
                  <a:gd name="connsiteX3" fmla="*/ 140205 w 403611"/>
                  <a:gd name="connsiteY3" fmla="*/ 147435 h 161801"/>
                  <a:gd name="connsiteX4" fmla="*/ 132745 w 403611"/>
                  <a:gd name="connsiteY4" fmla="*/ 59928 h 161801"/>
                  <a:gd name="connsiteX5" fmla="*/ 210576 w 403611"/>
                  <a:gd name="connsiteY5" fmla="*/ 126921 h 161801"/>
                  <a:gd name="connsiteX6" fmla="*/ 198760 w 403611"/>
                  <a:gd name="connsiteY6" fmla="*/ 40004 h 161801"/>
                  <a:gd name="connsiteX7" fmla="*/ 272870 w 403611"/>
                  <a:gd name="connsiteY7" fmla="*/ 107207 h 161801"/>
                  <a:gd name="connsiteX8" fmla="*/ 263722 w 403611"/>
                  <a:gd name="connsiteY8" fmla="*/ 19738 h 161801"/>
                  <a:gd name="connsiteX9" fmla="*/ 335422 w 403611"/>
                  <a:gd name="connsiteY9" fmla="*/ 88997 h 161801"/>
                  <a:gd name="connsiteX10" fmla="*/ 328084 w 403611"/>
                  <a:gd name="connsiteY10" fmla="*/ 295 h 161801"/>
                  <a:gd name="connsiteX11" fmla="*/ 403611 w 403611"/>
                  <a:gd name="connsiteY11" fmla="*/ 68211 h 161801"/>
                  <a:gd name="connsiteX0" fmla="*/ 0 w 403611"/>
                  <a:gd name="connsiteY0" fmla="*/ 150147 h 161801"/>
                  <a:gd name="connsiteX1" fmla="*/ 63276 w 403611"/>
                  <a:gd name="connsiteY1" fmla="*/ 161314 h 161801"/>
                  <a:gd name="connsiteX2" fmla="*/ 62555 w 403611"/>
                  <a:gd name="connsiteY2" fmla="*/ 80876 h 161801"/>
                  <a:gd name="connsiteX3" fmla="*/ 140205 w 403611"/>
                  <a:gd name="connsiteY3" fmla="*/ 147435 h 161801"/>
                  <a:gd name="connsiteX4" fmla="*/ 132745 w 403611"/>
                  <a:gd name="connsiteY4" fmla="*/ 59928 h 161801"/>
                  <a:gd name="connsiteX5" fmla="*/ 210576 w 403611"/>
                  <a:gd name="connsiteY5" fmla="*/ 126921 h 161801"/>
                  <a:gd name="connsiteX6" fmla="*/ 198760 w 403611"/>
                  <a:gd name="connsiteY6" fmla="*/ 40004 h 161801"/>
                  <a:gd name="connsiteX7" fmla="*/ 272870 w 403611"/>
                  <a:gd name="connsiteY7" fmla="*/ 107207 h 161801"/>
                  <a:gd name="connsiteX8" fmla="*/ 263722 w 403611"/>
                  <a:gd name="connsiteY8" fmla="*/ 19738 h 161801"/>
                  <a:gd name="connsiteX9" fmla="*/ 335422 w 403611"/>
                  <a:gd name="connsiteY9" fmla="*/ 88997 h 161801"/>
                  <a:gd name="connsiteX10" fmla="*/ 328084 w 403611"/>
                  <a:gd name="connsiteY10" fmla="*/ 295 h 161801"/>
                  <a:gd name="connsiteX11" fmla="*/ 403611 w 403611"/>
                  <a:gd name="connsiteY11" fmla="*/ 68211 h 161801"/>
                  <a:gd name="connsiteX0" fmla="*/ 8302 w 348637"/>
                  <a:gd name="connsiteY0" fmla="*/ 161314 h 161314"/>
                  <a:gd name="connsiteX1" fmla="*/ 7581 w 348637"/>
                  <a:gd name="connsiteY1" fmla="*/ 80876 h 161314"/>
                  <a:gd name="connsiteX2" fmla="*/ 85231 w 348637"/>
                  <a:gd name="connsiteY2" fmla="*/ 147435 h 161314"/>
                  <a:gd name="connsiteX3" fmla="*/ 77771 w 348637"/>
                  <a:gd name="connsiteY3" fmla="*/ 59928 h 161314"/>
                  <a:gd name="connsiteX4" fmla="*/ 155602 w 348637"/>
                  <a:gd name="connsiteY4" fmla="*/ 126921 h 161314"/>
                  <a:gd name="connsiteX5" fmla="*/ 143786 w 348637"/>
                  <a:gd name="connsiteY5" fmla="*/ 40004 h 161314"/>
                  <a:gd name="connsiteX6" fmla="*/ 217896 w 348637"/>
                  <a:gd name="connsiteY6" fmla="*/ 107207 h 161314"/>
                  <a:gd name="connsiteX7" fmla="*/ 208748 w 348637"/>
                  <a:gd name="connsiteY7" fmla="*/ 19738 h 161314"/>
                  <a:gd name="connsiteX8" fmla="*/ 280448 w 348637"/>
                  <a:gd name="connsiteY8" fmla="*/ 88997 h 161314"/>
                  <a:gd name="connsiteX9" fmla="*/ 273110 w 348637"/>
                  <a:gd name="connsiteY9" fmla="*/ 295 h 161314"/>
                  <a:gd name="connsiteX10" fmla="*/ 348637 w 348637"/>
                  <a:gd name="connsiteY10" fmla="*/ 68211 h 161314"/>
                  <a:gd name="connsiteX0" fmla="*/ 0 w 341056"/>
                  <a:gd name="connsiteY0" fmla="*/ 80876 h 148010"/>
                  <a:gd name="connsiteX1" fmla="*/ 77650 w 341056"/>
                  <a:gd name="connsiteY1" fmla="*/ 147435 h 148010"/>
                  <a:gd name="connsiteX2" fmla="*/ 70190 w 341056"/>
                  <a:gd name="connsiteY2" fmla="*/ 59928 h 148010"/>
                  <a:gd name="connsiteX3" fmla="*/ 148021 w 341056"/>
                  <a:gd name="connsiteY3" fmla="*/ 126921 h 148010"/>
                  <a:gd name="connsiteX4" fmla="*/ 136205 w 341056"/>
                  <a:gd name="connsiteY4" fmla="*/ 40004 h 148010"/>
                  <a:gd name="connsiteX5" fmla="*/ 210315 w 341056"/>
                  <a:gd name="connsiteY5" fmla="*/ 107207 h 148010"/>
                  <a:gd name="connsiteX6" fmla="*/ 201167 w 341056"/>
                  <a:gd name="connsiteY6" fmla="*/ 19738 h 148010"/>
                  <a:gd name="connsiteX7" fmla="*/ 272867 w 341056"/>
                  <a:gd name="connsiteY7" fmla="*/ 88997 h 148010"/>
                  <a:gd name="connsiteX8" fmla="*/ 265529 w 341056"/>
                  <a:gd name="connsiteY8" fmla="*/ 295 h 148010"/>
                  <a:gd name="connsiteX9" fmla="*/ 341056 w 341056"/>
                  <a:gd name="connsiteY9" fmla="*/ 68211 h 148010"/>
                  <a:gd name="connsiteX0" fmla="*/ 12759 w 276165"/>
                  <a:gd name="connsiteY0" fmla="*/ 147435 h 147435"/>
                  <a:gd name="connsiteX1" fmla="*/ 5299 w 276165"/>
                  <a:gd name="connsiteY1" fmla="*/ 59928 h 147435"/>
                  <a:gd name="connsiteX2" fmla="*/ 83130 w 276165"/>
                  <a:gd name="connsiteY2" fmla="*/ 126921 h 147435"/>
                  <a:gd name="connsiteX3" fmla="*/ 71314 w 276165"/>
                  <a:gd name="connsiteY3" fmla="*/ 40004 h 147435"/>
                  <a:gd name="connsiteX4" fmla="*/ 145424 w 276165"/>
                  <a:gd name="connsiteY4" fmla="*/ 107207 h 147435"/>
                  <a:gd name="connsiteX5" fmla="*/ 136276 w 276165"/>
                  <a:gd name="connsiteY5" fmla="*/ 19738 h 147435"/>
                  <a:gd name="connsiteX6" fmla="*/ 207976 w 276165"/>
                  <a:gd name="connsiteY6" fmla="*/ 88997 h 147435"/>
                  <a:gd name="connsiteX7" fmla="*/ 200638 w 276165"/>
                  <a:gd name="connsiteY7" fmla="*/ 295 h 147435"/>
                  <a:gd name="connsiteX8" fmla="*/ 276165 w 276165"/>
                  <a:gd name="connsiteY8" fmla="*/ 68211 h 147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165" h="147435">
                    <a:moveTo>
                      <a:pt x="12759" y="147435"/>
                    </a:moveTo>
                    <a:cubicBezTo>
                      <a:pt x="36838" y="141295"/>
                      <a:pt x="-16330" y="67005"/>
                      <a:pt x="5299" y="59928"/>
                    </a:cubicBezTo>
                    <a:cubicBezTo>
                      <a:pt x="25335" y="55255"/>
                      <a:pt x="60766" y="133708"/>
                      <a:pt x="83130" y="126921"/>
                    </a:cubicBezTo>
                    <a:cubicBezTo>
                      <a:pt x="107849" y="119776"/>
                      <a:pt x="46025" y="47391"/>
                      <a:pt x="71314" y="40004"/>
                    </a:cubicBezTo>
                    <a:cubicBezTo>
                      <a:pt x="93013" y="33424"/>
                      <a:pt x="126124" y="113929"/>
                      <a:pt x="145424" y="107207"/>
                    </a:cubicBezTo>
                    <a:cubicBezTo>
                      <a:pt x="168505" y="101593"/>
                      <a:pt x="109312" y="28906"/>
                      <a:pt x="136276" y="19738"/>
                    </a:cubicBezTo>
                    <a:cubicBezTo>
                      <a:pt x="157051" y="14057"/>
                      <a:pt x="184602" y="95864"/>
                      <a:pt x="207976" y="88997"/>
                    </a:cubicBezTo>
                    <a:cubicBezTo>
                      <a:pt x="242747" y="78913"/>
                      <a:pt x="171180" y="9551"/>
                      <a:pt x="200638" y="295"/>
                    </a:cubicBezTo>
                    <a:cubicBezTo>
                      <a:pt x="222267" y="-5463"/>
                      <a:pt x="251120" y="75074"/>
                      <a:pt x="276165" y="68211"/>
                    </a:cubicBezTo>
                  </a:path>
                </a:pathLst>
              </a:custGeom>
              <a:noFill/>
              <a:ln w="25400">
                <a:solidFill>
                  <a:srgbClr val="FE00FF"/>
                </a:solidFill>
                <a:head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51" name="Forme libre 50"/>
            <p:cNvSpPr/>
            <p:nvPr/>
          </p:nvSpPr>
          <p:spPr>
            <a:xfrm rot="9801945">
              <a:off x="4953353" y="3924445"/>
              <a:ext cx="747258" cy="627070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FE00FF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52" name="Forme libre 51"/>
            <p:cNvSpPr/>
            <p:nvPr/>
          </p:nvSpPr>
          <p:spPr>
            <a:xfrm rot="9801945">
              <a:off x="4367708" y="4451621"/>
              <a:ext cx="747258" cy="627070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FE00FF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53" name="Forme libre 52"/>
            <p:cNvSpPr/>
            <p:nvPr/>
          </p:nvSpPr>
          <p:spPr>
            <a:xfrm rot="9801945">
              <a:off x="3782571" y="4978339"/>
              <a:ext cx="747258" cy="627070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FE00FF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8317224" y="3387855"/>
              <a:ext cx="431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ρ</a:t>
              </a:r>
              <a:endParaRPr lang="fr-FR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Connecteur droit avec flèche 55"/>
            <p:cNvCxnSpPr>
              <a:stCxn id="38" idx="0"/>
            </p:cNvCxnSpPr>
            <p:nvPr/>
          </p:nvCxnSpPr>
          <p:spPr>
            <a:xfrm flipH="1">
              <a:off x="3780720" y="6309930"/>
              <a:ext cx="1" cy="976695"/>
            </a:xfrm>
            <a:prstGeom prst="straightConnector1">
              <a:avLst/>
            </a:prstGeom>
            <a:ln w="571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>
              <a:off x="8504413" y="1629930"/>
              <a:ext cx="975600" cy="0"/>
            </a:xfrm>
            <a:prstGeom prst="straightConnector1">
              <a:avLst/>
            </a:prstGeom>
            <a:ln w="571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9" y="876903"/>
            <a:ext cx="5852961" cy="6091857"/>
          </a:xfrm>
          <a:prstGeom prst="rect">
            <a:avLst/>
          </a:prstGeom>
        </p:spPr>
      </p:pic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/>
              <a:t>Abel Pires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" y="6341268"/>
            <a:ext cx="370800" cy="370800"/>
          </a:xfrm>
          <a:prstGeom prst="rect">
            <a:avLst/>
          </a:prstGeom>
        </p:spPr>
      </p:pic>
      <p:sp>
        <p:nvSpPr>
          <p:cNvPr id="3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7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Effet de la courbure de la trajectoire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7" y="2315803"/>
            <a:ext cx="4620270" cy="35723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76225" y="3597436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Paquet à </a:t>
            </a:r>
          </a:p>
          <a:p>
            <a:r>
              <a:rPr lang="fr-FR" dirty="0"/>
              <a:t>l’instant t</a:t>
            </a:r>
            <a:r>
              <a:rPr lang="fr-FR" baseline="-25000" dirty="0"/>
              <a:t>1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143602" y="1612697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Paquet à </a:t>
            </a:r>
          </a:p>
          <a:p>
            <a:r>
              <a:rPr lang="fr-FR" dirty="0"/>
              <a:t>l’instant t</a:t>
            </a:r>
            <a:r>
              <a:rPr lang="fr-FR" baseline="-25000" dirty="0"/>
              <a:t>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424564" y="4101990"/>
            <a:ext cx="1985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B56213"/>
                </a:solidFill>
              </a:rPr>
              <a:t>Champs générés en t</a:t>
            </a:r>
            <a:r>
              <a:rPr lang="fr-FR" sz="1600" baseline="-25000" dirty="0">
                <a:solidFill>
                  <a:srgbClr val="B56213"/>
                </a:solidFill>
              </a:rPr>
              <a:t>1</a:t>
            </a:r>
            <a:r>
              <a:rPr lang="fr-FR" sz="1600" dirty="0">
                <a:solidFill>
                  <a:srgbClr val="B56213"/>
                </a:solidFill>
              </a:rPr>
              <a:t> agissant sur le même paquet en t</a:t>
            </a:r>
            <a:r>
              <a:rPr lang="fr-FR" sz="1600" baseline="-25000" dirty="0">
                <a:solidFill>
                  <a:srgbClr val="B56213"/>
                </a:solidFill>
              </a:rPr>
              <a:t>2</a:t>
            </a:r>
          </a:p>
          <a:p>
            <a:endParaRPr lang="fr-FR" baseline="-25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648884" y="2259028"/>
            <a:ext cx="6246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Les champs agissant sur le paquet en t</a:t>
            </a:r>
            <a:r>
              <a:rPr lang="fr-FR" b="1" baseline="-25000" dirty="0"/>
              <a:t>2</a:t>
            </a:r>
            <a:r>
              <a:rPr lang="fr-FR" b="1" dirty="0"/>
              <a:t> ne sont pas axisymétriques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Pas de corrélation entre la force appliquée et la position selon l’axe transverse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Induit une augmentation d’émittance</a:t>
            </a:r>
            <a:endParaRPr lang="fr-FR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6384369" y="4796267"/>
            <a:ext cx="5511488" cy="17950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</a:rPr>
              <a:t>Hypothèses statiques ou quasi-statique non valides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</a:rPr>
              <a:t>Besoin d’une </a:t>
            </a:r>
            <a:r>
              <a:rPr lang="fr-FR" b="1" dirty="0">
                <a:solidFill>
                  <a:srgbClr val="1F4E79"/>
                </a:solidFill>
                <a:ea typeface="Times New Roman" panose="02020603050405020304" pitchFamily="18" charset="0"/>
              </a:rPr>
              <a:t>résolution électrodynamique complète</a:t>
            </a:r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d’où le choix </a:t>
            </a:r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</a:rPr>
              <a:t>de CST PS (ou équivalent) </a:t>
            </a:r>
          </a:p>
          <a:p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</a:rPr>
              <a:t>          </a:t>
            </a:r>
            <a:r>
              <a:rPr lang="fr-FR" b="1" dirty="0">
                <a:solidFill>
                  <a:srgbClr val="1F4E79"/>
                </a:solidFill>
                <a:ea typeface="Times New Roman" panose="02020603050405020304" pitchFamily="18" charset="0"/>
              </a:rPr>
              <a:t>mais</a:t>
            </a:r>
            <a:r>
              <a:rPr lang="fr-FR" dirty="0">
                <a:solidFill>
                  <a:srgbClr val="1F4E79"/>
                </a:solidFill>
                <a:ea typeface="Times New Roman" panose="02020603050405020304" pitchFamily="18" charset="0"/>
              </a:rPr>
              <a:t> pas que des avantages !!!</a:t>
            </a:r>
            <a:endParaRPr lang="fr-FR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40" name="Connecteur droit avec flèche 39"/>
          <p:cNvCxnSpPr>
            <a:cxnSpLocks noChangeShapeType="1"/>
          </p:cNvCxnSpPr>
          <p:nvPr/>
        </p:nvCxnSpPr>
        <p:spPr bwMode="auto">
          <a:xfrm flipV="1">
            <a:off x="5555550" y="5427303"/>
            <a:ext cx="752408" cy="5535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Connecteur droit avec flèche 40"/>
          <p:cNvCxnSpPr>
            <a:cxnSpLocks noChangeShapeType="1"/>
          </p:cNvCxnSpPr>
          <p:nvPr/>
        </p:nvCxnSpPr>
        <p:spPr bwMode="auto">
          <a:xfrm flipV="1">
            <a:off x="5557812" y="5175303"/>
            <a:ext cx="0" cy="252000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Particularité de CST : propagation des champs</a:t>
            </a:r>
          </a:p>
        </p:txBody>
      </p:sp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15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6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855767" y="6530975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8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2288" y="2159000"/>
            <a:ext cx="2546350" cy="2673350"/>
          </a:xfrm>
        </p:spPr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dirty="0"/>
              <a:t>Expériences et résultats des mesures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6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0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3FB13-0637-7FAB-3A63-6864B51A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>
            <a:extLst>
              <a:ext uri="{FF2B5EF4-FFF2-40B4-BE49-F238E27FC236}">
                <a16:creationId xmlns:a16="http://schemas.microsoft.com/office/drawing/2014/main" id="{33FE91D4-1C0F-852E-605B-F55EB886E346}"/>
              </a:ext>
            </a:extLst>
          </p:cNvPr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Comparaison entre les mesures et les simulations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182DAB-A45F-9350-8146-856180AE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33</a:t>
            </a:fld>
            <a:endParaRPr lang="fr-FR" dirty="0"/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7F60F680-2936-CBE8-0B9D-93DD06F8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Expériences et résultats des mesures</a:t>
            </a:r>
          </a:p>
        </p:txBody>
      </p:sp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A980E384-F78E-4E5F-F9F6-1712EB04560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CF99E5-24A0-0733-894C-908EC6B7089F}"/>
              </a:ext>
            </a:extLst>
          </p:cNvPr>
          <p:cNvSpPr/>
          <p:nvPr/>
        </p:nvSpPr>
        <p:spPr>
          <a:xfrm>
            <a:off x="6766007" y="3985791"/>
            <a:ext cx="3652316" cy="411111"/>
          </a:xfrm>
          <a:prstGeom prst="rect">
            <a:avLst/>
          </a:prstGeom>
          <a:noFill/>
          <a:ln w="444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5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10125256" y="6343649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53535A-F481-C233-63FF-010CFEC1382B}"/>
              </a:ext>
            </a:extLst>
          </p:cNvPr>
          <p:cNvSpPr txBox="1"/>
          <p:nvPr/>
        </p:nvSpPr>
        <p:spPr>
          <a:xfrm>
            <a:off x="223198" y="5009145"/>
            <a:ext cx="1062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cs typeface="Times New Roman" panose="02020603050405020304" pitchFamily="18" charset="0"/>
              </a:rPr>
              <a:t>Bon accord entre les mesures et les simulations pour l’axe horizontal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cs typeface="Times New Roman" panose="02020603050405020304" pitchFamily="18" charset="0"/>
              </a:rPr>
              <a:t>RF-Track et TraceWin donnent des prédictions satisfaisantes pour l’axe verticale jusqu’à 2,5 </a:t>
            </a:r>
            <a:r>
              <a:rPr lang="fr-FR" dirty="0" err="1">
                <a:cs typeface="Times New Roman" panose="02020603050405020304" pitchFamily="18" charset="0"/>
              </a:rPr>
              <a:t>nC</a:t>
            </a:r>
            <a:endParaRPr lang="fr-FR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cs typeface="Times New Roman" panose="02020603050405020304" pitchFamily="18" charset="0"/>
              </a:rPr>
              <a:t>L’explosion d’émittance verticale à forte charge n’est prédite que par CST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155B8424-461D-C61E-1CF0-022826565491}"/>
              </a:ext>
            </a:extLst>
          </p:cNvPr>
          <p:cNvGraphicFramePr/>
          <p:nvPr/>
        </p:nvGraphicFramePr>
        <p:xfrm>
          <a:off x="6145209" y="1361005"/>
          <a:ext cx="4521245" cy="3420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A1F2A298-93B3-4507-B7FA-D4DF654B2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41761"/>
              </p:ext>
            </p:extLst>
          </p:nvPr>
        </p:nvGraphicFramePr>
        <p:xfrm>
          <a:off x="989213" y="1361006"/>
          <a:ext cx="4521245" cy="3420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9032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7687" y="3122146"/>
            <a:ext cx="12204000" cy="756000"/>
          </a:xfrm>
          <a:prstGeom prst="rect">
            <a:avLst/>
          </a:prstGeom>
          <a:solidFill>
            <a:srgbClr val="EFFFF2">
              <a:alpha val="36863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5" name="Zone de texte 7"/>
          <p:cNvSpPr txBox="1"/>
          <p:nvPr/>
        </p:nvSpPr>
        <p:spPr>
          <a:xfrm>
            <a:off x="93256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Mesures réalisées au point d’interaction Compton :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Expériences et résultats des mesures</a:t>
            </a:r>
          </a:p>
        </p:txBody>
      </p:sp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1"/>
              <p:cNvGraphicFramePr>
                <a:graphicFrameLocks noGrp="1"/>
              </p:cNvGraphicFramePr>
              <p:nvPr/>
            </p:nvGraphicFramePr>
            <p:xfrm>
              <a:off x="93256" y="1367229"/>
              <a:ext cx="11979269" cy="334510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746884">
                      <a:extLst>
                        <a:ext uri="{9D8B030D-6E8A-4147-A177-3AD203B41FA5}">
                          <a16:colId xmlns:a16="http://schemas.microsoft.com/office/drawing/2014/main" val="4005179957"/>
                        </a:ext>
                      </a:extLst>
                    </a:gridCol>
                    <a:gridCol w="2408448">
                      <a:extLst>
                        <a:ext uri="{9D8B030D-6E8A-4147-A177-3AD203B41FA5}">
                          <a16:colId xmlns:a16="http://schemas.microsoft.com/office/drawing/2014/main" val="237118443"/>
                        </a:ext>
                      </a:extLst>
                    </a:gridCol>
                    <a:gridCol w="2408448">
                      <a:extLst>
                        <a:ext uri="{9D8B030D-6E8A-4147-A177-3AD203B41FA5}">
                          <a16:colId xmlns:a16="http://schemas.microsoft.com/office/drawing/2014/main" val="2200420180"/>
                        </a:ext>
                      </a:extLst>
                    </a:gridCol>
                    <a:gridCol w="1204224">
                      <a:extLst>
                        <a:ext uri="{9D8B030D-6E8A-4147-A177-3AD203B41FA5}">
                          <a16:colId xmlns:a16="http://schemas.microsoft.com/office/drawing/2014/main" val="2918008325"/>
                        </a:ext>
                      </a:extLst>
                    </a:gridCol>
                    <a:gridCol w="802816">
                      <a:extLst>
                        <a:ext uri="{9D8B030D-6E8A-4147-A177-3AD203B41FA5}">
                          <a16:colId xmlns:a16="http://schemas.microsoft.com/office/drawing/2014/main" val="209594476"/>
                        </a:ext>
                      </a:extLst>
                    </a:gridCol>
                    <a:gridCol w="802816">
                      <a:extLst>
                        <a:ext uri="{9D8B030D-6E8A-4147-A177-3AD203B41FA5}">
                          <a16:colId xmlns:a16="http://schemas.microsoft.com/office/drawing/2014/main" val="3882254994"/>
                        </a:ext>
                      </a:extLst>
                    </a:gridCol>
                    <a:gridCol w="1605633">
                      <a:extLst>
                        <a:ext uri="{9D8B030D-6E8A-4147-A177-3AD203B41FA5}">
                          <a16:colId xmlns:a16="http://schemas.microsoft.com/office/drawing/2014/main" val="2843337027"/>
                        </a:ext>
                      </a:extLst>
                    </a:gridCol>
                  </a:tblGrid>
                  <a:tr h="384791">
                    <a:tc>
                      <a:txBody>
                        <a:bodyPr/>
                        <a:lstStyle/>
                        <a:p>
                          <a:pPr algn="ctr" fontAlgn="b"/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u="none" strike="noStrike" dirty="0">
                              <a:effectLst/>
                            </a:rPr>
                            <a:t>σ_</a:t>
                          </a:r>
                          <a:r>
                            <a:rPr lang="fr-FR" sz="1600" b="1" u="none" strike="noStrike" dirty="0">
                              <a:effectLst/>
                            </a:rPr>
                            <a:t>X [µm]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u="none" strike="noStrike" dirty="0">
                              <a:effectLst/>
                            </a:rPr>
                            <a:t>σ_</a:t>
                          </a:r>
                          <a:r>
                            <a:rPr lang="fr-FR" sz="1600" b="1" u="none" strike="noStrike" dirty="0">
                              <a:effectLst/>
                            </a:rPr>
                            <a:t>Y [µm]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u="none" strike="noStrike" dirty="0">
                              <a:effectLst/>
                            </a:rPr>
                            <a:t>σ_</a:t>
                          </a:r>
                          <a:r>
                            <a:rPr lang="fr-FR" sz="1600" b="1" u="none" strike="noStrike" dirty="0">
                              <a:effectLst/>
                            </a:rPr>
                            <a:t>Z [ps]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εΧ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ε</a:t>
                          </a:r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Y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500" b="1" u="none" strike="noStrike" dirty="0">
                              <a:effectLst/>
                            </a:rPr>
                            <a:t>Evolution du flux de rayons X</a:t>
                          </a:r>
                          <a:endParaRPr lang="fr-FR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922892"/>
                      </a:ext>
                    </a:extLst>
                  </a:tr>
                  <a:tr h="19239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Travaux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précédents à 0,4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105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73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14,5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7,8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18,9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𝑿</m:t>
                                  </m:r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</a:t>
                          </a:r>
                          <a:endParaRPr lang="fr-FR" sz="1600" b="1" dirty="0"/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82900345"/>
                      </a:ext>
                    </a:extLst>
                  </a:tr>
                  <a:tr h="19239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 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0,3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58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13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4,5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𝑿</m:t>
                                    </m:r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  <a:sym typeface="Wingdings" panose="05000000000000000000" pitchFamily="2" charset="2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×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 1,06</m:t>
                                </m:r>
                              </m:oMath>
                            </m:oMathPara>
                          </a14:m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57076980"/>
                      </a:ext>
                    </a:extLst>
                  </a:tr>
                  <a:tr h="57718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0,9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356</a:t>
                          </a:r>
                        </a:p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(&lt; 80 atteint mais décalé)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22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𝑿</m:t>
                                    </m:r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  <a:sym typeface="Wingdings" panose="05000000000000000000" pitchFamily="2" charset="2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×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 1,1</m:t>
                                </m:r>
                              </m:oMath>
                            </m:oMathPara>
                          </a14:m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fr-FR" sz="1600" b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fr-FR" sz="1600" b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 2,9</m:t>
                              </m:r>
                            </m:oMath>
                          </a14:m>
                          <a:r>
                            <a:rPr lang="fr-FR" sz="16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70843341"/>
                      </a:ext>
                    </a:extLst>
                  </a:tr>
                  <a:tr h="76958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2,5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64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215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(&lt; 110 atteint mais décalé)</a:t>
                          </a:r>
                        </a:p>
                        <a:p>
                          <a:pPr algn="ctr" fontAlgn="b"/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53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3,4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5,3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𝑿</m:t>
                                    </m:r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  <a:sym typeface="Wingdings" panose="05000000000000000000" pitchFamily="2" charset="2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×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 3,1</m:t>
                                </m:r>
                              </m:oMath>
                            </m:oMathPara>
                          </a14:m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fr-FR" sz="1600" b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fr-FR" sz="1600" b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fr-FR" sz="1600" b="1" i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3,9</m:t>
                              </m:r>
                            </m:oMath>
                          </a14:m>
                          <a:r>
                            <a:rPr lang="fr-FR" sz="16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55821305"/>
                      </a:ext>
                    </a:extLst>
                  </a:tr>
                  <a:tr h="76958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4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700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(&lt; 500 atteint mais décalé)</a:t>
                          </a:r>
                        </a:p>
                        <a:p>
                          <a:pPr algn="ctr" fontAlgn="b"/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300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72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5,7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126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𝑿</m:t>
                                    </m:r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  <a:sym typeface="Wingdings" panose="05000000000000000000" pitchFamily="2" charset="2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×</m:t>
                                </m:r>
                                <m:r>
                                  <m:rPr>
                                    <m:nor/>
                                  </m:rPr>
                                  <a:rPr lang="fr-FR" sz="1600" b="1" dirty="0">
                                    <a:solidFill>
                                      <a:schemeClr val="tx2"/>
                                    </a:solidFill>
                                    <a:latin typeface="Arial (Corps)En-têtes)"/>
                                  </a:rPr>
                                  <m:t> 0,4</m:t>
                                </m:r>
                              </m:oMath>
                            </m:oMathPara>
                          </a14:m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fr-FR" sz="1600" b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fr-FR" sz="1600" b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fr-FR" sz="1600" b="1" i="1" dirty="0" smtClean="0">
                                  <a:solidFill>
                                    <a:schemeClr val="tx1"/>
                                  </a:solidFill>
                                  <a:latin typeface="Arial (Corps)En-têtes)"/>
                                </a:rPr>
                                <m:t>0,9</m:t>
                              </m:r>
                            </m:oMath>
                          </a14:m>
                          <a:r>
                            <a:rPr lang="fr-FR" sz="16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741083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5701505"/>
                  </p:ext>
                </p:extLst>
              </p:nvPr>
            </p:nvGraphicFramePr>
            <p:xfrm>
              <a:off x="93256" y="1367229"/>
              <a:ext cx="11979269" cy="334510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746884">
                      <a:extLst>
                        <a:ext uri="{9D8B030D-6E8A-4147-A177-3AD203B41FA5}">
                          <a16:colId xmlns:a16="http://schemas.microsoft.com/office/drawing/2014/main" val="4005179957"/>
                        </a:ext>
                      </a:extLst>
                    </a:gridCol>
                    <a:gridCol w="2408448">
                      <a:extLst>
                        <a:ext uri="{9D8B030D-6E8A-4147-A177-3AD203B41FA5}">
                          <a16:colId xmlns:a16="http://schemas.microsoft.com/office/drawing/2014/main" val="237118443"/>
                        </a:ext>
                      </a:extLst>
                    </a:gridCol>
                    <a:gridCol w="2408448">
                      <a:extLst>
                        <a:ext uri="{9D8B030D-6E8A-4147-A177-3AD203B41FA5}">
                          <a16:colId xmlns:a16="http://schemas.microsoft.com/office/drawing/2014/main" val="2200420180"/>
                        </a:ext>
                      </a:extLst>
                    </a:gridCol>
                    <a:gridCol w="1204224">
                      <a:extLst>
                        <a:ext uri="{9D8B030D-6E8A-4147-A177-3AD203B41FA5}">
                          <a16:colId xmlns:a16="http://schemas.microsoft.com/office/drawing/2014/main" val="2918008325"/>
                        </a:ext>
                      </a:extLst>
                    </a:gridCol>
                    <a:gridCol w="802816">
                      <a:extLst>
                        <a:ext uri="{9D8B030D-6E8A-4147-A177-3AD203B41FA5}">
                          <a16:colId xmlns:a16="http://schemas.microsoft.com/office/drawing/2014/main" val="209594476"/>
                        </a:ext>
                      </a:extLst>
                    </a:gridCol>
                    <a:gridCol w="802816">
                      <a:extLst>
                        <a:ext uri="{9D8B030D-6E8A-4147-A177-3AD203B41FA5}">
                          <a16:colId xmlns:a16="http://schemas.microsoft.com/office/drawing/2014/main" val="3882254994"/>
                        </a:ext>
                      </a:extLst>
                    </a:gridCol>
                    <a:gridCol w="1605633">
                      <a:extLst>
                        <a:ext uri="{9D8B030D-6E8A-4147-A177-3AD203B41FA5}">
                          <a16:colId xmlns:a16="http://schemas.microsoft.com/office/drawing/2014/main" val="2843337027"/>
                        </a:ext>
                      </a:extLst>
                    </a:gridCol>
                  </a:tblGrid>
                  <a:tr h="529200">
                    <a:tc>
                      <a:txBody>
                        <a:bodyPr/>
                        <a:lstStyle/>
                        <a:p>
                          <a:pPr algn="ctr" fontAlgn="b"/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u="none" strike="noStrike" dirty="0">
                              <a:effectLst/>
                            </a:rPr>
                            <a:t>σ_</a:t>
                          </a:r>
                          <a:r>
                            <a:rPr lang="fr-FR" sz="1600" b="1" u="none" strike="noStrike" dirty="0">
                              <a:effectLst/>
                            </a:rPr>
                            <a:t>X [µm]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u="none" strike="noStrike" dirty="0">
                              <a:effectLst/>
                            </a:rPr>
                            <a:t>σ_</a:t>
                          </a:r>
                          <a:r>
                            <a:rPr lang="fr-FR" sz="1600" b="1" u="none" strike="noStrike" dirty="0">
                              <a:effectLst/>
                            </a:rPr>
                            <a:t>Y [µm]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u="none" strike="noStrike" dirty="0">
                              <a:effectLst/>
                            </a:rPr>
                            <a:t>σ_</a:t>
                          </a:r>
                          <a:r>
                            <a:rPr lang="fr-FR" sz="1600" b="1" u="none" strike="noStrike" dirty="0">
                              <a:effectLst/>
                            </a:rPr>
                            <a:t>Z [ps]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εΧ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l-G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ε</a:t>
                          </a:r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Y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500" b="1" u="none" strike="noStrike" dirty="0">
                              <a:effectLst/>
                            </a:rPr>
                            <a:t>Evolution du flux de rayons X</a:t>
                          </a:r>
                          <a:endParaRPr lang="fr-FR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922892"/>
                      </a:ext>
                    </a:extLst>
                  </a:tr>
                  <a:tr h="315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Travaux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précédents à 0,4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105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73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14,5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7,8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18,9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4697" t="-173077" r="-758" b="-794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2900345"/>
                      </a:ext>
                    </a:extLst>
                  </a:tr>
                  <a:tr h="315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 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0,3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58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13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4,5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4697" t="-273077" r="-758" b="-694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7076980"/>
                      </a:ext>
                    </a:extLst>
                  </a:tr>
                  <a:tr h="57718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0,9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356</a:t>
                          </a:r>
                        </a:p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(&lt; 80 atteint mais décalé)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22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4697" t="-204211" r="-758" b="-2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0843341"/>
                      </a:ext>
                    </a:extLst>
                  </a:tr>
                  <a:tr h="8035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2,5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64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215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(&lt; 110 atteint mais décalé)</a:t>
                          </a:r>
                        </a:p>
                        <a:p>
                          <a:pPr algn="ctr" fontAlgn="b"/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53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3,4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5,3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4697" t="-218939" r="-758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5821305"/>
                      </a:ext>
                    </a:extLst>
                  </a:tr>
                  <a:tr h="8035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Mesures à</a:t>
                          </a:r>
                          <a:r>
                            <a:rPr lang="fr-FR" sz="1600" b="1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4 </a:t>
                          </a:r>
                          <a:r>
                            <a:rPr lang="fr-FR" sz="1600" b="1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700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(&lt; 500 atteint mais décalé)</a:t>
                          </a:r>
                        </a:p>
                        <a:p>
                          <a:pPr algn="ctr" fontAlgn="b"/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300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effectLst/>
                            </a:rPr>
                            <a:t>72</a:t>
                          </a:r>
                          <a:endParaRPr lang="fr-F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5,7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126</a:t>
                          </a:r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36000" marB="3600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4697" t="-318939" r="-758" b="-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41083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avec coin rogné 13"/>
          <p:cNvSpPr/>
          <p:nvPr/>
        </p:nvSpPr>
        <p:spPr>
          <a:xfrm>
            <a:off x="808038" y="4681656"/>
            <a:ext cx="10515148" cy="1661993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9519" y="4665524"/>
            <a:ext cx="971704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>
              <a:spcAft>
                <a:spcPts val="0"/>
              </a:spcAft>
            </a:pP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Suite à l’optimisation du transport, nous sommes parvenus à des valeurs d’</a:t>
            </a:r>
            <a:r>
              <a:rPr lang="el-G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plus faibles à 2,5 </a:t>
            </a:r>
            <a:r>
              <a:rPr lang="fr-FR" sz="1700" b="1" dirty="0" err="1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que ce qui avait été mesuré précédemment à 0,4 </a:t>
            </a:r>
            <a:r>
              <a:rPr lang="fr-FR" sz="1700" b="1" dirty="0" err="1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On estime le gain sur le flux à un facteur [3 – 4].</a:t>
            </a:r>
          </a:p>
          <a:p>
            <a:pPr marL="25400">
              <a:spcAft>
                <a:spcPts val="0"/>
              </a:spcAft>
            </a:pP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constate un effet de seuil, l’émittance explose pour une charge supérieure à 2,5 </a:t>
            </a:r>
            <a:r>
              <a:rPr lang="fr-FR" sz="1700" b="1" dirty="0" err="1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nC</a:t>
            </a:r>
            <a:r>
              <a:rPr lang="fr-FR" sz="1700" b="1" dirty="0">
                <a:solidFill>
                  <a:srgbClr val="E6001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partiellement expliqué par les simulations.</a:t>
            </a:r>
          </a:p>
        </p:txBody>
      </p:sp>
      <p:cxnSp>
        <p:nvCxnSpPr>
          <p:cNvPr id="21" name="Connecteur droit avec flèche 20"/>
          <p:cNvCxnSpPr>
            <a:cxnSpLocks noChangeShapeType="1"/>
          </p:cNvCxnSpPr>
          <p:nvPr/>
        </p:nvCxnSpPr>
        <p:spPr bwMode="auto">
          <a:xfrm flipV="1">
            <a:off x="912380" y="4946167"/>
            <a:ext cx="537268" cy="15152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40E4B5A-11A7-AC38-D0CF-E3E18DF5A9E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2045" y="5942213"/>
            <a:ext cx="537268" cy="15152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976317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49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2288" y="2159000"/>
            <a:ext cx="2546350" cy="2673350"/>
          </a:xfrm>
        </p:spPr>
        <p:txBody>
          <a:bodyPr/>
          <a:lstStyle/>
          <a:p>
            <a:r>
              <a:rPr lang="fr-FR" sz="9600" dirty="0"/>
              <a:t>2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4591050" y="2171700"/>
            <a:ext cx="7688263" cy="239077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Conclusion et perspectives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7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0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36</a:t>
            </a:fld>
            <a:endParaRPr lang="fr-FR"/>
          </a:p>
        </p:txBody>
      </p:sp>
      <p:sp>
        <p:nvSpPr>
          <p:cNvPr id="10" name="Espace réservé du texte 12"/>
          <p:cNvSpPr txBox="1">
            <a:spLocks/>
          </p:cNvSpPr>
          <p:nvPr/>
        </p:nvSpPr>
        <p:spPr>
          <a:xfrm>
            <a:off x="763845" y="1487357"/>
            <a:ext cx="10811972" cy="343756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rPr>
              <a:t>L’étude par la simulation et l’expérience permet une meilleure compréhension du transport au sein des aimants alphas, et ouvre des pistes pour l’optimisation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Perspectives :</a:t>
            </a:r>
          </a:p>
          <a:p>
            <a:pPr marL="1004194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panose="020F0502020204030204" pitchFamily="34" charset="0"/>
              </a:rPr>
              <a:t>Il faut envisager d’autres types de compresseur pour poursuivre l’optimisation, et adapter la ligne (positionnement des quadrupôles) pour minimiser la dimension transverse au point d’interaction</a:t>
            </a:r>
            <a:endParaRPr lang="fr-FR" sz="20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Zone de texte 7"/>
          <p:cNvSpPr txBox="1"/>
          <p:nvPr/>
        </p:nvSpPr>
        <p:spPr>
          <a:xfrm>
            <a:off x="0" y="927690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Conclusions et perspectives</a:t>
            </a: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Travaux sur les électrons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7843" y="2699056"/>
            <a:ext cx="97170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>
              <a:spcAft>
                <a:spcPts val="0"/>
              </a:spcAft>
            </a:pPr>
            <a:r>
              <a:rPr lang="fr-FR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Gain sur le flux estimé à un facteur [3 – 4].</a:t>
            </a:r>
          </a:p>
          <a:p>
            <a:pPr marL="25400">
              <a:spcAft>
                <a:spcPts val="0"/>
              </a:spcAft>
            </a:pPr>
            <a:r>
              <a:rPr lang="fr-FR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17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7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avec flèche 14"/>
          <p:cNvCxnSpPr>
            <a:cxnSpLocks noChangeShapeType="1"/>
          </p:cNvCxnSpPr>
          <p:nvPr/>
        </p:nvCxnSpPr>
        <p:spPr bwMode="auto">
          <a:xfrm flipV="1">
            <a:off x="892210" y="2852378"/>
            <a:ext cx="537268" cy="15152"/>
          </a:xfrm>
          <a:prstGeom prst="straightConnector1">
            <a:avLst/>
          </a:prstGeom>
          <a:noFill/>
          <a:ln w="3810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8539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171700"/>
            <a:ext cx="8420100" cy="2390775"/>
          </a:xfrm>
        </p:spPr>
        <p:txBody>
          <a:bodyPr>
            <a:normAutofit/>
          </a:bodyPr>
          <a:lstStyle/>
          <a:p>
            <a:r>
              <a:rPr lang="fr-FR" sz="4800" dirty="0"/>
              <a:t>Résumé des autres améliorations étudiées lors de la thèse</a:t>
            </a:r>
            <a:endParaRPr lang="en-US" sz="4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275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6A98-381F-ABEE-0CCF-383D7D882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3F3F95A2-0539-85D9-6693-42590B97B6FE}"/>
              </a:ext>
            </a:extLst>
          </p:cNvPr>
          <p:cNvSpPr/>
          <p:nvPr/>
        </p:nvSpPr>
        <p:spPr>
          <a:xfrm>
            <a:off x="7630500" y="3146453"/>
            <a:ext cx="4235472" cy="629743"/>
          </a:xfrm>
          <a:prstGeom prst="roundRect">
            <a:avLst>
              <a:gd name="adj" fmla="val 7779"/>
            </a:avLst>
          </a:prstGeom>
          <a:solidFill>
            <a:srgbClr val="FFF5D5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61A7250-ED55-38CB-086E-56F93AF9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5" y="335732"/>
            <a:ext cx="12192000" cy="871827"/>
          </a:xfrm>
        </p:spPr>
        <p:txBody>
          <a:bodyPr>
            <a:normAutofit/>
          </a:bodyPr>
          <a:lstStyle/>
          <a:p>
            <a:r>
              <a:rPr lang="fr-FR" sz="2600" dirty="0"/>
              <a:t>Résumé des autres améliorations étudiées lors de la thèse</a:t>
            </a:r>
          </a:p>
        </p:txBody>
      </p:sp>
      <p:sp>
        <p:nvSpPr>
          <p:cNvPr id="55" name="Zone de texte 7">
            <a:extLst>
              <a:ext uri="{FF2B5EF4-FFF2-40B4-BE49-F238E27FC236}">
                <a16:creationId xmlns:a16="http://schemas.microsoft.com/office/drawing/2014/main" id="{DA114760-6449-301E-0B61-8DF531E66078}"/>
              </a:ext>
            </a:extLst>
          </p:cNvPr>
          <p:cNvSpPr txBox="1"/>
          <p:nvPr/>
        </p:nvSpPr>
        <p:spPr>
          <a:xfrm>
            <a:off x="623887" y="907869"/>
            <a:ext cx="12177003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Optimisation du flux X </a:t>
            </a: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</a:t>
            </a: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augmentation charge paquets d’e-  et énergie par impulsion laser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		+ optimisation des dimensions au point d’interaction</a:t>
            </a: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16C3F0-4EC1-3A0D-1AD2-DED5DE653D86}"/>
              </a:ext>
            </a:extLst>
          </p:cNvPr>
          <p:cNvSpPr/>
          <p:nvPr/>
        </p:nvSpPr>
        <p:spPr>
          <a:xfrm>
            <a:off x="2121125" y="1657712"/>
            <a:ext cx="3178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Obstacles :</a:t>
            </a:r>
          </a:p>
        </p:txBody>
      </p:sp>
      <p:sp>
        <p:nvSpPr>
          <p:cNvPr id="138" name="Rectangle à coins arrondis 137">
            <a:extLst>
              <a:ext uri="{FF2B5EF4-FFF2-40B4-BE49-F238E27FC236}">
                <a16:creationId xmlns:a16="http://schemas.microsoft.com/office/drawing/2014/main" id="{6F1B6C99-4015-6A0E-1A4B-F89237622DBE}"/>
              </a:ext>
            </a:extLst>
          </p:cNvPr>
          <p:cNvSpPr/>
          <p:nvPr/>
        </p:nvSpPr>
        <p:spPr>
          <a:xfrm>
            <a:off x="2138008" y="3161140"/>
            <a:ext cx="5298346" cy="47565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Utilisation du SMILE avec laser IR</a:t>
            </a:r>
          </a:p>
        </p:txBody>
      </p:sp>
      <p:sp>
        <p:nvSpPr>
          <p:cNvPr id="140" name="Rectangle à coins arrondis 139">
            <a:extLst>
              <a:ext uri="{FF2B5EF4-FFF2-40B4-BE49-F238E27FC236}">
                <a16:creationId xmlns:a16="http://schemas.microsoft.com/office/drawing/2014/main" id="{B8EB3B6C-2CFE-3B29-8F2E-5D2E91E2E18C}"/>
              </a:ext>
            </a:extLst>
          </p:cNvPr>
          <p:cNvSpPr/>
          <p:nvPr/>
        </p:nvSpPr>
        <p:spPr>
          <a:xfrm>
            <a:off x="2121125" y="2251870"/>
            <a:ext cx="5315229" cy="708778"/>
          </a:xfrm>
          <a:prstGeom prst="roundRect">
            <a:avLst/>
          </a:prstGeom>
          <a:ln w="57150">
            <a:solidFill>
              <a:srgbClr val="26EEE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Seuil de dommage laser (LIDT)</a:t>
            </a:r>
          </a:p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Effets non linéaires</a:t>
            </a:r>
          </a:p>
        </p:txBody>
      </p:sp>
      <p:sp>
        <p:nvSpPr>
          <p:cNvPr id="153" name="Rectangle à coins arrondis 152">
            <a:extLst>
              <a:ext uri="{FF2B5EF4-FFF2-40B4-BE49-F238E27FC236}">
                <a16:creationId xmlns:a16="http://schemas.microsoft.com/office/drawing/2014/main" id="{59AE6BB7-1DD8-634F-18DF-D50E9B3BC0E7}"/>
              </a:ext>
            </a:extLst>
          </p:cNvPr>
          <p:cNvSpPr/>
          <p:nvPr/>
        </p:nvSpPr>
        <p:spPr>
          <a:xfrm>
            <a:off x="7639621" y="2395203"/>
            <a:ext cx="4081299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3. Travaux sur la tenue au flux laser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126BE4E-815D-D81D-5E52-0AA630251967}"/>
              </a:ext>
            </a:extLst>
          </p:cNvPr>
          <p:cNvSpPr/>
          <p:nvPr/>
        </p:nvSpPr>
        <p:spPr>
          <a:xfrm>
            <a:off x="8364844" y="1587053"/>
            <a:ext cx="119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Travaux :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5F215A-6CC0-3260-1BF0-340A86D4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38</a:t>
            </a:fld>
            <a:endParaRPr lang="fr-FR" dirty="0"/>
          </a:p>
        </p:txBody>
      </p:sp>
      <p:sp>
        <p:nvSpPr>
          <p:cNvPr id="7" name="Rectangle à coins arrondis 136">
            <a:extLst>
              <a:ext uri="{FF2B5EF4-FFF2-40B4-BE49-F238E27FC236}">
                <a16:creationId xmlns:a16="http://schemas.microsoft.com/office/drawing/2014/main" id="{4C28AEC2-6BA1-C676-F8BA-B40A36CB0052}"/>
              </a:ext>
            </a:extLst>
          </p:cNvPr>
          <p:cNvSpPr/>
          <p:nvPr/>
        </p:nvSpPr>
        <p:spPr>
          <a:xfrm>
            <a:off x="2121125" y="3866789"/>
            <a:ext cx="5315228" cy="603780"/>
          </a:xfrm>
          <a:prstGeom prst="roundRect">
            <a:avLst/>
          </a:prstGeom>
          <a:ln w="57150">
            <a:solidFill>
              <a:srgbClr val="70D8F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Manœuvrabilité du SMILE</a:t>
            </a:r>
          </a:p>
        </p:txBody>
      </p:sp>
      <p:sp>
        <p:nvSpPr>
          <p:cNvPr id="11" name="Rectangle à coins arrondis 147">
            <a:extLst>
              <a:ext uri="{FF2B5EF4-FFF2-40B4-BE49-F238E27FC236}">
                <a16:creationId xmlns:a16="http://schemas.microsoft.com/office/drawing/2014/main" id="{4BAB1243-BB1F-E1C5-FA28-78335C826512}"/>
              </a:ext>
            </a:extLst>
          </p:cNvPr>
          <p:cNvSpPr/>
          <p:nvPr/>
        </p:nvSpPr>
        <p:spPr>
          <a:xfrm>
            <a:off x="7623750" y="3782054"/>
            <a:ext cx="4242222" cy="712768"/>
          </a:xfrm>
          <a:prstGeom prst="roundRect">
            <a:avLst>
              <a:gd name="adj" fmla="val 7779"/>
            </a:avLst>
          </a:prstGeom>
          <a:solidFill>
            <a:srgbClr val="CDF1FB"/>
          </a:solidFill>
          <a:ln w="7620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4" name="Espace réservé du pied de page 7">
            <a:extLst>
              <a:ext uri="{FF2B5EF4-FFF2-40B4-BE49-F238E27FC236}">
                <a16:creationId xmlns:a16="http://schemas.microsoft.com/office/drawing/2014/main" id="{467092D1-7B3D-DC6B-D318-4194EBD768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25" name="Espace réservé de la date 5">
            <a:extLst>
              <a:ext uri="{FF2B5EF4-FFF2-40B4-BE49-F238E27FC236}">
                <a16:creationId xmlns:a16="http://schemas.microsoft.com/office/drawing/2014/main" id="{B0034755-E252-3ED4-9321-C89837588C2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1" name="Rectangle à coins arrondis 30">
            <a:extLst>
              <a:ext uri="{FF2B5EF4-FFF2-40B4-BE49-F238E27FC236}">
                <a16:creationId xmlns:a16="http://schemas.microsoft.com/office/drawing/2014/main" id="{809749FC-6B49-A318-A6C6-E3E86B47BBDA}"/>
              </a:ext>
            </a:extLst>
          </p:cNvPr>
          <p:cNvSpPr/>
          <p:nvPr/>
        </p:nvSpPr>
        <p:spPr>
          <a:xfrm>
            <a:off x="7663723" y="3207214"/>
            <a:ext cx="4168776" cy="648000"/>
          </a:xfrm>
          <a:prstGeom prst="roundRect">
            <a:avLst>
              <a:gd name="adj" fmla="val 7779"/>
            </a:avLst>
          </a:prstGeom>
          <a:solidFill>
            <a:srgbClr val="FFF5D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52" name="Rectangle à coins arrondis 151">
            <a:extLst>
              <a:ext uri="{FF2B5EF4-FFF2-40B4-BE49-F238E27FC236}">
                <a16:creationId xmlns:a16="http://schemas.microsoft.com/office/drawing/2014/main" id="{C9B5BC68-B17D-3821-C459-C9A49039021B}"/>
              </a:ext>
            </a:extLst>
          </p:cNvPr>
          <p:cNvSpPr/>
          <p:nvPr/>
        </p:nvSpPr>
        <p:spPr>
          <a:xfrm>
            <a:off x="7623750" y="2262644"/>
            <a:ext cx="4242222" cy="840673"/>
          </a:xfrm>
          <a:prstGeom prst="roundRect">
            <a:avLst>
              <a:gd name="adj" fmla="val 7779"/>
            </a:avLst>
          </a:prstGeom>
          <a:solidFill>
            <a:srgbClr val="CDFBFA"/>
          </a:solidFill>
          <a:ln w="7620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30" name="Rectangle à coins arrondis 29">
            <a:extLst>
              <a:ext uri="{FF2B5EF4-FFF2-40B4-BE49-F238E27FC236}">
                <a16:creationId xmlns:a16="http://schemas.microsoft.com/office/drawing/2014/main" id="{D2D82421-87F4-B4D7-4393-D32460C1E5F9}"/>
              </a:ext>
            </a:extLst>
          </p:cNvPr>
          <p:cNvSpPr/>
          <p:nvPr/>
        </p:nvSpPr>
        <p:spPr>
          <a:xfrm>
            <a:off x="7663722" y="3056274"/>
            <a:ext cx="4168777" cy="648000"/>
          </a:xfrm>
          <a:prstGeom prst="roundRect">
            <a:avLst>
              <a:gd name="adj" fmla="val 7779"/>
            </a:avLst>
          </a:prstGeom>
          <a:solidFill>
            <a:srgbClr val="FFF5D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id="{DB969E13-3AEE-58E3-75AD-0585C5B9294D}"/>
              </a:ext>
            </a:extLst>
          </p:cNvPr>
          <p:cNvSpPr/>
          <p:nvPr/>
        </p:nvSpPr>
        <p:spPr>
          <a:xfrm>
            <a:off x="7785793" y="2250556"/>
            <a:ext cx="3907279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/>
            <a:r>
              <a:rPr lang="fr-FR" sz="1400" b="1" dirty="0">
                <a:ea typeface="Times New Roman" panose="02020603050405020304" pitchFamily="18" charset="0"/>
              </a:rPr>
              <a:t>3. Autres travaux (résumés) :</a:t>
            </a:r>
          </a:p>
          <a:p>
            <a:pPr marL="228600" algn="ctr"/>
            <a:r>
              <a:rPr lang="fr-FR" sz="1400" b="1" dirty="0">
                <a:ea typeface="Times New Roman" panose="02020603050405020304" pitchFamily="18" charset="0"/>
              </a:rPr>
              <a:t> </a:t>
            </a:r>
          </a:p>
          <a:p>
            <a:pPr marL="228600" algn="ctr"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Laser - CPA</a:t>
            </a:r>
          </a:p>
          <a:p>
            <a:pPr marL="228600" algn="ctr">
              <a:spcAft>
                <a:spcPts val="0"/>
              </a:spcAft>
            </a:pPr>
            <a:endParaRPr lang="fr-FR" sz="1400" b="1" dirty="0"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Alignement du SMILE</a:t>
            </a:r>
          </a:p>
          <a:p>
            <a:pPr marL="228600" algn="ctr">
              <a:spcAft>
                <a:spcPts val="0"/>
              </a:spcAft>
            </a:pPr>
            <a:endParaRPr lang="fr-FR" sz="1400" b="1" dirty="0"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 </a:t>
            </a:r>
          </a:p>
          <a:p>
            <a:pPr marL="228600" algn="ctr">
              <a:spcAft>
                <a:spcPts val="0"/>
              </a:spcAft>
            </a:pPr>
            <a:endParaRPr lang="fr-FR" sz="1400" b="1" dirty="0"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fr-FR" sz="1400" b="1" dirty="0">
                <a:ea typeface="Times New Roman" panose="02020603050405020304" pitchFamily="18" charset="0"/>
              </a:rPr>
              <a:t>Mécanique du SMILE</a:t>
            </a:r>
            <a:br>
              <a:rPr lang="fr-FR" sz="1400" b="1" dirty="0">
                <a:ea typeface="Times New Roman" panose="02020603050405020304" pitchFamily="18" charset="0"/>
              </a:rPr>
            </a:br>
            <a:endParaRPr lang="fr-FR" sz="1400" b="1" dirty="0">
              <a:ea typeface="Times New Roman" panose="02020603050405020304" pitchFamily="18" charset="0"/>
            </a:endParaRPr>
          </a:p>
        </p:txBody>
      </p:sp>
      <p:sp>
        <p:nvSpPr>
          <p:cNvPr id="16" name="Zone de texte 7">
            <a:extLst>
              <a:ext uri="{FF2B5EF4-FFF2-40B4-BE49-F238E27FC236}">
                <a16:creationId xmlns:a16="http://schemas.microsoft.com/office/drawing/2014/main" id="{2BE7EA63-9578-4018-AA25-4122F38F702E}"/>
              </a:ext>
            </a:extLst>
          </p:cNvPr>
          <p:cNvSpPr txBox="1"/>
          <p:nvPr/>
        </p:nvSpPr>
        <p:spPr>
          <a:xfrm>
            <a:off x="7753212" y="5283984"/>
            <a:ext cx="2307999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Optimiser :</a:t>
            </a: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E3E5F35-C92D-62ED-79E7-3C74EEA789DE}"/>
                  </a:ext>
                </a:extLst>
              </p:cNvPr>
              <p:cNvSpPr/>
              <p:nvPr/>
            </p:nvSpPr>
            <p:spPr>
              <a:xfrm>
                <a:off x="1595402" y="4992019"/>
                <a:ext cx="9794950" cy="848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𝑇h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α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fr-FR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fr-FR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fr-FR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fr-FR" dirty="0"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E3E5F35-C92D-62ED-79E7-3C74EEA78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402" y="4992019"/>
                <a:ext cx="9794950" cy="8486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DBA76F-2298-DD8E-8629-3805A7D6AD9B}"/>
              </a:ext>
            </a:extLst>
          </p:cNvPr>
          <p:cNvCxnSpPr/>
          <p:nvPr/>
        </p:nvCxnSpPr>
        <p:spPr>
          <a:xfrm>
            <a:off x="2376043" y="5375926"/>
            <a:ext cx="406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5A0E9B2-4D82-D20E-52C2-ACA33DE47788}"/>
                  </a:ext>
                </a:extLst>
              </p:cNvPr>
              <p:cNvSpPr txBox="1"/>
              <p:nvPr/>
            </p:nvSpPr>
            <p:spPr>
              <a:xfrm>
                <a:off x="9333803" y="5210912"/>
                <a:ext cx="2532169" cy="410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h</m:t>
                        </m:r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𝑙𝑝</m:t>
                        </m:r>
                      </m:sub>
                      <m:sup>
                        <m: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𝑣𝑝</m:t>
                        </m:r>
                      </m:sub>
                      <m:sup>
                        <m:r>
                          <a:rPr lang="fr-FR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5A0E9B2-4D82-D20E-52C2-ACA33DE47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803" y="5210912"/>
                <a:ext cx="2532169" cy="410753"/>
              </a:xfrm>
              <a:prstGeom prst="rect">
                <a:avLst/>
              </a:prstGeom>
              <a:blipFill>
                <a:blip r:embed="rId4"/>
                <a:stretch>
                  <a:fillRect t="-5970" b="-16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08441CB9-961A-464C-A898-C55936E9674B}"/>
              </a:ext>
            </a:extLst>
          </p:cNvPr>
          <p:cNvSpPr txBox="1"/>
          <p:nvPr/>
        </p:nvSpPr>
        <p:spPr>
          <a:xfrm>
            <a:off x="7785793" y="5706404"/>
            <a:ext cx="6568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1F4E79"/>
                </a:solidFill>
              </a:rPr>
              <a:t>+ longueur d’onde </a:t>
            </a:r>
            <a:r>
              <a:rPr lang="el-GR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fr-FR" sz="1800" b="1" i="1" dirty="0">
                <a:solidFill>
                  <a:srgbClr val="262626"/>
                </a:solidFill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ADC1E-EF48-B5D2-5893-E78EC9F7F428}"/>
              </a:ext>
            </a:extLst>
          </p:cNvPr>
          <p:cNvSpPr/>
          <p:nvPr/>
        </p:nvSpPr>
        <p:spPr>
          <a:xfrm>
            <a:off x="736600" y="2370867"/>
            <a:ext cx="1031051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Laser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C21CB-1956-B9F1-FEE2-07F92F76311D}"/>
              </a:ext>
            </a:extLst>
          </p:cNvPr>
          <p:cNvSpPr/>
          <p:nvPr/>
        </p:nvSpPr>
        <p:spPr>
          <a:xfrm>
            <a:off x="3278" y="3636799"/>
            <a:ext cx="213473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SMILE</a:t>
            </a:r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6BE43DB8-C7CE-4723-D393-D21D245A4DC3}"/>
              </a:ext>
            </a:extLst>
          </p:cNvPr>
          <p:cNvSpPr/>
          <p:nvPr/>
        </p:nvSpPr>
        <p:spPr>
          <a:xfrm>
            <a:off x="1739423" y="3161140"/>
            <a:ext cx="204439" cy="132794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22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466975"/>
            <a:ext cx="8420100" cy="239077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SMILE et SMILE 2</a:t>
            </a:r>
            <a:br>
              <a:rPr lang="en-US" sz="4800" dirty="0"/>
            </a:br>
            <a:r>
              <a:rPr lang="en-US" sz="4800" dirty="0"/>
              <a:t>(</a:t>
            </a:r>
            <a:r>
              <a:rPr lang="en-US" sz="4800" dirty="0" err="1"/>
              <a:t>Mécanique</a:t>
            </a:r>
            <a:r>
              <a:rPr lang="en-US" sz="4800" dirty="0"/>
              <a:t> – </a:t>
            </a:r>
            <a:r>
              <a:rPr lang="en-US" sz="4800" dirty="0" err="1"/>
              <a:t>Alignement</a:t>
            </a:r>
            <a:r>
              <a:rPr lang="en-US" sz="4800" dirty="0"/>
              <a:t> 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2288" y="2159000"/>
            <a:ext cx="2546350" cy="2673350"/>
          </a:xfrm>
        </p:spPr>
        <p:txBody>
          <a:bodyPr/>
          <a:lstStyle/>
          <a:p>
            <a:r>
              <a:rPr lang="fr-FR" sz="8800" dirty="0"/>
              <a:t>3.1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09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Sources de rayons X par effet Compton inverse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Effet Compton inverse</a:t>
            </a:r>
            <a:endParaRPr lang="fr-FR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7952" y="2405712"/>
            <a:ext cx="3793490" cy="2225193"/>
          </a:xfrm>
          <a:prstGeom prst="rect">
            <a:avLst/>
          </a:prstGeom>
        </p:spPr>
      </p:sp>
      <p:sp>
        <p:nvSpPr>
          <p:cNvPr id="177" name="Rectangle 176"/>
          <p:cNvSpPr/>
          <p:nvPr/>
        </p:nvSpPr>
        <p:spPr>
          <a:xfrm>
            <a:off x="6346582" y="1449342"/>
            <a:ext cx="4771698" cy="2923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0">
            <a:spAutoFit/>
          </a:bodyPr>
          <a:lstStyle/>
          <a:p>
            <a:pPr marL="339725" lvl="1"/>
            <a:r>
              <a:rPr lang="fr-FR" sz="1600" b="1" dirty="0">
                <a:solidFill>
                  <a:srgbClr val="FF0000"/>
                </a:solidFill>
              </a:rPr>
              <a:t>DANS LE REFERENTIEL DU LABORATOIRE</a:t>
            </a:r>
          </a:p>
        </p:txBody>
      </p:sp>
      <p:grpSp>
        <p:nvGrpSpPr>
          <p:cNvPr id="252" name="Groupe 251"/>
          <p:cNvGrpSpPr/>
          <p:nvPr/>
        </p:nvGrpSpPr>
        <p:grpSpPr>
          <a:xfrm>
            <a:off x="6424369" y="1866024"/>
            <a:ext cx="4399845" cy="1224630"/>
            <a:chOff x="7148269" y="2297820"/>
            <a:chExt cx="4399845" cy="1224630"/>
          </a:xfrm>
        </p:grpSpPr>
        <p:grpSp>
          <p:nvGrpSpPr>
            <p:cNvPr id="244" name="Groupe 243"/>
            <p:cNvGrpSpPr/>
            <p:nvPr/>
          </p:nvGrpSpPr>
          <p:grpSpPr>
            <a:xfrm>
              <a:off x="7148269" y="2297820"/>
              <a:ext cx="4399845" cy="1224630"/>
              <a:chOff x="7141939" y="2098090"/>
              <a:chExt cx="4399845" cy="1224630"/>
            </a:xfrm>
          </p:grpSpPr>
          <p:grpSp>
            <p:nvGrpSpPr>
              <p:cNvPr id="100" name="Groupe 99"/>
              <p:cNvGrpSpPr/>
              <p:nvPr/>
            </p:nvGrpSpPr>
            <p:grpSpPr>
              <a:xfrm>
                <a:off x="7141939" y="2098090"/>
                <a:ext cx="4399845" cy="1224630"/>
                <a:chOff x="7008458" y="3331264"/>
                <a:chExt cx="4399845" cy="1224630"/>
              </a:xfrm>
            </p:grpSpPr>
            <p:grpSp>
              <p:nvGrpSpPr>
                <p:cNvPr id="102" name="Groupe 101"/>
                <p:cNvGrpSpPr/>
                <p:nvPr/>
              </p:nvGrpSpPr>
              <p:grpSpPr>
                <a:xfrm>
                  <a:off x="7008458" y="3331264"/>
                  <a:ext cx="3955832" cy="1224630"/>
                  <a:chOff x="7008458" y="3331264"/>
                  <a:chExt cx="3955832" cy="1224630"/>
                </a:xfrm>
              </p:grpSpPr>
              <p:cxnSp>
                <p:nvCxnSpPr>
                  <p:cNvPr id="108" name="Connecteur droit avec flèche 107"/>
                  <p:cNvCxnSpPr/>
                  <p:nvPr/>
                </p:nvCxnSpPr>
                <p:spPr>
                  <a:xfrm>
                    <a:off x="7631926" y="3993994"/>
                    <a:ext cx="5400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necteur droit 110"/>
                  <p:cNvCxnSpPr/>
                  <p:nvPr/>
                </p:nvCxnSpPr>
                <p:spPr>
                  <a:xfrm flipV="1">
                    <a:off x="8177630" y="3331264"/>
                    <a:ext cx="0" cy="1080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lgDash"/>
                    <a:headEnd type="none" w="med" len="med"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9" name="ZoneTexte 118"/>
                  <p:cNvSpPr txBox="1"/>
                  <p:nvPr/>
                </p:nvSpPr>
                <p:spPr>
                  <a:xfrm>
                    <a:off x="9280362" y="3679935"/>
                    <a:ext cx="168392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Photon laser incident</a:t>
                    </a:r>
                  </a:p>
                </p:txBody>
              </p:sp>
              <p:sp>
                <p:nvSpPr>
                  <p:cNvPr id="120" name="ZoneTexte 119"/>
                  <p:cNvSpPr txBox="1"/>
                  <p:nvPr/>
                </p:nvSpPr>
                <p:spPr>
                  <a:xfrm>
                    <a:off x="7008458" y="4061727"/>
                    <a:ext cx="1615939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dirty="0"/>
                      <a:t>Electron relativiste</a:t>
                    </a:r>
                  </a:p>
                </p:txBody>
              </p:sp>
              <p:sp>
                <p:nvSpPr>
                  <p:cNvPr id="126" name="ZoneTexte 125"/>
                  <p:cNvSpPr txBox="1"/>
                  <p:nvPr/>
                </p:nvSpPr>
                <p:spPr>
                  <a:xfrm>
                    <a:off x="7263606" y="4217340"/>
                    <a:ext cx="41534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dirty="0" err="1"/>
                      <a:t>E</a:t>
                    </a:r>
                    <a:r>
                      <a:rPr lang="fr-FR" sz="1600" baseline="-25000" dirty="0" err="1"/>
                      <a:t>e</a:t>
                    </a:r>
                    <a:endParaRPr lang="fr-FR" sz="1600" baseline="-25000" dirty="0"/>
                  </a:p>
                </p:txBody>
              </p:sp>
              <p:cxnSp>
                <p:nvCxnSpPr>
                  <p:cNvPr id="129" name="Connecteur droit 128"/>
                  <p:cNvCxnSpPr/>
                  <p:nvPr/>
                </p:nvCxnSpPr>
                <p:spPr>
                  <a:xfrm>
                    <a:off x="7057201" y="3992753"/>
                    <a:ext cx="3600000" cy="462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prstDash val="lgDash"/>
                    <a:headEnd type="none" w="med" len="med"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Connecteur droit 102"/>
                <p:cNvCxnSpPr/>
                <p:nvPr/>
              </p:nvCxnSpPr>
              <p:spPr>
                <a:xfrm flipH="1">
                  <a:off x="8173703" y="3994669"/>
                  <a:ext cx="3234600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prstDash val="sysDot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Forme libre 143"/>
              <p:cNvSpPr/>
              <p:nvPr/>
            </p:nvSpPr>
            <p:spPr>
              <a:xfrm rot="515537">
                <a:off x="8840454" y="2593191"/>
                <a:ext cx="1955006" cy="334015"/>
              </a:xfrm>
              <a:custGeom>
                <a:avLst/>
                <a:gdLst>
                  <a:gd name="connsiteX0" fmla="*/ 0 w 2006917"/>
                  <a:gd name="connsiteY0" fmla="*/ 203680 h 289405"/>
                  <a:gd name="connsiteX1" fmla="*/ 1766887 w 2006917"/>
                  <a:gd name="connsiteY1" fmla="*/ 1273 h 289405"/>
                  <a:gd name="connsiteX2" fmla="*/ 1985962 w 2006917"/>
                  <a:gd name="connsiteY2" fmla="*/ 289405 h 289405"/>
                  <a:gd name="connsiteX0" fmla="*/ 0 w 1987007"/>
                  <a:gd name="connsiteY0" fmla="*/ 202455 h 316750"/>
                  <a:gd name="connsiteX1" fmla="*/ 733425 w 1987007"/>
                  <a:gd name="connsiteY1" fmla="*/ 311992 h 316750"/>
                  <a:gd name="connsiteX2" fmla="*/ 1766887 w 1987007"/>
                  <a:gd name="connsiteY2" fmla="*/ 48 h 316750"/>
                  <a:gd name="connsiteX3" fmla="*/ 1985962 w 1987007"/>
                  <a:gd name="connsiteY3" fmla="*/ 288180 h 316750"/>
                  <a:gd name="connsiteX0" fmla="*/ 0 w 1987007"/>
                  <a:gd name="connsiteY0" fmla="*/ 247699 h 318361"/>
                  <a:gd name="connsiteX1" fmla="*/ 733425 w 1987007"/>
                  <a:gd name="connsiteY1" fmla="*/ 311992 h 318361"/>
                  <a:gd name="connsiteX2" fmla="*/ 1766887 w 1987007"/>
                  <a:gd name="connsiteY2" fmla="*/ 48 h 318361"/>
                  <a:gd name="connsiteX3" fmla="*/ 1985962 w 1987007"/>
                  <a:gd name="connsiteY3" fmla="*/ 288180 h 318361"/>
                  <a:gd name="connsiteX0" fmla="*/ 0 w 1987007"/>
                  <a:gd name="connsiteY0" fmla="*/ 247699 h 325651"/>
                  <a:gd name="connsiteX1" fmla="*/ 357187 w 1987007"/>
                  <a:gd name="connsiteY1" fmla="*/ 254733 h 325651"/>
                  <a:gd name="connsiteX2" fmla="*/ 733425 w 1987007"/>
                  <a:gd name="connsiteY2" fmla="*/ 311992 h 325651"/>
                  <a:gd name="connsiteX3" fmla="*/ 1766887 w 1987007"/>
                  <a:gd name="connsiteY3" fmla="*/ 48 h 325651"/>
                  <a:gd name="connsiteX4" fmla="*/ 1985962 w 1987007"/>
                  <a:gd name="connsiteY4" fmla="*/ 288180 h 325651"/>
                  <a:gd name="connsiteX0" fmla="*/ 0 w 1987007"/>
                  <a:gd name="connsiteY0" fmla="*/ 247699 h 324941"/>
                  <a:gd name="connsiteX1" fmla="*/ 185737 w 1987007"/>
                  <a:gd name="connsiteY1" fmla="*/ 247590 h 324941"/>
                  <a:gd name="connsiteX2" fmla="*/ 733425 w 1987007"/>
                  <a:gd name="connsiteY2" fmla="*/ 311992 h 324941"/>
                  <a:gd name="connsiteX3" fmla="*/ 1766887 w 1987007"/>
                  <a:gd name="connsiteY3" fmla="*/ 48 h 324941"/>
                  <a:gd name="connsiteX4" fmla="*/ 1985962 w 1987007"/>
                  <a:gd name="connsiteY4" fmla="*/ 288180 h 324941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91770"/>
                  <a:gd name="connsiteY0" fmla="*/ 331043 h 331492"/>
                  <a:gd name="connsiteX1" fmla="*/ 190500 w 1991770"/>
                  <a:gd name="connsiteY1" fmla="*/ 247590 h 331492"/>
                  <a:gd name="connsiteX2" fmla="*/ 738188 w 1991770"/>
                  <a:gd name="connsiteY2" fmla="*/ 311992 h 331492"/>
                  <a:gd name="connsiteX3" fmla="*/ 1771650 w 1991770"/>
                  <a:gd name="connsiteY3" fmla="*/ 48 h 331492"/>
                  <a:gd name="connsiteX4" fmla="*/ 1990725 w 1991770"/>
                  <a:gd name="connsiteY4" fmla="*/ 288180 h 331492"/>
                  <a:gd name="connsiteX0" fmla="*/ 0 w 1996138"/>
                  <a:gd name="connsiteY0" fmla="*/ 330998 h 331447"/>
                  <a:gd name="connsiteX1" fmla="*/ 190500 w 1996138"/>
                  <a:gd name="connsiteY1" fmla="*/ 247545 h 331447"/>
                  <a:gd name="connsiteX2" fmla="*/ 414338 w 1996138"/>
                  <a:gd name="connsiteY2" fmla="*/ 283372 h 331447"/>
                  <a:gd name="connsiteX3" fmla="*/ 1771650 w 1996138"/>
                  <a:gd name="connsiteY3" fmla="*/ 3 h 331447"/>
                  <a:gd name="connsiteX4" fmla="*/ 1990725 w 1996138"/>
                  <a:gd name="connsiteY4" fmla="*/ 288135 h 331447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66687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1062 h 331511"/>
                  <a:gd name="connsiteX1" fmla="*/ 166687 w 1996138"/>
                  <a:gd name="connsiteY1" fmla="*/ 247609 h 331511"/>
                  <a:gd name="connsiteX2" fmla="*/ 414338 w 1996138"/>
                  <a:gd name="connsiteY2" fmla="*/ 283436 h 331511"/>
                  <a:gd name="connsiteX3" fmla="*/ 523573 w 1996138"/>
                  <a:gd name="connsiteY3" fmla="*/ 261417 h 331511"/>
                  <a:gd name="connsiteX4" fmla="*/ 1771650 w 1996138"/>
                  <a:gd name="connsiteY4" fmla="*/ 67 h 331511"/>
                  <a:gd name="connsiteX5" fmla="*/ 1990725 w 1996138"/>
                  <a:gd name="connsiteY5" fmla="*/ 288199 h 331511"/>
                  <a:gd name="connsiteX0" fmla="*/ 0 w 1992208"/>
                  <a:gd name="connsiteY0" fmla="*/ 333218 h 333667"/>
                  <a:gd name="connsiteX1" fmla="*/ 166687 w 1992208"/>
                  <a:gd name="connsiteY1" fmla="*/ 249765 h 333667"/>
                  <a:gd name="connsiteX2" fmla="*/ 414338 w 1992208"/>
                  <a:gd name="connsiteY2" fmla="*/ 285592 h 333667"/>
                  <a:gd name="connsiteX3" fmla="*/ 664067 w 1992208"/>
                  <a:gd name="connsiteY3" fmla="*/ 163561 h 333667"/>
                  <a:gd name="connsiteX4" fmla="*/ 1771650 w 1992208"/>
                  <a:gd name="connsiteY4" fmla="*/ 2223 h 333667"/>
                  <a:gd name="connsiteX5" fmla="*/ 1990725 w 1992208"/>
                  <a:gd name="connsiteY5" fmla="*/ 290355 h 333667"/>
                  <a:gd name="connsiteX0" fmla="*/ 0 w 1992208"/>
                  <a:gd name="connsiteY0" fmla="*/ 333946 h 334395"/>
                  <a:gd name="connsiteX1" fmla="*/ 166687 w 1992208"/>
                  <a:gd name="connsiteY1" fmla="*/ 250493 h 334395"/>
                  <a:gd name="connsiteX2" fmla="*/ 414338 w 1992208"/>
                  <a:gd name="connsiteY2" fmla="*/ 286320 h 334395"/>
                  <a:gd name="connsiteX3" fmla="*/ 664067 w 1992208"/>
                  <a:gd name="connsiteY3" fmla="*/ 164289 h 334395"/>
                  <a:gd name="connsiteX4" fmla="*/ 747410 w 1992208"/>
                  <a:gd name="connsiteY4" fmla="*/ 142859 h 334395"/>
                  <a:gd name="connsiteX5" fmla="*/ 1771650 w 1992208"/>
                  <a:gd name="connsiteY5" fmla="*/ 2951 h 334395"/>
                  <a:gd name="connsiteX6" fmla="*/ 1990725 w 1992208"/>
                  <a:gd name="connsiteY6" fmla="*/ 291083 h 334395"/>
                  <a:gd name="connsiteX0" fmla="*/ 0 w 1991334"/>
                  <a:gd name="connsiteY0" fmla="*/ 331634 h 332083"/>
                  <a:gd name="connsiteX1" fmla="*/ 166687 w 1991334"/>
                  <a:gd name="connsiteY1" fmla="*/ 248181 h 332083"/>
                  <a:gd name="connsiteX2" fmla="*/ 414338 w 1991334"/>
                  <a:gd name="connsiteY2" fmla="*/ 284008 h 332083"/>
                  <a:gd name="connsiteX3" fmla="*/ 664067 w 1991334"/>
                  <a:gd name="connsiteY3" fmla="*/ 161977 h 332083"/>
                  <a:gd name="connsiteX4" fmla="*/ 885523 w 1991334"/>
                  <a:gd name="connsiteY4" fmla="*/ 209603 h 332083"/>
                  <a:gd name="connsiteX5" fmla="*/ 1771650 w 1991334"/>
                  <a:gd name="connsiteY5" fmla="*/ 639 h 332083"/>
                  <a:gd name="connsiteX6" fmla="*/ 1990725 w 1991334"/>
                  <a:gd name="connsiteY6" fmla="*/ 288771 h 332083"/>
                  <a:gd name="connsiteX0" fmla="*/ 0 w 1991334"/>
                  <a:gd name="connsiteY0" fmla="*/ 333367 h 333816"/>
                  <a:gd name="connsiteX1" fmla="*/ 166687 w 1991334"/>
                  <a:gd name="connsiteY1" fmla="*/ 249914 h 333816"/>
                  <a:gd name="connsiteX2" fmla="*/ 414338 w 1991334"/>
                  <a:gd name="connsiteY2" fmla="*/ 285741 h 333816"/>
                  <a:gd name="connsiteX3" fmla="*/ 664067 w 1991334"/>
                  <a:gd name="connsiteY3" fmla="*/ 163710 h 333816"/>
                  <a:gd name="connsiteX4" fmla="*/ 885523 w 1991334"/>
                  <a:gd name="connsiteY4" fmla="*/ 211336 h 333816"/>
                  <a:gd name="connsiteX5" fmla="*/ 1109360 w 1991334"/>
                  <a:gd name="connsiteY5" fmla="*/ 156567 h 333816"/>
                  <a:gd name="connsiteX6" fmla="*/ 1771650 w 1991334"/>
                  <a:gd name="connsiteY6" fmla="*/ 2372 h 333816"/>
                  <a:gd name="connsiteX7" fmla="*/ 1990725 w 1991334"/>
                  <a:gd name="connsiteY7" fmla="*/ 290504 h 333816"/>
                  <a:gd name="connsiteX0" fmla="*/ 0 w 1991099"/>
                  <a:gd name="connsiteY0" fmla="*/ 338000 h 338449"/>
                  <a:gd name="connsiteX1" fmla="*/ 166687 w 1991099"/>
                  <a:gd name="connsiteY1" fmla="*/ 254547 h 338449"/>
                  <a:gd name="connsiteX2" fmla="*/ 414338 w 1991099"/>
                  <a:gd name="connsiteY2" fmla="*/ 290374 h 338449"/>
                  <a:gd name="connsiteX3" fmla="*/ 664067 w 1991099"/>
                  <a:gd name="connsiteY3" fmla="*/ 168343 h 338449"/>
                  <a:gd name="connsiteX4" fmla="*/ 885523 w 1991099"/>
                  <a:gd name="connsiteY4" fmla="*/ 215969 h 338449"/>
                  <a:gd name="connsiteX5" fmla="*/ 1085547 w 1991099"/>
                  <a:gd name="connsiteY5" fmla="*/ 99287 h 338449"/>
                  <a:gd name="connsiteX6" fmla="*/ 1771650 w 1991099"/>
                  <a:gd name="connsiteY6" fmla="*/ 7005 h 338449"/>
                  <a:gd name="connsiteX7" fmla="*/ 1990725 w 1991099"/>
                  <a:gd name="connsiteY7" fmla="*/ 295137 h 338449"/>
                  <a:gd name="connsiteX0" fmla="*/ 0 w 1991099"/>
                  <a:gd name="connsiteY0" fmla="*/ 339393 h 339842"/>
                  <a:gd name="connsiteX1" fmla="*/ 166687 w 1991099"/>
                  <a:gd name="connsiteY1" fmla="*/ 255940 h 339842"/>
                  <a:gd name="connsiteX2" fmla="*/ 414338 w 1991099"/>
                  <a:gd name="connsiteY2" fmla="*/ 291767 h 339842"/>
                  <a:gd name="connsiteX3" fmla="*/ 664067 w 1991099"/>
                  <a:gd name="connsiteY3" fmla="*/ 169736 h 339842"/>
                  <a:gd name="connsiteX4" fmla="*/ 885523 w 1991099"/>
                  <a:gd name="connsiteY4" fmla="*/ 217362 h 339842"/>
                  <a:gd name="connsiteX5" fmla="*/ 1085547 w 1991099"/>
                  <a:gd name="connsiteY5" fmla="*/ 100680 h 339842"/>
                  <a:gd name="connsiteX6" fmla="*/ 1149843 w 1991099"/>
                  <a:gd name="connsiteY6" fmla="*/ 79250 h 339842"/>
                  <a:gd name="connsiteX7" fmla="*/ 1771650 w 1991099"/>
                  <a:gd name="connsiteY7" fmla="*/ 8398 h 339842"/>
                  <a:gd name="connsiteX8" fmla="*/ 1990725 w 1991099"/>
                  <a:gd name="connsiteY8" fmla="*/ 296530 h 339842"/>
                  <a:gd name="connsiteX0" fmla="*/ 0 w 1990974"/>
                  <a:gd name="connsiteY0" fmla="*/ 333114 h 333563"/>
                  <a:gd name="connsiteX1" fmla="*/ 166687 w 1990974"/>
                  <a:gd name="connsiteY1" fmla="*/ 249661 h 333563"/>
                  <a:gd name="connsiteX2" fmla="*/ 414338 w 1990974"/>
                  <a:gd name="connsiteY2" fmla="*/ 285488 h 333563"/>
                  <a:gd name="connsiteX3" fmla="*/ 664067 w 1990974"/>
                  <a:gd name="connsiteY3" fmla="*/ 163457 h 333563"/>
                  <a:gd name="connsiteX4" fmla="*/ 885523 w 1990974"/>
                  <a:gd name="connsiteY4" fmla="*/ 211083 h 333563"/>
                  <a:gd name="connsiteX5" fmla="*/ 1085547 w 1990974"/>
                  <a:gd name="connsiteY5" fmla="*/ 94401 h 333563"/>
                  <a:gd name="connsiteX6" fmla="*/ 1333200 w 1990974"/>
                  <a:gd name="connsiteY6" fmla="*/ 156315 h 333563"/>
                  <a:gd name="connsiteX7" fmla="*/ 1771650 w 1990974"/>
                  <a:gd name="connsiteY7" fmla="*/ 2119 h 333563"/>
                  <a:gd name="connsiteX8" fmla="*/ 1990725 w 1990974"/>
                  <a:gd name="connsiteY8" fmla="*/ 290251 h 333563"/>
                  <a:gd name="connsiteX0" fmla="*/ 0 w 1990836"/>
                  <a:gd name="connsiteY0" fmla="*/ 323709 h 324158"/>
                  <a:gd name="connsiteX1" fmla="*/ 166687 w 1990836"/>
                  <a:gd name="connsiteY1" fmla="*/ 240256 h 324158"/>
                  <a:gd name="connsiteX2" fmla="*/ 414338 w 1990836"/>
                  <a:gd name="connsiteY2" fmla="*/ 276083 h 324158"/>
                  <a:gd name="connsiteX3" fmla="*/ 664067 w 1990836"/>
                  <a:gd name="connsiteY3" fmla="*/ 154052 h 324158"/>
                  <a:gd name="connsiteX4" fmla="*/ 885523 w 1990836"/>
                  <a:gd name="connsiteY4" fmla="*/ 201678 h 324158"/>
                  <a:gd name="connsiteX5" fmla="*/ 1085547 w 1990836"/>
                  <a:gd name="connsiteY5" fmla="*/ 84996 h 324158"/>
                  <a:gd name="connsiteX6" fmla="*/ 1333200 w 1990836"/>
                  <a:gd name="connsiteY6" fmla="*/ 146910 h 324158"/>
                  <a:gd name="connsiteX7" fmla="*/ 1621631 w 1990836"/>
                  <a:gd name="connsiteY7" fmla="*/ 2239 h 324158"/>
                  <a:gd name="connsiteX8" fmla="*/ 1990725 w 1990836"/>
                  <a:gd name="connsiteY8" fmla="*/ 280846 h 324158"/>
                  <a:gd name="connsiteX0" fmla="*/ 0 w 1945610"/>
                  <a:gd name="connsiteY0" fmla="*/ 344176 h 344625"/>
                  <a:gd name="connsiteX1" fmla="*/ 166687 w 1945610"/>
                  <a:gd name="connsiteY1" fmla="*/ 260723 h 344625"/>
                  <a:gd name="connsiteX2" fmla="*/ 414338 w 1945610"/>
                  <a:gd name="connsiteY2" fmla="*/ 296550 h 344625"/>
                  <a:gd name="connsiteX3" fmla="*/ 664067 w 1945610"/>
                  <a:gd name="connsiteY3" fmla="*/ 174519 h 344625"/>
                  <a:gd name="connsiteX4" fmla="*/ 885523 w 1945610"/>
                  <a:gd name="connsiteY4" fmla="*/ 222145 h 344625"/>
                  <a:gd name="connsiteX5" fmla="*/ 1085547 w 1945610"/>
                  <a:gd name="connsiteY5" fmla="*/ 105463 h 344625"/>
                  <a:gd name="connsiteX6" fmla="*/ 1333200 w 1945610"/>
                  <a:gd name="connsiteY6" fmla="*/ 167377 h 344625"/>
                  <a:gd name="connsiteX7" fmla="*/ 1621631 w 1945610"/>
                  <a:gd name="connsiteY7" fmla="*/ 22706 h 344625"/>
                  <a:gd name="connsiteX8" fmla="*/ 1945481 w 1945610"/>
                  <a:gd name="connsiteY8" fmla="*/ 29851 h 344625"/>
                  <a:gd name="connsiteX0" fmla="*/ 0 w 1945481"/>
                  <a:gd name="connsiteY0" fmla="*/ 344506 h 344955"/>
                  <a:gd name="connsiteX1" fmla="*/ 166687 w 1945481"/>
                  <a:gd name="connsiteY1" fmla="*/ 261053 h 344955"/>
                  <a:gd name="connsiteX2" fmla="*/ 414338 w 1945481"/>
                  <a:gd name="connsiteY2" fmla="*/ 296880 h 344955"/>
                  <a:gd name="connsiteX3" fmla="*/ 664067 w 1945481"/>
                  <a:gd name="connsiteY3" fmla="*/ 174849 h 344955"/>
                  <a:gd name="connsiteX4" fmla="*/ 885523 w 1945481"/>
                  <a:gd name="connsiteY4" fmla="*/ 222475 h 344955"/>
                  <a:gd name="connsiteX5" fmla="*/ 1085547 w 1945481"/>
                  <a:gd name="connsiteY5" fmla="*/ 105793 h 344955"/>
                  <a:gd name="connsiteX6" fmla="*/ 1333200 w 1945481"/>
                  <a:gd name="connsiteY6" fmla="*/ 167707 h 344955"/>
                  <a:gd name="connsiteX7" fmla="*/ 1621631 w 1945481"/>
                  <a:gd name="connsiteY7" fmla="*/ 23036 h 344955"/>
                  <a:gd name="connsiteX8" fmla="*/ 1799924 w 1945481"/>
                  <a:gd name="connsiteY8" fmla="*/ 1020 h 344955"/>
                  <a:gd name="connsiteX9" fmla="*/ 1945481 w 1945481"/>
                  <a:gd name="connsiteY9" fmla="*/ 30181 h 344955"/>
                  <a:gd name="connsiteX0" fmla="*/ 0 w 1945481"/>
                  <a:gd name="connsiteY0" fmla="*/ 323206 h 323655"/>
                  <a:gd name="connsiteX1" fmla="*/ 166687 w 1945481"/>
                  <a:gd name="connsiteY1" fmla="*/ 239753 h 323655"/>
                  <a:gd name="connsiteX2" fmla="*/ 414338 w 1945481"/>
                  <a:gd name="connsiteY2" fmla="*/ 275580 h 323655"/>
                  <a:gd name="connsiteX3" fmla="*/ 664067 w 1945481"/>
                  <a:gd name="connsiteY3" fmla="*/ 153549 h 323655"/>
                  <a:gd name="connsiteX4" fmla="*/ 885523 w 1945481"/>
                  <a:gd name="connsiteY4" fmla="*/ 201175 h 323655"/>
                  <a:gd name="connsiteX5" fmla="*/ 1085547 w 1945481"/>
                  <a:gd name="connsiteY5" fmla="*/ 84493 h 323655"/>
                  <a:gd name="connsiteX6" fmla="*/ 1333200 w 1945481"/>
                  <a:gd name="connsiteY6" fmla="*/ 146407 h 323655"/>
                  <a:gd name="connsiteX7" fmla="*/ 1621631 w 1945481"/>
                  <a:gd name="connsiteY7" fmla="*/ 1736 h 323655"/>
                  <a:gd name="connsiteX8" fmla="*/ 1821356 w 1945481"/>
                  <a:gd name="connsiteY8" fmla="*/ 63064 h 323655"/>
                  <a:gd name="connsiteX9" fmla="*/ 1945481 w 1945481"/>
                  <a:gd name="connsiteY9" fmla="*/ 8881 h 323655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085547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6936 h 317385"/>
                  <a:gd name="connsiteX1" fmla="*/ 166687 w 1945481"/>
                  <a:gd name="connsiteY1" fmla="*/ 233483 h 317385"/>
                  <a:gd name="connsiteX2" fmla="*/ 414338 w 1945481"/>
                  <a:gd name="connsiteY2" fmla="*/ 269310 h 317385"/>
                  <a:gd name="connsiteX3" fmla="*/ 664067 w 1945481"/>
                  <a:gd name="connsiteY3" fmla="*/ 147279 h 317385"/>
                  <a:gd name="connsiteX4" fmla="*/ 885523 w 1945481"/>
                  <a:gd name="connsiteY4" fmla="*/ 194905 h 317385"/>
                  <a:gd name="connsiteX5" fmla="*/ 1114122 w 1945481"/>
                  <a:gd name="connsiteY5" fmla="*/ 75841 h 317385"/>
                  <a:gd name="connsiteX6" fmla="*/ 1333200 w 1945481"/>
                  <a:gd name="connsiteY6" fmla="*/ 140137 h 317385"/>
                  <a:gd name="connsiteX7" fmla="*/ 1571624 w 1945481"/>
                  <a:gd name="connsiteY7" fmla="*/ 229 h 317385"/>
                  <a:gd name="connsiteX8" fmla="*/ 1821356 w 1945481"/>
                  <a:gd name="connsiteY8" fmla="*/ 56794 h 317385"/>
                  <a:gd name="connsiteX9" fmla="*/ 1945481 w 1945481"/>
                  <a:gd name="connsiteY9" fmla="*/ 2611 h 31738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95487"/>
                  <a:gd name="connsiteY0" fmla="*/ 371634 h 372083"/>
                  <a:gd name="connsiteX1" fmla="*/ 166687 w 1995487"/>
                  <a:gd name="connsiteY1" fmla="*/ 288181 h 372083"/>
                  <a:gd name="connsiteX2" fmla="*/ 414338 w 1995487"/>
                  <a:gd name="connsiteY2" fmla="*/ 324008 h 372083"/>
                  <a:gd name="connsiteX3" fmla="*/ 664067 w 1995487"/>
                  <a:gd name="connsiteY3" fmla="*/ 201977 h 372083"/>
                  <a:gd name="connsiteX4" fmla="*/ 885523 w 1995487"/>
                  <a:gd name="connsiteY4" fmla="*/ 249603 h 372083"/>
                  <a:gd name="connsiteX5" fmla="*/ 1114122 w 1995487"/>
                  <a:gd name="connsiteY5" fmla="*/ 130539 h 372083"/>
                  <a:gd name="connsiteX6" fmla="*/ 1333200 w 1995487"/>
                  <a:gd name="connsiteY6" fmla="*/ 194835 h 372083"/>
                  <a:gd name="connsiteX7" fmla="*/ 1571624 w 1995487"/>
                  <a:gd name="connsiteY7" fmla="*/ 54927 h 372083"/>
                  <a:gd name="connsiteX8" fmla="*/ 1821356 w 1995487"/>
                  <a:gd name="connsiteY8" fmla="*/ 111492 h 372083"/>
                  <a:gd name="connsiteX9" fmla="*/ 1995487 w 1995487"/>
                  <a:gd name="connsiteY9" fmla="*/ 159 h 372083"/>
                  <a:gd name="connsiteX0" fmla="*/ 0 w 1993105"/>
                  <a:gd name="connsiteY0" fmla="*/ 317020 h 317469"/>
                  <a:gd name="connsiteX1" fmla="*/ 166687 w 1993105"/>
                  <a:gd name="connsiteY1" fmla="*/ 233567 h 317469"/>
                  <a:gd name="connsiteX2" fmla="*/ 414338 w 1993105"/>
                  <a:gd name="connsiteY2" fmla="*/ 269394 h 317469"/>
                  <a:gd name="connsiteX3" fmla="*/ 664067 w 1993105"/>
                  <a:gd name="connsiteY3" fmla="*/ 147363 h 317469"/>
                  <a:gd name="connsiteX4" fmla="*/ 885523 w 1993105"/>
                  <a:gd name="connsiteY4" fmla="*/ 194989 h 317469"/>
                  <a:gd name="connsiteX5" fmla="*/ 1114122 w 1993105"/>
                  <a:gd name="connsiteY5" fmla="*/ 75925 h 317469"/>
                  <a:gd name="connsiteX6" fmla="*/ 1333200 w 1993105"/>
                  <a:gd name="connsiteY6" fmla="*/ 140221 h 317469"/>
                  <a:gd name="connsiteX7" fmla="*/ 1571624 w 1993105"/>
                  <a:gd name="connsiteY7" fmla="*/ 313 h 317469"/>
                  <a:gd name="connsiteX8" fmla="*/ 1821356 w 1993105"/>
                  <a:gd name="connsiteY8" fmla="*/ 56878 h 317469"/>
                  <a:gd name="connsiteX9" fmla="*/ 1993105 w 1993105"/>
                  <a:gd name="connsiteY9" fmla="*/ 314 h 317469"/>
                  <a:gd name="connsiteX0" fmla="*/ 0 w 1962149"/>
                  <a:gd name="connsiteY0" fmla="*/ 328871 h 329320"/>
                  <a:gd name="connsiteX1" fmla="*/ 166687 w 1962149"/>
                  <a:gd name="connsiteY1" fmla="*/ 245418 h 329320"/>
                  <a:gd name="connsiteX2" fmla="*/ 414338 w 1962149"/>
                  <a:gd name="connsiteY2" fmla="*/ 281245 h 329320"/>
                  <a:gd name="connsiteX3" fmla="*/ 664067 w 1962149"/>
                  <a:gd name="connsiteY3" fmla="*/ 159214 h 329320"/>
                  <a:gd name="connsiteX4" fmla="*/ 885523 w 1962149"/>
                  <a:gd name="connsiteY4" fmla="*/ 206840 h 329320"/>
                  <a:gd name="connsiteX5" fmla="*/ 1114122 w 1962149"/>
                  <a:gd name="connsiteY5" fmla="*/ 87776 h 329320"/>
                  <a:gd name="connsiteX6" fmla="*/ 1333200 w 1962149"/>
                  <a:gd name="connsiteY6" fmla="*/ 152072 h 329320"/>
                  <a:gd name="connsiteX7" fmla="*/ 1571624 w 1962149"/>
                  <a:gd name="connsiteY7" fmla="*/ 12164 h 329320"/>
                  <a:gd name="connsiteX8" fmla="*/ 1821356 w 1962149"/>
                  <a:gd name="connsiteY8" fmla="*/ 68729 h 329320"/>
                  <a:gd name="connsiteX9" fmla="*/ 1962149 w 1962149"/>
                  <a:gd name="connsiteY9" fmla="*/ 259 h 329320"/>
                  <a:gd name="connsiteX0" fmla="*/ 0 w 1962149"/>
                  <a:gd name="connsiteY0" fmla="*/ 328880 h 329329"/>
                  <a:gd name="connsiteX1" fmla="*/ 166687 w 1962149"/>
                  <a:gd name="connsiteY1" fmla="*/ 245427 h 329329"/>
                  <a:gd name="connsiteX2" fmla="*/ 414338 w 1962149"/>
                  <a:gd name="connsiteY2" fmla="*/ 281254 h 329329"/>
                  <a:gd name="connsiteX3" fmla="*/ 664067 w 1962149"/>
                  <a:gd name="connsiteY3" fmla="*/ 159223 h 329329"/>
                  <a:gd name="connsiteX4" fmla="*/ 885523 w 1962149"/>
                  <a:gd name="connsiteY4" fmla="*/ 206849 h 329329"/>
                  <a:gd name="connsiteX5" fmla="*/ 1114122 w 1962149"/>
                  <a:gd name="connsiteY5" fmla="*/ 87785 h 329329"/>
                  <a:gd name="connsiteX6" fmla="*/ 1333200 w 1962149"/>
                  <a:gd name="connsiteY6" fmla="*/ 152081 h 329329"/>
                  <a:gd name="connsiteX7" fmla="*/ 1571624 w 1962149"/>
                  <a:gd name="connsiteY7" fmla="*/ 12173 h 329329"/>
                  <a:gd name="connsiteX8" fmla="*/ 1821356 w 1962149"/>
                  <a:gd name="connsiteY8" fmla="*/ 68738 h 329329"/>
                  <a:gd name="connsiteX9" fmla="*/ 1962149 w 1962149"/>
                  <a:gd name="connsiteY9" fmla="*/ 268 h 329329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71624 w 1955006"/>
                  <a:gd name="connsiteY7" fmla="*/ 16918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04237 w 1955006"/>
                  <a:gd name="connsiteY2" fmla="*/ 282626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398852 w 1955006"/>
                  <a:gd name="connsiteY2" fmla="*/ 278583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45878 w 1955006"/>
                  <a:gd name="connsiteY3" fmla="*/ 171367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80300 w 1955006"/>
                  <a:gd name="connsiteY7" fmla="*/ 26652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1206 w 1955006"/>
                  <a:gd name="connsiteY7" fmla="*/ 30323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9452 w 1955006"/>
                  <a:gd name="connsiteY3" fmla="*/ 16798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5006" h="334015">
                    <a:moveTo>
                      <a:pt x="0" y="333598"/>
                    </a:moveTo>
                    <a:cubicBezTo>
                      <a:pt x="55165" y="340723"/>
                      <a:pt x="113054" y="254486"/>
                      <a:pt x="180831" y="248132"/>
                    </a:cubicBezTo>
                    <a:cubicBezTo>
                      <a:pt x="269294" y="231254"/>
                      <a:pt x="303473" y="291669"/>
                      <a:pt x="398852" y="278556"/>
                    </a:cubicBezTo>
                    <a:cubicBezTo>
                      <a:pt x="535122" y="262709"/>
                      <a:pt x="577184" y="173673"/>
                      <a:pt x="660022" y="169323"/>
                    </a:cubicBezTo>
                    <a:cubicBezTo>
                      <a:pt x="752123" y="152646"/>
                      <a:pt x="770172" y="217329"/>
                      <a:pt x="865321" y="204822"/>
                    </a:cubicBezTo>
                    <a:cubicBezTo>
                      <a:pt x="977956" y="186435"/>
                      <a:pt x="997861" y="122346"/>
                      <a:pt x="1089532" y="105625"/>
                    </a:cubicBezTo>
                    <a:cubicBezTo>
                      <a:pt x="1209232" y="98617"/>
                      <a:pt x="1235728" y="165884"/>
                      <a:pt x="1333239" y="162402"/>
                    </a:cubicBezTo>
                    <a:cubicBezTo>
                      <a:pt x="1438146" y="140716"/>
                      <a:pt x="1497266" y="38079"/>
                      <a:pt x="1579965" y="24266"/>
                    </a:cubicBezTo>
                    <a:cubicBezTo>
                      <a:pt x="1662664" y="10453"/>
                      <a:pt x="1757447" y="90582"/>
                      <a:pt x="1829435" y="79522"/>
                    </a:cubicBezTo>
                    <a:cubicBezTo>
                      <a:pt x="1900291" y="71828"/>
                      <a:pt x="1930747" y="-4637"/>
                      <a:pt x="1955006" y="223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7477959" y="2677869"/>
                <a:ext cx="170099" cy="155614"/>
              </a:xfrm>
              <a:prstGeom prst="ellipse">
                <a:avLst/>
              </a:prstGeom>
              <a:gradFill flip="none" rotWithShape="1">
                <a:gsLst>
                  <a:gs pos="0">
                    <a:srgbClr val="CEE7EE"/>
                  </a:gs>
                  <a:gs pos="50000">
                    <a:srgbClr val="0093A7">
                      <a:tint val="44500"/>
                      <a:satMod val="160000"/>
                    </a:srgb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7528456" y="2677869"/>
                <a:ext cx="170099" cy="155614"/>
              </a:xfrm>
              <a:prstGeom prst="ellipse">
                <a:avLst/>
              </a:prstGeom>
              <a:gradFill flip="none" rotWithShape="1">
                <a:gsLst>
                  <a:gs pos="0">
                    <a:srgbClr val="0093A7"/>
                  </a:gs>
                  <a:gs pos="50000">
                    <a:srgbClr val="489EB6"/>
                  </a:gs>
                  <a:gs pos="100000">
                    <a:schemeClr val="accent5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7587889" y="2678640"/>
                <a:ext cx="170099" cy="155614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7030A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ZoneTexte 250"/>
                <p:cNvSpPr txBox="1"/>
                <p:nvPr/>
              </p:nvSpPr>
              <p:spPr>
                <a:xfrm>
                  <a:off x="9774855" y="2410178"/>
                  <a:ext cx="10309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tx2">
                          <a:lumMod val="75000"/>
                        </a:schemeClr>
                      </a:solidFill>
                    </a:rPr>
                    <a:t>E</a:t>
                  </a:r>
                  <a:r>
                    <a:rPr lang="fr-FR" sz="1600" baseline="-25000" dirty="0">
                      <a:solidFill>
                        <a:schemeClr val="tx2">
                          <a:lumMod val="75000"/>
                        </a:schemeClr>
                      </a:solidFill>
                    </a:rPr>
                    <a:t>p</a:t>
                  </a:r>
                  <a:r>
                    <a:rPr lang="fr-FR" sz="1600" dirty="0">
                      <a:solidFill>
                        <a:schemeClr val="tx2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6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fr-FR" sz="16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υ</m:t>
                      </m:r>
                    </m:oMath>
                  </a14:m>
                  <a:endParaRPr lang="fr-FR" sz="1600" baseline="-25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ZoneTexte 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4855" y="2410178"/>
                  <a:ext cx="1030980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3550" t="-5455" b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9" name="Arc 298"/>
          <p:cNvSpPr>
            <a:spLocks noChangeAspect="1"/>
          </p:cNvSpPr>
          <p:nvPr/>
        </p:nvSpPr>
        <p:spPr>
          <a:xfrm rot="16200000">
            <a:off x="7391541" y="2316985"/>
            <a:ext cx="435115" cy="435115"/>
          </a:xfrm>
          <a:prstGeom prst="arc">
            <a:avLst>
              <a:gd name="adj1" fmla="val 16200000"/>
              <a:gd name="adj2" fmla="val 542576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0" name="ZoneTexte 299"/>
          <p:cNvSpPr txBox="1"/>
          <p:nvPr/>
        </p:nvSpPr>
        <p:spPr>
          <a:xfrm>
            <a:off x="7368718" y="2043303"/>
            <a:ext cx="10502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θ</a:t>
            </a:r>
            <a:r>
              <a:rPr lang="fr-FR" sz="1050" baseline="-25000" dirty="0"/>
              <a:t>1</a:t>
            </a:r>
            <a:r>
              <a:rPr lang="fr-FR" sz="1050" dirty="0"/>
              <a:t> ≅ π</a:t>
            </a:r>
            <a:endParaRPr lang="fr-FR" sz="1050" baseline="-25000" dirty="0"/>
          </a:p>
        </p:txBody>
      </p:sp>
      <p:sp>
        <p:nvSpPr>
          <p:cNvPr id="361" name="Espace réservé du pied de page 2"/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Abel Pires</a:t>
            </a:r>
          </a:p>
        </p:txBody>
      </p:sp>
      <p:sp>
        <p:nvSpPr>
          <p:cNvPr id="362" name="Rectangle 361"/>
          <p:cNvSpPr/>
          <p:nvPr/>
        </p:nvSpPr>
        <p:spPr>
          <a:xfrm>
            <a:off x="317383" y="1461327"/>
            <a:ext cx="5342393" cy="2923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0">
            <a:spAutoFit/>
          </a:bodyPr>
          <a:lstStyle/>
          <a:p>
            <a:pPr marL="339725" lvl="1"/>
            <a:r>
              <a:rPr lang="fr-FR" sz="1600" b="1" dirty="0">
                <a:solidFill>
                  <a:srgbClr val="FF0000"/>
                </a:solidFill>
              </a:rPr>
              <a:t>DANS LE REFERENTIEL DE L’ELECTRON</a:t>
            </a:r>
          </a:p>
        </p:txBody>
      </p:sp>
      <p:grpSp>
        <p:nvGrpSpPr>
          <p:cNvPr id="363" name="Groupe 362"/>
          <p:cNvGrpSpPr/>
          <p:nvPr/>
        </p:nvGrpSpPr>
        <p:grpSpPr>
          <a:xfrm>
            <a:off x="811836" y="1854274"/>
            <a:ext cx="3990554" cy="1163562"/>
            <a:chOff x="1526017" y="3335354"/>
            <a:chExt cx="3990554" cy="1163562"/>
          </a:xfrm>
        </p:grpSpPr>
        <p:sp>
          <p:nvSpPr>
            <p:cNvPr id="364" name="Ellipse 363"/>
            <p:cNvSpPr/>
            <p:nvPr/>
          </p:nvSpPr>
          <p:spPr>
            <a:xfrm>
              <a:off x="3151698" y="3921604"/>
              <a:ext cx="170099" cy="155614"/>
            </a:xfrm>
            <a:prstGeom prst="ellipse">
              <a:avLst/>
            </a:prstGeom>
            <a:gradFill flip="none" rotWithShape="1">
              <a:gsLst>
                <a:gs pos="0">
                  <a:srgbClr val="0093A7"/>
                </a:gs>
                <a:gs pos="50000">
                  <a:srgbClr val="489EB6"/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cxnSp>
          <p:nvCxnSpPr>
            <p:cNvPr id="365" name="Connecteur droit 364"/>
            <p:cNvCxnSpPr/>
            <p:nvPr/>
          </p:nvCxnSpPr>
          <p:spPr>
            <a:xfrm flipV="1">
              <a:off x="3227006" y="3364738"/>
              <a:ext cx="0" cy="1080000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ZoneTexte 365"/>
            <p:cNvSpPr txBox="1"/>
            <p:nvPr/>
          </p:nvSpPr>
          <p:spPr>
            <a:xfrm>
              <a:off x="3832643" y="3335354"/>
              <a:ext cx="16839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2E24AC"/>
                  </a:solidFill>
                </a:rPr>
                <a:t>Photon incident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ZoneTexte 366"/>
                <p:cNvSpPr txBox="1"/>
                <p:nvPr/>
              </p:nvSpPr>
              <p:spPr>
                <a:xfrm>
                  <a:off x="3718223" y="3516492"/>
                  <a:ext cx="14550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2E24AC"/>
                      </a:solidFill>
                    </a:rPr>
                    <a:t>E</a:t>
                  </a:r>
                  <a:r>
                    <a:rPr lang="fr-FR" sz="1600" baseline="-25000" dirty="0">
                      <a:solidFill>
                        <a:srgbClr val="2E24AC"/>
                      </a:solidFill>
                    </a:rPr>
                    <a:t>p’</a:t>
                  </a:r>
                  <a:r>
                    <a:rPr lang="fr-FR" sz="1600" dirty="0">
                      <a:solidFill>
                        <a:srgbClr val="2E24AC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600" i="1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1600" b="0" i="1" smtClean="0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fr-FR" sz="1600" b="0" i="1" smtClean="0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fr-FR" sz="1600" i="1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</a:rPr>
                        <m:t>υ</m:t>
                      </m:r>
                    </m:oMath>
                  </a14:m>
                  <a:endParaRPr lang="fr-FR" sz="1600" baseline="-25000" dirty="0">
                    <a:solidFill>
                      <a:srgbClr val="2E24AC"/>
                    </a:solidFill>
                  </a:endParaRPr>
                </a:p>
              </p:txBody>
            </p:sp>
          </mc:Choice>
          <mc:Fallback xmlns="">
            <p:sp>
              <p:nvSpPr>
                <p:cNvPr id="367" name="ZoneTexte 3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8223" y="3516492"/>
                  <a:ext cx="1455056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2521" t="-5455" b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8" name="Connecteur droit 367"/>
            <p:cNvCxnSpPr/>
            <p:nvPr/>
          </p:nvCxnSpPr>
          <p:spPr>
            <a:xfrm>
              <a:off x="1526017" y="4003273"/>
              <a:ext cx="3784700" cy="4620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ZoneTexte 368"/>
            <p:cNvSpPr txBox="1"/>
            <p:nvPr/>
          </p:nvSpPr>
          <p:spPr>
            <a:xfrm>
              <a:off x="2464598" y="4068029"/>
              <a:ext cx="7382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Electron au repos</a:t>
              </a:r>
            </a:p>
          </p:txBody>
        </p:sp>
      </p:grpSp>
      <p:grpSp>
        <p:nvGrpSpPr>
          <p:cNvPr id="370" name="Groupe 369"/>
          <p:cNvGrpSpPr/>
          <p:nvPr/>
        </p:nvGrpSpPr>
        <p:grpSpPr>
          <a:xfrm rot="11573665">
            <a:off x="3049943" y="2260430"/>
            <a:ext cx="1625472" cy="492935"/>
            <a:chOff x="3726193" y="3123753"/>
            <a:chExt cx="1625472" cy="492935"/>
          </a:xfrm>
        </p:grpSpPr>
        <p:sp>
          <p:nvSpPr>
            <p:cNvPr id="371" name="Forme libre 370"/>
            <p:cNvSpPr>
              <a:spLocks/>
            </p:cNvSpPr>
            <p:nvPr/>
          </p:nvSpPr>
          <p:spPr>
            <a:xfrm rot="11063548">
              <a:off x="4668263" y="3123753"/>
              <a:ext cx="683402" cy="277192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  <a:gd name="connsiteX0" fmla="*/ 10597 w 274003"/>
                <a:gd name="connsiteY0" fmla="*/ 147435 h 147435"/>
                <a:gd name="connsiteX1" fmla="*/ 14829 w 274003"/>
                <a:gd name="connsiteY1" fmla="*/ 126644 h 147435"/>
                <a:gd name="connsiteX2" fmla="*/ 3137 w 274003"/>
                <a:gd name="connsiteY2" fmla="*/ 59928 h 147435"/>
                <a:gd name="connsiteX3" fmla="*/ 80968 w 274003"/>
                <a:gd name="connsiteY3" fmla="*/ 126921 h 147435"/>
                <a:gd name="connsiteX4" fmla="*/ 69152 w 274003"/>
                <a:gd name="connsiteY4" fmla="*/ 40004 h 147435"/>
                <a:gd name="connsiteX5" fmla="*/ 143262 w 274003"/>
                <a:gd name="connsiteY5" fmla="*/ 107207 h 147435"/>
                <a:gd name="connsiteX6" fmla="*/ 134114 w 274003"/>
                <a:gd name="connsiteY6" fmla="*/ 19738 h 147435"/>
                <a:gd name="connsiteX7" fmla="*/ 205814 w 274003"/>
                <a:gd name="connsiteY7" fmla="*/ 88997 h 147435"/>
                <a:gd name="connsiteX8" fmla="*/ 198476 w 274003"/>
                <a:gd name="connsiteY8" fmla="*/ 295 h 147435"/>
                <a:gd name="connsiteX9" fmla="*/ 274003 w 274003"/>
                <a:gd name="connsiteY9" fmla="*/ 68211 h 147435"/>
                <a:gd name="connsiteX0" fmla="*/ 10597 w 274003"/>
                <a:gd name="connsiteY0" fmla="*/ 147435 h 147435"/>
                <a:gd name="connsiteX1" fmla="*/ 14829 w 274003"/>
                <a:gd name="connsiteY1" fmla="*/ 126644 h 147435"/>
                <a:gd name="connsiteX2" fmla="*/ 3137 w 274003"/>
                <a:gd name="connsiteY2" fmla="*/ 59928 h 147435"/>
                <a:gd name="connsiteX3" fmla="*/ 80968 w 274003"/>
                <a:gd name="connsiteY3" fmla="*/ 126921 h 147435"/>
                <a:gd name="connsiteX4" fmla="*/ 69152 w 274003"/>
                <a:gd name="connsiteY4" fmla="*/ 40004 h 147435"/>
                <a:gd name="connsiteX5" fmla="*/ 143262 w 274003"/>
                <a:gd name="connsiteY5" fmla="*/ 107207 h 147435"/>
                <a:gd name="connsiteX6" fmla="*/ 134114 w 274003"/>
                <a:gd name="connsiteY6" fmla="*/ 19738 h 147435"/>
                <a:gd name="connsiteX7" fmla="*/ 205814 w 274003"/>
                <a:gd name="connsiteY7" fmla="*/ 88997 h 147435"/>
                <a:gd name="connsiteX8" fmla="*/ 198476 w 274003"/>
                <a:gd name="connsiteY8" fmla="*/ 295 h 147435"/>
                <a:gd name="connsiteX9" fmla="*/ 274003 w 274003"/>
                <a:gd name="connsiteY9" fmla="*/ 68211 h 147435"/>
                <a:gd name="connsiteX0" fmla="*/ 0 w 327761"/>
                <a:gd name="connsiteY0" fmla="*/ 113459 h 130547"/>
                <a:gd name="connsiteX1" fmla="*/ 68587 w 327761"/>
                <a:gd name="connsiteY1" fmla="*/ 126644 h 130547"/>
                <a:gd name="connsiteX2" fmla="*/ 56895 w 327761"/>
                <a:gd name="connsiteY2" fmla="*/ 59928 h 130547"/>
                <a:gd name="connsiteX3" fmla="*/ 134726 w 327761"/>
                <a:gd name="connsiteY3" fmla="*/ 126921 h 130547"/>
                <a:gd name="connsiteX4" fmla="*/ 122910 w 327761"/>
                <a:gd name="connsiteY4" fmla="*/ 40004 h 130547"/>
                <a:gd name="connsiteX5" fmla="*/ 197020 w 327761"/>
                <a:gd name="connsiteY5" fmla="*/ 107207 h 130547"/>
                <a:gd name="connsiteX6" fmla="*/ 187872 w 327761"/>
                <a:gd name="connsiteY6" fmla="*/ 19738 h 130547"/>
                <a:gd name="connsiteX7" fmla="*/ 259572 w 327761"/>
                <a:gd name="connsiteY7" fmla="*/ 88997 h 130547"/>
                <a:gd name="connsiteX8" fmla="*/ 252234 w 327761"/>
                <a:gd name="connsiteY8" fmla="*/ 295 h 130547"/>
                <a:gd name="connsiteX9" fmla="*/ 327761 w 327761"/>
                <a:gd name="connsiteY9" fmla="*/ 68211 h 130547"/>
                <a:gd name="connsiteX0" fmla="*/ 0 w 327761"/>
                <a:gd name="connsiteY0" fmla="*/ 113459 h 147683"/>
                <a:gd name="connsiteX1" fmla="*/ 75062 w 327761"/>
                <a:gd name="connsiteY1" fmla="*/ 144991 h 147683"/>
                <a:gd name="connsiteX2" fmla="*/ 56895 w 327761"/>
                <a:gd name="connsiteY2" fmla="*/ 59928 h 147683"/>
                <a:gd name="connsiteX3" fmla="*/ 134726 w 327761"/>
                <a:gd name="connsiteY3" fmla="*/ 126921 h 147683"/>
                <a:gd name="connsiteX4" fmla="*/ 122910 w 327761"/>
                <a:gd name="connsiteY4" fmla="*/ 40004 h 147683"/>
                <a:gd name="connsiteX5" fmla="*/ 197020 w 327761"/>
                <a:gd name="connsiteY5" fmla="*/ 107207 h 147683"/>
                <a:gd name="connsiteX6" fmla="*/ 187872 w 327761"/>
                <a:gd name="connsiteY6" fmla="*/ 19738 h 147683"/>
                <a:gd name="connsiteX7" fmla="*/ 259572 w 327761"/>
                <a:gd name="connsiteY7" fmla="*/ 88997 h 147683"/>
                <a:gd name="connsiteX8" fmla="*/ 252234 w 327761"/>
                <a:gd name="connsiteY8" fmla="*/ 295 h 147683"/>
                <a:gd name="connsiteX9" fmla="*/ 327761 w 327761"/>
                <a:gd name="connsiteY9" fmla="*/ 68211 h 147683"/>
                <a:gd name="connsiteX0" fmla="*/ 0 w 327761"/>
                <a:gd name="connsiteY0" fmla="*/ 113459 h 144991"/>
                <a:gd name="connsiteX1" fmla="*/ 75062 w 327761"/>
                <a:gd name="connsiteY1" fmla="*/ 144991 h 144991"/>
                <a:gd name="connsiteX2" fmla="*/ 56895 w 327761"/>
                <a:gd name="connsiteY2" fmla="*/ 59928 h 144991"/>
                <a:gd name="connsiteX3" fmla="*/ 134726 w 327761"/>
                <a:gd name="connsiteY3" fmla="*/ 126921 h 144991"/>
                <a:gd name="connsiteX4" fmla="*/ 122910 w 327761"/>
                <a:gd name="connsiteY4" fmla="*/ 40004 h 144991"/>
                <a:gd name="connsiteX5" fmla="*/ 197020 w 327761"/>
                <a:gd name="connsiteY5" fmla="*/ 107207 h 144991"/>
                <a:gd name="connsiteX6" fmla="*/ 187872 w 327761"/>
                <a:gd name="connsiteY6" fmla="*/ 19738 h 144991"/>
                <a:gd name="connsiteX7" fmla="*/ 259572 w 327761"/>
                <a:gd name="connsiteY7" fmla="*/ 88997 h 144991"/>
                <a:gd name="connsiteX8" fmla="*/ 252234 w 327761"/>
                <a:gd name="connsiteY8" fmla="*/ 295 h 144991"/>
                <a:gd name="connsiteX9" fmla="*/ 327761 w 327761"/>
                <a:gd name="connsiteY9" fmla="*/ 68211 h 144991"/>
                <a:gd name="connsiteX0" fmla="*/ 0 w 327761"/>
                <a:gd name="connsiteY0" fmla="*/ 113459 h 144991"/>
                <a:gd name="connsiteX1" fmla="*/ 75062 w 327761"/>
                <a:gd name="connsiteY1" fmla="*/ 144991 h 144991"/>
                <a:gd name="connsiteX2" fmla="*/ 56895 w 327761"/>
                <a:gd name="connsiteY2" fmla="*/ 59928 h 144991"/>
                <a:gd name="connsiteX3" fmla="*/ 134726 w 327761"/>
                <a:gd name="connsiteY3" fmla="*/ 126921 h 144991"/>
                <a:gd name="connsiteX4" fmla="*/ 122910 w 327761"/>
                <a:gd name="connsiteY4" fmla="*/ 40004 h 144991"/>
                <a:gd name="connsiteX5" fmla="*/ 197020 w 327761"/>
                <a:gd name="connsiteY5" fmla="*/ 107207 h 144991"/>
                <a:gd name="connsiteX6" fmla="*/ 187872 w 327761"/>
                <a:gd name="connsiteY6" fmla="*/ 19738 h 144991"/>
                <a:gd name="connsiteX7" fmla="*/ 259572 w 327761"/>
                <a:gd name="connsiteY7" fmla="*/ 88997 h 144991"/>
                <a:gd name="connsiteX8" fmla="*/ 252234 w 327761"/>
                <a:gd name="connsiteY8" fmla="*/ 295 h 144991"/>
                <a:gd name="connsiteX9" fmla="*/ 327761 w 327761"/>
                <a:gd name="connsiteY9" fmla="*/ 68211 h 144991"/>
                <a:gd name="connsiteX0" fmla="*/ 0 w 327761"/>
                <a:gd name="connsiteY0" fmla="*/ 113459 h 145384"/>
                <a:gd name="connsiteX1" fmla="*/ 75062 w 327761"/>
                <a:gd name="connsiteY1" fmla="*/ 144991 h 145384"/>
                <a:gd name="connsiteX2" fmla="*/ 56895 w 327761"/>
                <a:gd name="connsiteY2" fmla="*/ 59928 h 145384"/>
                <a:gd name="connsiteX3" fmla="*/ 134726 w 327761"/>
                <a:gd name="connsiteY3" fmla="*/ 126921 h 145384"/>
                <a:gd name="connsiteX4" fmla="*/ 122910 w 327761"/>
                <a:gd name="connsiteY4" fmla="*/ 40004 h 145384"/>
                <a:gd name="connsiteX5" fmla="*/ 197020 w 327761"/>
                <a:gd name="connsiteY5" fmla="*/ 107207 h 145384"/>
                <a:gd name="connsiteX6" fmla="*/ 187872 w 327761"/>
                <a:gd name="connsiteY6" fmla="*/ 19738 h 145384"/>
                <a:gd name="connsiteX7" fmla="*/ 259572 w 327761"/>
                <a:gd name="connsiteY7" fmla="*/ 88997 h 145384"/>
                <a:gd name="connsiteX8" fmla="*/ 252234 w 327761"/>
                <a:gd name="connsiteY8" fmla="*/ 295 h 145384"/>
                <a:gd name="connsiteX9" fmla="*/ 327761 w 327761"/>
                <a:gd name="connsiteY9" fmla="*/ 68211 h 145384"/>
                <a:gd name="connsiteX0" fmla="*/ 0 w 309004"/>
                <a:gd name="connsiteY0" fmla="*/ 113397 h 145384"/>
                <a:gd name="connsiteX1" fmla="*/ 56305 w 309004"/>
                <a:gd name="connsiteY1" fmla="*/ 144991 h 145384"/>
                <a:gd name="connsiteX2" fmla="*/ 38138 w 309004"/>
                <a:gd name="connsiteY2" fmla="*/ 59928 h 145384"/>
                <a:gd name="connsiteX3" fmla="*/ 115969 w 309004"/>
                <a:gd name="connsiteY3" fmla="*/ 126921 h 145384"/>
                <a:gd name="connsiteX4" fmla="*/ 104153 w 309004"/>
                <a:gd name="connsiteY4" fmla="*/ 40004 h 145384"/>
                <a:gd name="connsiteX5" fmla="*/ 178263 w 309004"/>
                <a:gd name="connsiteY5" fmla="*/ 107207 h 145384"/>
                <a:gd name="connsiteX6" fmla="*/ 169115 w 309004"/>
                <a:gd name="connsiteY6" fmla="*/ 19738 h 145384"/>
                <a:gd name="connsiteX7" fmla="*/ 240815 w 309004"/>
                <a:gd name="connsiteY7" fmla="*/ 88997 h 145384"/>
                <a:gd name="connsiteX8" fmla="*/ 233477 w 309004"/>
                <a:gd name="connsiteY8" fmla="*/ 295 h 145384"/>
                <a:gd name="connsiteX9" fmla="*/ 309004 w 309004"/>
                <a:gd name="connsiteY9" fmla="*/ 68211 h 145384"/>
                <a:gd name="connsiteX0" fmla="*/ 0 w 332359"/>
                <a:gd name="connsiteY0" fmla="*/ 118302 h 145435"/>
                <a:gd name="connsiteX1" fmla="*/ 79660 w 332359"/>
                <a:gd name="connsiteY1" fmla="*/ 144991 h 145435"/>
                <a:gd name="connsiteX2" fmla="*/ 61493 w 332359"/>
                <a:gd name="connsiteY2" fmla="*/ 59928 h 145435"/>
                <a:gd name="connsiteX3" fmla="*/ 139324 w 332359"/>
                <a:gd name="connsiteY3" fmla="*/ 126921 h 145435"/>
                <a:gd name="connsiteX4" fmla="*/ 127508 w 332359"/>
                <a:gd name="connsiteY4" fmla="*/ 40004 h 145435"/>
                <a:gd name="connsiteX5" fmla="*/ 201618 w 332359"/>
                <a:gd name="connsiteY5" fmla="*/ 107207 h 145435"/>
                <a:gd name="connsiteX6" fmla="*/ 192470 w 332359"/>
                <a:gd name="connsiteY6" fmla="*/ 19738 h 145435"/>
                <a:gd name="connsiteX7" fmla="*/ 264170 w 332359"/>
                <a:gd name="connsiteY7" fmla="*/ 88997 h 145435"/>
                <a:gd name="connsiteX8" fmla="*/ 256832 w 332359"/>
                <a:gd name="connsiteY8" fmla="*/ 295 h 145435"/>
                <a:gd name="connsiteX9" fmla="*/ 332359 w 332359"/>
                <a:gd name="connsiteY9" fmla="*/ 68211 h 145435"/>
                <a:gd name="connsiteX0" fmla="*/ 0 w 316616"/>
                <a:gd name="connsiteY0" fmla="*/ 110473 h 145359"/>
                <a:gd name="connsiteX1" fmla="*/ 63917 w 316616"/>
                <a:gd name="connsiteY1" fmla="*/ 144991 h 145359"/>
                <a:gd name="connsiteX2" fmla="*/ 45750 w 316616"/>
                <a:gd name="connsiteY2" fmla="*/ 59928 h 145359"/>
                <a:gd name="connsiteX3" fmla="*/ 123581 w 316616"/>
                <a:gd name="connsiteY3" fmla="*/ 126921 h 145359"/>
                <a:gd name="connsiteX4" fmla="*/ 111765 w 316616"/>
                <a:gd name="connsiteY4" fmla="*/ 40004 h 145359"/>
                <a:gd name="connsiteX5" fmla="*/ 185875 w 316616"/>
                <a:gd name="connsiteY5" fmla="*/ 107207 h 145359"/>
                <a:gd name="connsiteX6" fmla="*/ 176727 w 316616"/>
                <a:gd name="connsiteY6" fmla="*/ 19738 h 145359"/>
                <a:gd name="connsiteX7" fmla="*/ 248427 w 316616"/>
                <a:gd name="connsiteY7" fmla="*/ 88997 h 145359"/>
                <a:gd name="connsiteX8" fmla="*/ 241089 w 316616"/>
                <a:gd name="connsiteY8" fmla="*/ 295 h 145359"/>
                <a:gd name="connsiteX9" fmla="*/ 316616 w 316616"/>
                <a:gd name="connsiteY9" fmla="*/ 68211 h 145359"/>
                <a:gd name="connsiteX0" fmla="*/ 0 w 355096"/>
                <a:gd name="connsiteY0" fmla="*/ 121462 h 145475"/>
                <a:gd name="connsiteX1" fmla="*/ 102397 w 355096"/>
                <a:gd name="connsiteY1" fmla="*/ 144991 h 145475"/>
                <a:gd name="connsiteX2" fmla="*/ 84230 w 355096"/>
                <a:gd name="connsiteY2" fmla="*/ 59928 h 145475"/>
                <a:gd name="connsiteX3" fmla="*/ 162061 w 355096"/>
                <a:gd name="connsiteY3" fmla="*/ 126921 h 145475"/>
                <a:gd name="connsiteX4" fmla="*/ 150245 w 355096"/>
                <a:gd name="connsiteY4" fmla="*/ 40004 h 145475"/>
                <a:gd name="connsiteX5" fmla="*/ 224355 w 355096"/>
                <a:gd name="connsiteY5" fmla="*/ 107207 h 145475"/>
                <a:gd name="connsiteX6" fmla="*/ 215207 w 355096"/>
                <a:gd name="connsiteY6" fmla="*/ 19738 h 145475"/>
                <a:gd name="connsiteX7" fmla="*/ 286907 w 355096"/>
                <a:gd name="connsiteY7" fmla="*/ 88997 h 145475"/>
                <a:gd name="connsiteX8" fmla="*/ 279569 w 355096"/>
                <a:gd name="connsiteY8" fmla="*/ 295 h 145475"/>
                <a:gd name="connsiteX9" fmla="*/ 355096 w 355096"/>
                <a:gd name="connsiteY9" fmla="*/ 68211 h 145475"/>
                <a:gd name="connsiteX0" fmla="*/ 0 w 316789"/>
                <a:gd name="connsiteY0" fmla="*/ 115033 h 145399"/>
                <a:gd name="connsiteX1" fmla="*/ 64090 w 316789"/>
                <a:gd name="connsiteY1" fmla="*/ 144991 h 145399"/>
                <a:gd name="connsiteX2" fmla="*/ 45923 w 316789"/>
                <a:gd name="connsiteY2" fmla="*/ 59928 h 145399"/>
                <a:gd name="connsiteX3" fmla="*/ 123754 w 316789"/>
                <a:gd name="connsiteY3" fmla="*/ 126921 h 145399"/>
                <a:gd name="connsiteX4" fmla="*/ 111938 w 316789"/>
                <a:gd name="connsiteY4" fmla="*/ 40004 h 145399"/>
                <a:gd name="connsiteX5" fmla="*/ 186048 w 316789"/>
                <a:gd name="connsiteY5" fmla="*/ 107207 h 145399"/>
                <a:gd name="connsiteX6" fmla="*/ 176900 w 316789"/>
                <a:gd name="connsiteY6" fmla="*/ 19738 h 145399"/>
                <a:gd name="connsiteX7" fmla="*/ 248600 w 316789"/>
                <a:gd name="connsiteY7" fmla="*/ 88997 h 145399"/>
                <a:gd name="connsiteX8" fmla="*/ 241262 w 316789"/>
                <a:gd name="connsiteY8" fmla="*/ 295 h 145399"/>
                <a:gd name="connsiteX9" fmla="*/ 316789 w 316789"/>
                <a:gd name="connsiteY9" fmla="*/ 68211 h 145399"/>
                <a:gd name="connsiteX0" fmla="*/ 0 w 372075"/>
                <a:gd name="connsiteY0" fmla="*/ 132783 h 145709"/>
                <a:gd name="connsiteX1" fmla="*/ 119376 w 372075"/>
                <a:gd name="connsiteY1" fmla="*/ 144991 h 145709"/>
                <a:gd name="connsiteX2" fmla="*/ 101209 w 372075"/>
                <a:gd name="connsiteY2" fmla="*/ 59928 h 145709"/>
                <a:gd name="connsiteX3" fmla="*/ 179040 w 372075"/>
                <a:gd name="connsiteY3" fmla="*/ 126921 h 145709"/>
                <a:gd name="connsiteX4" fmla="*/ 167224 w 372075"/>
                <a:gd name="connsiteY4" fmla="*/ 40004 h 145709"/>
                <a:gd name="connsiteX5" fmla="*/ 241334 w 372075"/>
                <a:gd name="connsiteY5" fmla="*/ 107207 h 145709"/>
                <a:gd name="connsiteX6" fmla="*/ 232186 w 372075"/>
                <a:gd name="connsiteY6" fmla="*/ 19738 h 145709"/>
                <a:gd name="connsiteX7" fmla="*/ 303886 w 372075"/>
                <a:gd name="connsiteY7" fmla="*/ 88997 h 145709"/>
                <a:gd name="connsiteX8" fmla="*/ 296548 w 372075"/>
                <a:gd name="connsiteY8" fmla="*/ 295 h 145709"/>
                <a:gd name="connsiteX9" fmla="*/ 372075 w 372075"/>
                <a:gd name="connsiteY9" fmla="*/ 68211 h 145709"/>
                <a:gd name="connsiteX0" fmla="*/ 0 w 339428"/>
                <a:gd name="connsiteY0" fmla="*/ 130127 h 145636"/>
                <a:gd name="connsiteX1" fmla="*/ 86729 w 339428"/>
                <a:gd name="connsiteY1" fmla="*/ 144991 h 145636"/>
                <a:gd name="connsiteX2" fmla="*/ 68562 w 339428"/>
                <a:gd name="connsiteY2" fmla="*/ 59928 h 145636"/>
                <a:gd name="connsiteX3" fmla="*/ 146393 w 339428"/>
                <a:gd name="connsiteY3" fmla="*/ 126921 h 145636"/>
                <a:gd name="connsiteX4" fmla="*/ 134577 w 339428"/>
                <a:gd name="connsiteY4" fmla="*/ 40004 h 145636"/>
                <a:gd name="connsiteX5" fmla="*/ 208687 w 339428"/>
                <a:gd name="connsiteY5" fmla="*/ 107207 h 145636"/>
                <a:gd name="connsiteX6" fmla="*/ 199539 w 339428"/>
                <a:gd name="connsiteY6" fmla="*/ 19738 h 145636"/>
                <a:gd name="connsiteX7" fmla="*/ 271239 w 339428"/>
                <a:gd name="connsiteY7" fmla="*/ 88997 h 145636"/>
                <a:gd name="connsiteX8" fmla="*/ 263901 w 339428"/>
                <a:gd name="connsiteY8" fmla="*/ 295 h 145636"/>
                <a:gd name="connsiteX9" fmla="*/ 339428 w 339428"/>
                <a:gd name="connsiteY9" fmla="*/ 68211 h 145636"/>
                <a:gd name="connsiteX0" fmla="*/ 0 w 316247"/>
                <a:gd name="connsiteY0" fmla="*/ 129781 h 145628"/>
                <a:gd name="connsiteX1" fmla="*/ 63548 w 316247"/>
                <a:gd name="connsiteY1" fmla="*/ 144991 h 145628"/>
                <a:gd name="connsiteX2" fmla="*/ 45381 w 316247"/>
                <a:gd name="connsiteY2" fmla="*/ 59928 h 145628"/>
                <a:gd name="connsiteX3" fmla="*/ 123212 w 316247"/>
                <a:gd name="connsiteY3" fmla="*/ 126921 h 145628"/>
                <a:gd name="connsiteX4" fmla="*/ 111396 w 316247"/>
                <a:gd name="connsiteY4" fmla="*/ 40004 h 145628"/>
                <a:gd name="connsiteX5" fmla="*/ 185506 w 316247"/>
                <a:gd name="connsiteY5" fmla="*/ 107207 h 145628"/>
                <a:gd name="connsiteX6" fmla="*/ 176358 w 316247"/>
                <a:gd name="connsiteY6" fmla="*/ 19738 h 145628"/>
                <a:gd name="connsiteX7" fmla="*/ 248058 w 316247"/>
                <a:gd name="connsiteY7" fmla="*/ 88997 h 145628"/>
                <a:gd name="connsiteX8" fmla="*/ 240720 w 316247"/>
                <a:gd name="connsiteY8" fmla="*/ 295 h 145628"/>
                <a:gd name="connsiteX9" fmla="*/ 316247 w 316247"/>
                <a:gd name="connsiteY9" fmla="*/ 68211 h 145628"/>
                <a:gd name="connsiteX0" fmla="*/ 0 w 380306"/>
                <a:gd name="connsiteY0" fmla="*/ 131604 h 145675"/>
                <a:gd name="connsiteX1" fmla="*/ 127607 w 380306"/>
                <a:gd name="connsiteY1" fmla="*/ 144991 h 145675"/>
                <a:gd name="connsiteX2" fmla="*/ 109440 w 380306"/>
                <a:gd name="connsiteY2" fmla="*/ 59928 h 145675"/>
                <a:gd name="connsiteX3" fmla="*/ 187271 w 380306"/>
                <a:gd name="connsiteY3" fmla="*/ 126921 h 145675"/>
                <a:gd name="connsiteX4" fmla="*/ 175455 w 380306"/>
                <a:gd name="connsiteY4" fmla="*/ 40004 h 145675"/>
                <a:gd name="connsiteX5" fmla="*/ 249565 w 380306"/>
                <a:gd name="connsiteY5" fmla="*/ 107207 h 145675"/>
                <a:gd name="connsiteX6" fmla="*/ 240417 w 380306"/>
                <a:gd name="connsiteY6" fmla="*/ 19738 h 145675"/>
                <a:gd name="connsiteX7" fmla="*/ 312117 w 380306"/>
                <a:gd name="connsiteY7" fmla="*/ 88997 h 145675"/>
                <a:gd name="connsiteX8" fmla="*/ 304779 w 380306"/>
                <a:gd name="connsiteY8" fmla="*/ 295 h 145675"/>
                <a:gd name="connsiteX9" fmla="*/ 380306 w 380306"/>
                <a:gd name="connsiteY9" fmla="*/ 68211 h 145675"/>
                <a:gd name="connsiteX0" fmla="*/ 0 w 368467"/>
                <a:gd name="connsiteY0" fmla="*/ 110380 h 145358"/>
                <a:gd name="connsiteX1" fmla="*/ 115768 w 368467"/>
                <a:gd name="connsiteY1" fmla="*/ 144991 h 145358"/>
                <a:gd name="connsiteX2" fmla="*/ 97601 w 368467"/>
                <a:gd name="connsiteY2" fmla="*/ 59928 h 145358"/>
                <a:gd name="connsiteX3" fmla="*/ 175432 w 368467"/>
                <a:gd name="connsiteY3" fmla="*/ 126921 h 145358"/>
                <a:gd name="connsiteX4" fmla="*/ 163616 w 368467"/>
                <a:gd name="connsiteY4" fmla="*/ 40004 h 145358"/>
                <a:gd name="connsiteX5" fmla="*/ 237726 w 368467"/>
                <a:gd name="connsiteY5" fmla="*/ 107207 h 145358"/>
                <a:gd name="connsiteX6" fmla="*/ 228578 w 368467"/>
                <a:gd name="connsiteY6" fmla="*/ 19738 h 145358"/>
                <a:gd name="connsiteX7" fmla="*/ 300278 w 368467"/>
                <a:gd name="connsiteY7" fmla="*/ 88997 h 145358"/>
                <a:gd name="connsiteX8" fmla="*/ 292940 w 368467"/>
                <a:gd name="connsiteY8" fmla="*/ 295 h 145358"/>
                <a:gd name="connsiteX9" fmla="*/ 368467 w 368467"/>
                <a:gd name="connsiteY9" fmla="*/ 68211 h 145358"/>
                <a:gd name="connsiteX0" fmla="*/ 0 w 417822"/>
                <a:gd name="connsiteY0" fmla="*/ 131729 h 145678"/>
                <a:gd name="connsiteX1" fmla="*/ 165123 w 417822"/>
                <a:gd name="connsiteY1" fmla="*/ 144991 h 145678"/>
                <a:gd name="connsiteX2" fmla="*/ 146956 w 417822"/>
                <a:gd name="connsiteY2" fmla="*/ 59928 h 145678"/>
                <a:gd name="connsiteX3" fmla="*/ 224787 w 417822"/>
                <a:gd name="connsiteY3" fmla="*/ 126921 h 145678"/>
                <a:gd name="connsiteX4" fmla="*/ 212971 w 417822"/>
                <a:gd name="connsiteY4" fmla="*/ 40004 h 145678"/>
                <a:gd name="connsiteX5" fmla="*/ 287081 w 417822"/>
                <a:gd name="connsiteY5" fmla="*/ 107207 h 145678"/>
                <a:gd name="connsiteX6" fmla="*/ 277933 w 417822"/>
                <a:gd name="connsiteY6" fmla="*/ 19738 h 145678"/>
                <a:gd name="connsiteX7" fmla="*/ 349633 w 417822"/>
                <a:gd name="connsiteY7" fmla="*/ 88997 h 145678"/>
                <a:gd name="connsiteX8" fmla="*/ 342295 w 417822"/>
                <a:gd name="connsiteY8" fmla="*/ 295 h 145678"/>
                <a:gd name="connsiteX9" fmla="*/ 417822 w 417822"/>
                <a:gd name="connsiteY9" fmla="*/ 68211 h 145678"/>
                <a:gd name="connsiteX0" fmla="*/ 0 w 417822"/>
                <a:gd name="connsiteY0" fmla="*/ 131729 h 147842"/>
                <a:gd name="connsiteX1" fmla="*/ 165123 w 417822"/>
                <a:gd name="connsiteY1" fmla="*/ 144991 h 147842"/>
                <a:gd name="connsiteX2" fmla="*/ 146956 w 417822"/>
                <a:gd name="connsiteY2" fmla="*/ 59928 h 147842"/>
                <a:gd name="connsiteX3" fmla="*/ 224787 w 417822"/>
                <a:gd name="connsiteY3" fmla="*/ 126921 h 147842"/>
                <a:gd name="connsiteX4" fmla="*/ 212971 w 417822"/>
                <a:gd name="connsiteY4" fmla="*/ 40004 h 147842"/>
                <a:gd name="connsiteX5" fmla="*/ 287081 w 417822"/>
                <a:gd name="connsiteY5" fmla="*/ 107207 h 147842"/>
                <a:gd name="connsiteX6" fmla="*/ 277933 w 417822"/>
                <a:gd name="connsiteY6" fmla="*/ 19738 h 147842"/>
                <a:gd name="connsiteX7" fmla="*/ 349633 w 417822"/>
                <a:gd name="connsiteY7" fmla="*/ 88997 h 147842"/>
                <a:gd name="connsiteX8" fmla="*/ 342295 w 417822"/>
                <a:gd name="connsiteY8" fmla="*/ 295 h 147842"/>
                <a:gd name="connsiteX9" fmla="*/ 417822 w 417822"/>
                <a:gd name="connsiteY9" fmla="*/ 68211 h 147842"/>
                <a:gd name="connsiteX0" fmla="*/ 0 w 417822"/>
                <a:gd name="connsiteY0" fmla="*/ 131729 h 149279"/>
                <a:gd name="connsiteX1" fmla="*/ 45755 w 417822"/>
                <a:gd name="connsiteY1" fmla="*/ 136140 h 149279"/>
                <a:gd name="connsiteX2" fmla="*/ 165123 w 417822"/>
                <a:gd name="connsiteY2" fmla="*/ 144991 h 149279"/>
                <a:gd name="connsiteX3" fmla="*/ 146956 w 417822"/>
                <a:gd name="connsiteY3" fmla="*/ 59928 h 149279"/>
                <a:gd name="connsiteX4" fmla="*/ 224787 w 417822"/>
                <a:gd name="connsiteY4" fmla="*/ 126921 h 149279"/>
                <a:gd name="connsiteX5" fmla="*/ 212971 w 417822"/>
                <a:gd name="connsiteY5" fmla="*/ 40004 h 149279"/>
                <a:gd name="connsiteX6" fmla="*/ 287081 w 417822"/>
                <a:gd name="connsiteY6" fmla="*/ 107207 h 149279"/>
                <a:gd name="connsiteX7" fmla="*/ 277933 w 417822"/>
                <a:gd name="connsiteY7" fmla="*/ 19738 h 149279"/>
                <a:gd name="connsiteX8" fmla="*/ 349633 w 417822"/>
                <a:gd name="connsiteY8" fmla="*/ 88997 h 149279"/>
                <a:gd name="connsiteX9" fmla="*/ 342295 w 417822"/>
                <a:gd name="connsiteY9" fmla="*/ 295 h 149279"/>
                <a:gd name="connsiteX10" fmla="*/ 417822 w 417822"/>
                <a:gd name="connsiteY10" fmla="*/ 68211 h 149279"/>
                <a:gd name="connsiteX0" fmla="*/ 0 w 417822"/>
                <a:gd name="connsiteY0" fmla="*/ 131729 h 147525"/>
                <a:gd name="connsiteX1" fmla="*/ 87324 w 417822"/>
                <a:gd name="connsiteY1" fmla="*/ 116425 h 147525"/>
                <a:gd name="connsiteX2" fmla="*/ 165123 w 417822"/>
                <a:gd name="connsiteY2" fmla="*/ 144991 h 147525"/>
                <a:gd name="connsiteX3" fmla="*/ 146956 w 417822"/>
                <a:gd name="connsiteY3" fmla="*/ 59928 h 147525"/>
                <a:gd name="connsiteX4" fmla="*/ 224787 w 417822"/>
                <a:gd name="connsiteY4" fmla="*/ 126921 h 147525"/>
                <a:gd name="connsiteX5" fmla="*/ 212971 w 417822"/>
                <a:gd name="connsiteY5" fmla="*/ 40004 h 147525"/>
                <a:gd name="connsiteX6" fmla="*/ 287081 w 417822"/>
                <a:gd name="connsiteY6" fmla="*/ 107207 h 147525"/>
                <a:gd name="connsiteX7" fmla="*/ 277933 w 417822"/>
                <a:gd name="connsiteY7" fmla="*/ 19738 h 147525"/>
                <a:gd name="connsiteX8" fmla="*/ 349633 w 417822"/>
                <a:gd name="connsiteY8" fmla="*/ 88997 h 147525"/>
                <a:gd name="connsiteX9" fmla="*/ 342295 w 417822"/>
                <a:gd name="connsiteY9" fmla="*/ 295 h 147525"/>
                <a:gd name="connsiteX10" fmla="*/ 417822 w 417822"/>
                <a:gd name="connsiteY10" fmla="*/ 68211 h 147525"/>
                <a:gd name="connsiteX0" fmla="*/ 0 w 417822"/>
                <a:gd name="connsiteY0" fmla="*/ 131729 h 147240"/>
                <a:gd name="connsiteX1" fmla="*/ 102450 w 417822"/>
                <a:gd name="connsiteY1" fmla="*/ 110341 h 147240"/>
                <a:gd name="connsiteX2" fmla="*/ 165123 w 417822"/>
                <a:gd name="connsiteY2" fmla="*/ 144991 h 147240"/>
                <a:gd name="connsiteX3" fmla="*/ 146956 w 417822"/>
                <a:gd name="connsiteY3" fmla="*/ 59928 h 147240"/>
                <a:gd name="connsiteX4" fmla="*/ 224787 w 417822"/>
                <a:gd name="connsiteY4" fmla="*/ 126921 h 147240"/>
                <a:gd name="connsiteX5" fmla="*/ 212971 w 417822"/>
                <a:gd name="connsiteY5" fmla="*/ 40004 h 147240"/>
                <a:gd name="connsiteX6" fmla="*/ 287081 w 417822"/>
                <a:gd name="connsiteY6" fmla="*/ 107207 h 147240"/>
                <a:gd name="connsiteX7" fmla="*/ 277933 w 417822"/>
                <a:gd name="connsiteY7" fmla="*/ 19738 h 147240"/>
                <a:gd name="connsiteX8" fmla="*/ 349633 w 417822"/>
                <a:gd name="connsiteY8" fmla="*/ 88997 h 147240"/>
                <a:gd name="connsiteX9" fmla="*/ 342295 w 417822"/>
                <a:gd name="connsiteY9" fmla="*/ 295 h 147240"/>
                <a:gd name="connsiteX10" fmla="*/ 417822 w 417822"/>
                <a:gd name="connsiteY10" fmla="*/ 68211 h 147240"/>
                <a:gd name="connsiteX0" fmla="*/ 0 w 388190"/>
                <a:gd name="connsiteY0" fmla="*/ 121305 h 147240"/>
                <a:gd name="connsiteX1" fmla="*/ 72818 w 388190"/>
                <a:gd name="connsiteY1" fmla="*/ 110341 h 147240"/>
                <a:gd name="connsiteX2" fmla="*/ 135491 w 388190"/>
                <a:gd name="connsiteY2" fmla="*/ 144991 h 147240"/>
                <a:gd name="connsiteX3" fmla="*/ 117324 w 388190"/>
                <a:gd name="connsiteY3" fmla="*/ 59928 h 147240"/>
                <a:gd name="connsiteX4" fmla="*/ 195155 w 388190"/>
                <a:gd name="connsiteY4" fmla="*/ 126921 h 147240"/>
                <a:gd name="connsiteX5" fmla="*/ 183339 w 388190"/>
                <a:gd name="connsiteY5" fmla="*/ 40004 h 147240"/>
                <a:gd name="connsiteX6" fmla="*/ 257449 w 388190"/>
                <a:gd name="connsiteY6" fmla="*/ 107207 h 147240"/>
                <a:gd name="connsiteX7" fmla="*/ 248301 w 388190"/>
                <a:gd name="connsiteY7" fmla="*/ 19738 h 147240"/>
                <a:gd name="connsiteX8" fmla="*/ 320001 w 388190"/>
                <a:gd name="connsiteY8" fmla="*/ 88997 h 147240"/>
                <a:gd name="connsiteX9" fmla="*/ 312663 w 388190"/>
                <a:gd name="connsiteY9" fmla="*/ 295 h 147240"/>
                <a:gd name="connsiteX10" fmla="*/ 388190 w 388190"/>
                <a:gd name="connsiteY10" fmla="*/ 68211 h 1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8190" h="147240">
                  <a:moveTo>
                    <a:pt x="0" y="121305"/>
                  </a:moveTo>
                  <a:cubicBezTo>
                    <a:pt x="7626" y="122040"/>
                    <a:pt x="45298" y="108131"/>
                    <a:pt x="72818" y="110341"/>
                  </a:cubicBezTo>
                  <a:cubicBezTo>
                    <a:pt x="100339" y="112551"/>
                    <a:pt x="118624" y="157693"/>
                    <a:pt x="135491" y="144991"/>
                  </a:cubicBezTo>
                  <a:cubicBezTo>
                    <a:pt x="149299" y="140814"/>
                    <a:pt x="106301" y="59882"/>
                    <a:pt x="117324" y="59928"/>
                  </a:cubicBezTo>
                  <a:cubicBezTo>
                    <a:pt x="137360" y="55255"/>
                    <a:pt x="172791" y="133708"/>
                    <a:pt x="195155" y="126921"/>
                  </a:cubicBezTo>
                  <a:cubicBezTo>
                    <a:pt x="219874" y="119776"/>
                    <a:pt x="158050" y="47391"/>
                    <a:pt x="183339" y="40004"/>
                  </a:cubicBezTo>
                  <a:cubicBezTo>
                    <a:pt x="205038" y="33424"/>
                    <a:pt x="238149" y="113929"/>
                    <a:pt x="257449" y="107207"/>
                  </a:cubicBezTo>
                  <a:cubicBezTo>
                    <a:pt x="280530" y="101593"/>
                    <a:pt x="221337" y="28906"/>
                    <a:pt x="248301" y="19738"/>
                  </a:cubicBezTo>
                  <a:cubicBezTo>
                    <a:pt x="269076" y="14057"/>
                    <a:pt x="296627" y="95864"/>
                    <a:pt x="320001" y="88997"/>
                  </a:cubicBezTo>
                  <a:cubicBezTo>
                    <a:pt x="354772" y="78913"/>
                    <a:pt x="283205" y="9551"/>
                    <a:pt x="312663" y="295"/>
                  </a:cubicBezTo>
                  <a:cubicBezTo>
                    <a:pt x="334292" y="-5463"/>
                    <a:pt x="363145" y="75074"/>
                    <a:pt x="388190" y="68211"/>
                  </a:cubicBezTo>
                </a:path>
              </a:pathLst>
            </a:custGeom>
            <a:noFill/>
            <a:ln w="25400">
              <a:solidFill>
                <a:srgbClr val="2E24AC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2" name="Forme libre 371"/>
            <p:cNvSpPr>
              <a:spLocks/>
            </p:cNvSpPr>
            <p:nvPr/>
          </p:nvSpPr>
          <p:spPr>
            <a:xfrm rot="11063548">
              <a:off x="4197348" y="3224539"/>
              <a:ext cx="486166" cy="277558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2E24AC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3" name="Forme libre 372"/>
            <p:cNvSpPr>
              <a:spLocks/>
            </p:cNvSpPr>
            <p:nvPr/>
          </p:nvSpPr>
          <p:spPr>
            <a:xfrm rot="11063548">
              <a:off x="3726193" y="3339130"/>
              <a:ext cx="486166" cy="277558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2E24AC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74" name="Arc 373"/>
          <p:cNvSpPr>
            <a:spLocks noChangeAspect="1"/>
          </p:cNvSpPr>
          <p:nvPr/>
        </p:nvSpPr>
        <p:spPr>
          <a:xfrm rot="4108133" flipV="1">
            <a:off x="5571385" y="660496"/>
            <a:ext cx="971290" cy="1611030"/>
          </a:xfrm>
          <a:prstGeom prst="arc">
            <a:avLst>
              <a:gd name="adj1" fmla="val 16200000"/>
              <a:gd name="adj2" fmla="val 2189098"/>
            </a:avLst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75" name="Groupe 374"/>
          <p:cNvGrpSpPr/>
          <p:nvPr/>
        </p:nvGrpSpPr>
        <p:grpSpPr>
          <a:xfrm>
            <a:off x="5101567" y="1945779"/>
            <a:ext cx="1573286" cy="369332"/>
            <a:chOff x="5299130" y="2020322"/>
            <a:chExt cx="157328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6" name="Rectangle 375"/>
                <p:cNvSpPr/>
                <p:nvPr/>
              </p:nvSpPr>
              <p:spPr>
                <a:xfrm>
                  <a:off x="6099640" y="2020322"/>
                  <a:ext cx="7727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fr-F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6" name="Rectangle 3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9640" y="2020322"/>
                  <a:ext cx="77277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7" name="ZoneTexte 376"/>
                <p:cNvSpPr txBox="1"/>
                <p:nvPr/>
              </p:nvSpPr>
              <p:spPr>
                <a:xfrm>
                  <a:off x="5299130" y="2035412"/>
                  <a:ext cx="6724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2E24AC"/>
                      </a:solidFill>
                      <a:ea typeface="Cambria Math" panose="02040503050406030204" pitchFamily="18" charset="0"/>
                    </a:rPr>
                    <a:t>E</a:t>
                  </a:r>
                  <a:r>
                    <a:rPr lang="fr-FR" sz="1600" baseline="-25000" dirty="0">
                      <a:solidFill>
                        <a:srgbClr val="2E24AC"/>
                      </a:solidFill>
                      <a:ea typeface="Cambria Math" panose="02040503050406030204" pitchFamily="18" charset="0"/>
                    </a:rPr>
                    <a:t>p’</a:t>
                  </a:r>
                  <a:r>
                    <a:rPr lang="fr-FR" sz="1600" dirty="0">
                      <a:solidFill>
                        <a:srgbClr val="2E24AC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600" i="1">
                          <a:solidFill>
                            <a:srgbClr val="2E24A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endParaRPr lang="fr-FR" sz="1600" baseline="-25000" dirty="0">
                    <a:solidFill>
                      <a:srgbClr val="2E24AC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7" name="ZoneTexte 3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130" y="2035412"/>
                  <a:ext cx="672432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4505"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8" name="ZoneTexte 377"/>
            <p:cNvSpPr txBox="1"/>
            <p:nvPr/>
          </p:nvSpPr>
          <p:spPr>
            <a:xfrm>
              <a:off x="5869684" y="2034725"/>
              <a:ext cx="4366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tx1"/>
                  </a:solidFill>
                  <a:ea typeface="Cambria Math" panose="02040503050406030204" pitchFamily="18" charset="0"/>
                </a:rPr>
                <a:t>E</a:t>
              </a:r>
              <a:r>
                <a:rPr lang="fr-FR" sz="1600" baseline="-25000" dirty="0">
                  <a:solidFill>
                    <a:schemeClr val="tx1"/>
                  </a:solidFill>
                  <a:ea typeface="Cambria Math" panose="02040503050406030204" pitchFamily="18" charset="0"/>
                </a:rPr>
                <a:t>p</a:t>
              </a:r>
            </a:p>
          </p:txBody>
        </p:sp>
      </p:grpSp>
      <p:grpSp>
        <p:nvGrpSpPr>
          <p:cNvPr id="379" name="Groupe 378"/>
          <p:cNvGrpSpPr/>
          <p:nvPr/>
        </p:nvGrpSpPr>
        <p:grpSpPr>
          <a:xfrm>
            <a:off x="1407505" y="4033044"/>
            <a:ext cx="2241036" cy="1083138"/>
            <a:chOff x="556702" y="6887707"/>
            <a:chExt cx="2241036" cy="1083138"/>
          </a:xfrm>
        </p:grpSpPr>
        <p:grpSp>
          <p:nvGrpSpPr>
            <p:cNvPr id="380" name="Groupe 379"/>
            <p:cNvGrpSpPr/>
            <p:nvPr/>
          </p:nvGrpSpPr>
          <p:grpSpPr>
            <a:xfrm flipH="1">
              <a:off x="556702" y="6887707"/>
              <a:ext cx="1098000" cy="1083138"/>
              <a:chOff x="5014999" y="6885434"/>
              <a:chExt cx="1098535" cy="1083138"/>
            </a:xfrm>
          </p:grpSpPr>
          <p:cxnSp>
            <p:nvCxnSpPr>
              <p:cNvPr id="391" name="Connecteur droit avec flèche 390"/>
              <p:cNvCxnSpPr/>
              <p:nvPr/>
            </p:nvCxnSpPr>
            <p:spPr>
              <a:xfrm flipV="1">
                <a:off x="5024177" y="6885434"/>
                <a:ext cx="549357" cy="555154"/>
              </a:xfrm>
              <a:prstGeom prst="straightConnector1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Connecteur droit avec flèche 391"/>
              <p:cNvCxnSpPr/>
              <p:nvPr/>
            </p:nvCxnSpPr>
            <p:spPr>
              <a:xfrm>
                <a:off x="5014999" y="7449081"/>
                <a:ext cx="540927" cy="519491"/>
              </a:xfrm>
              <a:prstGeom prst="straightConnector1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Connecteur droit avec flèche 392"/>
              <p:cNvCxnSpPr/>
              <p:nvPr/>
            </p:nvCxnSpPr>
            <p:spPr>
              <a:xfrm flipV="1">
                <a:off x="5018563" y="7438134"/>
                <a:ext cx="1094971" cy="0"/>
              </a:xfrm>
              <a:prstGeom prst="straightConnector1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1" name="Groupe 380"/>
            <p:cNvGrpSpPr/>
            <p:nvPr/>
          </p:nvGrpSpPr>
          <p:grpSpPr>
            <a:xfrm>
              <a:off x="620351" y="7041511"/>
              <a:ext cx="2177387" cy="916805"/>
              <a:chOff x="2259229" y="3580179"/>
              <a:chExt cx="2177387" cy="916805"/>
            </a:xfrm>
          </p:grpSpPr>
          <p:grpSp>
            <p:nvGrpSpPr>
              <p:cNvPr id="382" name="Groupe 381"/>
              <p:cNvGrpSpPr/>
              <p:nvPr/>
            </p:nvGrpSpPr>
            <p:grpSpPr>
              <a:xfrm>
                <a:off x="2259229" y="3580179"/>
                <a:ext cx="2177387" cy="916805"/>
                <a:chOff x="2259229" y="3580179"/>
                <a:chExt cx="2177387" cy="916805"/>
              </a:xfrm>
            </p:grpSpPr>
            <p:sp>
              <p:nvSpPr>
                <p:cNvPr id="384" name="Ellipse 383"/>
                <p:cNvSpPr/>
                <p:nvPr/>
              </p:nvSpPr>
              <p:spPr>
                <a:xfrm>
                  <a:off x="2259229" y="3595333"/>
                  <a:ext cx="1080000" cy="74733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46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fr-FR" dirty="0"/>
                </a:p>
              </p:txBody>
            </p:sp>
            <p:grpSp>
              <p:nvGrpSpPr>
                <p:cNvPr id="385" name="Groupe 384"/>
                <p:cNvGrpSpPr/>
                <p:nvPr/>
              </p:nvGrpSpPr>
              <p:grpSpPr>
                <a:xfrm>
                  <a:off x="3338081" y="3580179"/>
                  <a:ext cx="1098535" cy="916805"/>
                  <a:chOff x="3338081" y="3580179"/>
                  <a:chExt cx="1098535" cy="916805"/>
                </a:xfrm>
              </p:grpSpPr>
              <p:sp>
                <p:nvSpPr>
                  <p:cNvPr id="386" name="Ellipse 385"/>
                  <p:cNvSpPr/>
                  <p:nvPr/>
                </p:nvSpPr>
                <p:spPr>
                  <a:xfrm>
                    <a:off x="3356616" y="3580179"/>
                    <a:ext cx="1080000" cy="747333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  <a:alpha val="46000"/>
                    </a:schemeClr>
                  </a:solidFill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08000" rIns="144000" bIns="144000" rtlCol="0" anchor="ctr">
                    <a:spAutoFit/>
                  </a:bodyPr>
                  <a:lstStyle/>
                  <a:p>
                    <a:pPr algn="ctr"/>
                    <a:endParaRPr lang="fr-FR" dirty="0"/>
                  </a:p>
                </p:txBody>
              </p:sp>
              <p:grpSp>
                <p:nvGrpSpPr>
                  <p:cNvPr id="387" name="Groupe 386"/>
                  <p:cNvGrpSpPr/>
                  <p:nvPr/>
                </p:nvGrpSpPr>
                <p:grpSpPr>
                  <a:xfrm>
                    <a:off x="3338081" y="3580179"/>
                    <a:ext cx="1098535" cy="916805"/>
                    <a:chOff x="3338081" y="3580179"/>
                    <a:chExt cx="1098535" cy="916805"/>
                  </a:xfrm>
                </p:grpSpPr>
                <p:cxnSp>
                  <p:nvCxnSpPr>
                    <p:cNvPr id="388" name="Connecteur droit avec flèche 387"/>
                    <p:cNvCxnSpPr>
                      <a:endCxn id="386" idx="0"/>
                    </p:cNvCxnSpPr>
                    <p:nvPr/>
                  </p:nvCxnSpPr>
                  <p:spPr>
                    <a:xfrm flipV="1">
                      <a:off x="3347259" y="3580179"/>
                      <a:ext cx="549357" cy="388821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9" name="Connecteur droit avec flèche 388"/>
                    <p:cNvCxnSpPr/>
                    <p:nvPr/>
                  </p:nvCxnSpPr>
                  <p:spPr>
                    <a:xfrm>
                      <a:off x="3338081" y="3977493"/>
                      <a:ext cx="540927" cy="519491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0" name="Connecteur droit avec flèche 389"/>
                    <p:cNvCxnSpPr/>
                    <p:nvPr/>
                  </p:nvCxnSpPr>
                  <p:spPr>
                    <a:xfrm flipV="1">
                      <a:off x="3341645" y="3985596"/>
                      <a:ext cx="1094971" cy="0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383" name="Connecteur droit avec flèche 382"/>
              <p:cNvCxnSpPr/>
              <p:nvPr/>
            </p:nvCxnSpPr>
            <p:spPr>
              <a:xfrm>
                <a:off x="3333347" y="3601947"/>
                <a:ext cx="0" cy="756000"/>
              </a:xfrm>
              <a:prstGeom prst="straightConnector1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4" name="Groupe 393"/>
          <p:cNvGrpSpPr/>
          <p:nvPr/>
        </p:nvGrpSpPr>
        <p:grpSpPr>
          <a:xfrm>
            <a:off x="830163" y="3660189"/>
            <a:ext cx="4503398" cy="1412248"/>
            <a:chOff x="3426784" y="3228307"/>
            <a:chExt cx="4503398" cy="1412248"/>
          </a:xfrm>
        </p:grpSpPr>
        <p:grpSp>
          <p:nvGrpSpPr>
            <p:cNvPr id="395" name="Groupe 394"/>
            <p:cNvGrpSpPr/>
            <p:nvPr/>
          </p:nvGrpSpPr>
          <p:grpSpPr>
            <a:xfrm>
              <a:off x="3426784" y="3228307"/>
              <a:ext cx="3784700" cy="1080000"/>
              <a:chOff x="1526017" y="3103483"/>
              <a:chExt cx="3784700" cy="1080000"/>
            </a:xfrm>
          </p:grpSpPr>
          <p:cxnSp>
            <p:nvCxnSpPr>
              <p:cNvPr id="398" name="Connecteur droit 397"/>
              <p:cNvCxnSpPr/>
              <p:nvPr/>
            </p:nvCxnSpPr>
            <p:spPr>
              <a:xfrm flipV="1">
                <a:off x="3227006" y="3103483"/>
                <a:ext cx="0" cy="108000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"/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Connecteur droit 398"/>
              <p:cNvCxnSpPr/>
              <p:nvPr/>
            </p:nvCxnSpPr>
            <p:spPr>
              <a:xfrm>
                <a:off x="1526017" y="4003273"/>
                <a:ext cx="3784700" cy="462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"/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0" name="ZoneTexte 399"/>
              <p:cNvSpPr txBox="1"/>
              <p:nvPr/>
            </p:nvSpPr>
            <p:spPr>
              <a:xfrm>
                <a:off x="2945719" y="3191776"/>
                <a:ext cx="7382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Electron au repos</a:t>
                </a:r>
              </a:p>
            </p:txBody>
          </p:sp>
        </p:grpSp>
        <p:sp>
          <p:nvSpPr>
            <p:cNvPr id="396" name="ZoneTexte 395"/>
            <p:cNvSpPr txBox="1"/>
            <p:nvPr/>
          </p:nvSpPr>
          <p:spPr>
            <a:xfrm>
              <a:off x="6229193" y="4378945"/>
              <a:ext cx="17009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accent1">
                      <a:lumMod val="75000"/>
                    </a:schemeClr>
                  </a:solidFill>
                </a:rPr>
                <a:t>Photon diffusé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ZoneTexte 396"/>
                <p:cNvSpPr txBox="1"/>
                <p:nvPr/>
              </p:nvSpPr>
              <p:spPr>
                <a:xfrm>
                  <a:off x="6229829" y="4145441"/>
                  <a:ext cx="13028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E</a:t>
                  </a:r>
                  <a:r>
                    <a:rPr lang="fr-FR" sz="1600" baseline="-25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x’</a:t>
                  </a:r>
                  <a:r>
                    <a:rPr lang="fr-FR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6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fr-FR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fr-FR" sz="16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υ</m:t>
                      </m:r>
                    </m:oMath>
                  </a14:m>
                  <a:endParaRPr lang="fr-FR" sz="1600" baseline="-25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97" name="ZoneTexte 3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829" y="4145441"/>
                  <a:ext cx="1302837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2804" t="-5455" b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01" name="Connecteur droit avec flèche 400"/>
          <p:cNvCxnSpPr/>
          <p:nvPr/>
        </p:nvCxnSpPr>
        <p:spPr>
          <a:xfrm flipV="1">
            <a:off x="2539182" y="4367335"/>
            <a:ext cx="0" cy="3960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ZoneTexte 401"/>
          <p:cNvSpPr txBox="1"/>
          <p:nvPr/>
        </p:nvSpPr>
        <p:spPr>
          <a:xfrm>
            <a:off x="1278743" y="3604269"/>
            <a:ext cx="1081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Rayonnement dipolaire</a:t>
            </a:r>
          </a:p>
        </p:txBody>
      </p:sp>
      <p:sp>
        <p:nvSpPr>
          <p:cNvPr id="403" name="ZoneTexte 402"/>
          <p:cNvSpPr txBox="1"/>
          <p:nvPr/>
        </p:nvSpPr>
        <p:spPr>
          <a:xfrm>
            <a:off x="3374305" y="3901831"/>
            <a:ext cx="1683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2E24AC"/>
                </a:solidFill>
              </a:rPr>
              <a:t>Photon incident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4" name="ZoneTexte 403"/>
              <p:cNvSpPr txBox="1"/>
              <p:nvPr/>
            </p:nvSpPr>
            <p:spPr>
              <a:xfrm>
                <a:off x="3136572" y="4138860"/>
                <a:ext cx="1455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2E24AC"/>
                    </a:solidFill>
                  </a:rPr>
                  <a:t>E</a:t>
                </a:r>
                <a:r>
                  <a:rPr lang="fr-FR" sz="1600" baseline="-25000" dirty="0">
                    <a:solidFill>
                      <a:srgbClr val="2E24AC"/>
                    </a:solidFill>
                  </a:rPr>
                  <a:t>p’</a:t>
                </a:r>
                <a:r>
                  <a:rPr lang="fr-FR" sz="1600" dirty="0">
                    <a:solidFill>
                      <a:srgbClr val="2E24A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2E24A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solidFill>
                          <a:srgbClr val="2E24AC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1600" b="0" i="1" smtClean="0">
                        <a:solidFill>
                          <a:srgbClr val="2E24A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fr-FR" sz="1600" b="0" i="1" smtClean="0">
                        <a:solidFill>
                          <a:srgbClr val="2E24A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>
                        <a:solidFill>
                          <a:srgbClr val="2E24A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lang="fr-FR" sz="1600" i="1">
                        <a:solidFill>
                          <a:srgbClr val="2E24AC"/>
                        </a:solidFill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endParaRPr lang="fr-FR" sz="1600" baseline="-25000" dirty="0">
                  <a:solidFill>
                    <a:srgbClr val="2E24AC"/>
                  </a:solidFill>
                </a:endParaRPr>
              </a:p>
            </p:txBody>
          </p:sp>
        </mc:Choice>
        <mc:Fallback xmlns="">
          <p:sp>
            <p:nvSpPr>
              <p:cNvPr id="404" name="ZoneTexte 4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572" y="4138860"/>
                <a:ext cx="1455056" cy="338554"/>
              </a:xfrm>
              <a:prstGeom prst="rect">
                <a:avLst/>
              </a:prstGeom>
              <a:blipFill>
                <a:blip r:embed="rId8"/>
                <a:stretch>
                  <a:fillRect l="-2521"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5" name="Groupe 404"/>
          <p:cNvGrpSpPr/>
          <p:nvPr/>
        </p:nvGrpSpPr>
        <p:grpSpPr>
          <a:xfrm rot="11573665">
            <a:off x="1764987" y="4330976"/>
            <a:ext cx="1625472" cy="492935"/>
            <a:chOff x="3726193" y="3123753"/>
            <a:chExt cx="1625472" cy="492935"/>
          </a:xfrm>
        </p:grpSpPr>
        <p:sp>
          <p:nvSpPr>
            <p:cNvPr id="406" name="Forme libre 405"/>
            <p:cNvSpPr>
              <a:spLocks/>
            </p:cNvSpPr>
            <p:nvPr/>
          </p:nvSpPr>
          <p:spPr>
            <a:xfrm rot="11063548">
              <a:off x="4668263" y="3123753"/>
              <a:ext cx="683402" cy="277192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  <a:gd name="connsiteX0" fmla="*/ 10597 w 274003"/>
                <a:gd name="connsiteY0" fmla="*/ 147435 h 147435"/>
                <a:gd name="connsiteX1" fmla="*/ 14829 w 274003"/>
                <a:gd name="connsiteY1" fmla="*/ 126644 h 147435"/>
                <a:gd name="connsiteX2" fmla="*/ 3137 w 274003"/>
                <a:gd name="connsiteY2" fmla="*/ 59928 h 147435"/>
                <a:gd name="connsiteX3" fmla="*/ 80968 w 274003"/>
                <a:gd name="connsiteY3" fmla="*/ 126921 h 147435"/>
                <a:gd name="connsiteX4" fmla="*/ 69152 w 274003"/>
                <a:gd name="connsiteY4" fmla="*/ 40004 h 147435"/>
                <a:gd name="connsiteX5" fmla="*/ 143262 w 274003"/>
                <a:gd name="connsiteY5" fmla="*/ 107207 h 147435"/>
                <a:gd name="connsiteX6" fmla="*/ 134114 w 274003"/>
                <a:gd name="connsiteY6" fmla="*/ 19738 h 147435"/>
                <a:gd name="connsiteX7" fmla="*/ 205814 w 274003"/>
                <a:gd name="connsiteY7" fmla="*/ 88997 h 147435"/>
                <a:gd name="connsiteX8" fmla="*/ 198476 w 274003"/>
                <a:gd name="connsiteY8" fmla="*/ 295 h 147435"/>
                <a:gd name="connsiteX9" fmla="*/ 274003 w 274003"/>
                <a:gd name="connsiteY9" fmla="*/ 68211 h 147435"/>
                <a:gd name="connsiteX0" fmla="*/ 10597 w 274003"/>
                <a:gd name="connsiteY0" fmla="*/ 147435 h 147435"/>
                <a:gd name="connsiteX1" fmla="*/ 14829 w 274003"/>
                <a:gd name="connsiteY1" fmla="*/ 126644 h 147435"/>
                <a:gd name="connsiteX2" fmla="*/ 3137 w 274003"/>
                <a:gd name="connsiteY2" fmla="*/ 59928 h 147435"/>
                <a:gd name="connsiteX3" fmla="*/ 80968 w 274003"/>
                <a:gd name="connsiteY3" fmla="*/ 126921 h 147435"/>
                <a:gd name="connsiteX4" fmla="*/ 69152 w 274003"/>
                <a:gd name="connsiteY4" fmla="*/ 40004 h 147435"/>
                <a:gd name="connsiteX5" fmla="*/ 143262 w 274003"/>
                <a:gd name="connsiteY5" fmla="*/ 107207 h 147435"/>
                <a:gd name="connsiteX6" fmla="*/ 134114 w 274003"/>
                <a:gd name="connsiteY6" fmla="*/ 19738 h 147435"/>
                <a:gd name="connsiteX7" fmla="*/ 205814 w 274003"/>
                <a:gd name="connsiteY7" fmla="*/ 88997 h 147435"/>
                <a:gd name="connsiteX8" fmla="*/ 198476 w 274003"/>
                <a:gd name="connsiteY8" fmla="*/ 295 h 147435"/>
                <a:gd name="connsiteX9" fmla="*/ 274003 w 274003"/>
                <a:gd name="connsiteY9" fmla="*/ 68211 h 147435"/>
                <a:gd name="connsiteX0" fmla="*/ 0 w 327761"/>
                <a:gd name="connsiteY0" fmla="*/ 113459 h 130547"/>
                <a:gd name="connsiteX1" fmla="*/ 68587 w 327761"/>
                <a:gd name="connsiteY1" fmla="*/ 126644 h 130547"/>
                <a:gd name="connsiteX2" fmla="*/ 56895 w 327761"/>
                <a:gd name="connsiteY2" fmla="*/ 59928 h 130547"/>
                <a:gd name="connsiteX3" fmla="*/ 134726 w 327761"/>
                <a:gd name="connsiteY3" fmla="*/ 126921 h 130547"/>
                <a:gd name="connsiteX4" fmla="*/ 122910 w 327761"/>
                <a:gd name="connsiteY4" fmla="*/ 40004 h 130547"/>
                <a:gd name="connsiteX5" fmla="*/ 197020 w 327761"/>
                <a:gd name="connsiteY5" fmla="*/ 107207 h 130547"/>
                <a:gd name="connsiteX6" fmla="*/ 187872 w 327761"/>
                <a:gd name="connsiteY6" fmla="*/ 19738 h 130547"/>
                <a:gd name="connsiteX7" fmla="*/ 259572 w 327761"/>
                <a:gd name="connsiteY7" fmla="*/ 88997 h 130547"/>
                <a:gd name="connsiteX8" fmla="*/ 252234 w 327761"/>
                <a:gd name="connsiteY8" fmla="*/ 295 h 130547"/>
                <a:gd name="connsiteX9" fmla="*/ 327761 w 327761"/>
                <a:gd name="connsiteY9" fmla="*/ 68211 h 130547"/>
                <a:gd name="connsiteX0" fmla="*/ 0 w 327761"/>
                <a:gd name="connsiteY0" fmla="*/ 113459 h 147683"/>
                <a:gd name="connsiteX1" fmla="*/ 75062 w 327761"/>
                <a:gd name="connsiteY1" fmla="*/ 144991 h 147683"/>
                <a:gd name="connsiteX2" fmla="*/ 56895 w 327761"/>
                <a:gd name="connsiteY2" fmla="*/ 59928 h 147683"/>
                <a:gd name="connsiteX3" fmla="*/ 134726 w 327761"/>
                <a:gd name="connsiteY3" fmla="*/ 126921 h 147683"/>
                <a:gd name="connsiteX4" fmla="*/ 122910 w 327761"/>
                <a:gd name="connsiteY4" fmla="*/ 40004 h 147683"/>
                <a:gd name="connsiteX5" fmla="*/ 197020 w 327761"/>
                <a:gd name="connsiteY5" fmla="*/ 107207 h 147683"/>
                <a:gd name="connsiteX6" fmla="*/ 187872 w 327761"/>
                <a:gd name="connsiteY6" fmla="*/ 19738 h 147683"/>
                <a:gd name="connsiteX7" fmla="*/ 259572 w 327761"/>
                <a:gd name="connsiteY7" fmla="*/ 88997 h 147683"/>
                <a:gd name="connsiteX8" fmla="*/ 252234 w 327761"/>
                <a:gd name="connsiteY8" fmla="*/ 295 h 147683"/>
                <a:gd name="connsiteX9" fmla="*/ 327761 w 327761"/>
                <a:gd name="connsiteY9" fmla="*/ 68211 h 147683"/>
                <a:gd name="connsiteX0" fmla="*/ 0 w 327761"/>
                <a:gd name="connsiteY0" fmla="*/ 113459 h 144991"/>
                <a:gd name="connsiteX1" fmla="*/ 75062 w 327761"/>
                <a:gd name="connsiteY1" fmla="*/ 144991 h 144991"/>
                <a:gd name="connsiteX2" fmla="*/ 56895 w 327761"/>
                <a:gd name="connsiteY2" fmla="*/ 59928 h 144991"/>
                <a:gd name="connsiteX3" fmla="*/ 134726 w 327761"/>
                <a:gd name="connsiteY3" fmla="*/ 126921 h 144991"/>
                <a:gd name="connsiteX4" fmla="*/ 122910 w 327761"/>
                <a:gd name="connsiteY4" fmla="*/ 40004 h 144991"/>
                <a:gd name="connsiteX5" fmla="*/ 197020 w 327761"/>
                <a:gd name="connsiteY5" fmla="*/ 107207 h 144991"/>
                <a:gd name="connsiteX6" fmla="*/ 187872 w 327761"/>
                <a:gd name="connsiteY6" fmla="*/ 19738 h 144991"/>
                <a:gd name="connsiteX7" fmla="*/ 259572 w 327761"/>
                <a:gd name="connsiteY7" fmla="*/ 88997 h 144991"/>
                <a:gd name="connsiteX8" fmla="*/ 252234 w 327761"/>
                <a:gd name="connsiteY8" fmla="*/ 295 h 144991"/>
                <a:gd name="connsiteX9" fmla="*/ 327761 w 327761"/>
                <a:gd name="connsiteY9" fmla="*/ 68211 h 144991"/>
                <a:gd name="connsiteX0" fmla="*/ 0 w 327761"/>
                <a:gd name="connsiteY0" fmla="*/ 113459 h 144991"/>
                <a:gd name="connsiteX1" fmla="*/ 75062 w 327761"/>
                <a:gd name="connsiteY1" fmla="*/ 144991 h 144991"/>
                <a:gd name="connsiteX2" fmla="*/ 56895 w 327761"/>
                <a:gd name="connsiteY2" fmla="*/ 59928 h 144991"/>
                <a:gd name="connsiteX3" fmla="*/ 134726 w 327761"/>
                <a:gd name="connsiteY3" fmla="*/ 126921 h 144991"/>
                <a:gd name="connsiteX4" fmla="*/ 122910 w 327761"/>
                <a:gd name="connsiteY4" fmla="*/ 40004 h 144991"/>
                <a:gd name="connsiteX5" fmla="*/ 197020 w 327761"/>
                <a:gd name="connsiteY5" fmla="*/ 107207 h 144991"/>
                <a:gd name="connsiteX6" fmla="*/ 187872 w 327761"/>
                <a:gd name="connsiteY6" fmla="*/ 19738 h 144991"/>
                <a:gd name="connsiteX7" fmla="*/ 259572 w 327761"/>
                <a:gd name="connsiteY7" fmla="*/ 88997 h 144991"/>
                <a:gd name="connsiteX8" fmla="*/ 252234 w 327761"/>
                <a:gd name="connsiteY8" fmla="*/ 295 h 144991"/>
                <a:gd name="connsiteX9" fmla="*/ 327761 w 327761"/>
                <a:gd name="connsiteY9" fmla="*/ 68211 h 144991"/>
                <a:gd name="connsiteX0" fmla="*/ 0 w 327761"/>
                <a:gd name="connsiteY0" fmla="*/ 113459 h 145384"/>
                <a:gd name="connsiteX1" fmla="*/ 75062 w 327761"/>
                <a:gd name="connsiteY1" fmla="*/ 144991 h 145384"/>
                <a:gd name="connsiteX2" fmla="*/ 56895 w 327761"/>
                <a:gd name="connsiteY2" fmla="*/ 59928 h 145384"/>
                <a:gd name="connsiteX3" fmla="*/ 134726 w 327761"/>
                <a:gd name="connsiteY3" fmla="*/ 126921 h 145384"/>
                <a:gd name="connsiteX4" fmla="*/ 122910 w 327761"/>
                <a:gd name="connsiteY4" fmla="*/ 40004 h 145384"/>
                <a:gd name="connsiteX5" fmla="*/ 197020 w 327761"/>
                <a:gd name="connsiteY5" fmla="*/ 107207 h 145384"/>
                <a:gd name="connsiteX6" fmla="*/ 187872 w 327761"/>
                <a:gd name="connsiteY6" fmla="*/ 19738 h 145384"/>
                <a:gd name="connsiteX7" fmla="*/ 259572 w 327761"/>
                <a:gd name="connsiteY7" fmla="*/ 88997 h 145384"/>
                <a:gd name="connsiteX8" fmla="*/ 252234 w 327761"/>
                <a:gd name="connsiteY8" fmla="*/ 295 h 145384"/>
                <a:gd name="connsiteX9" fmla="*/ 327761 w 327761"/>
                <a:gd name="connsiteY9" fmla="*/ 68211 h 145384"/>
                <a:gd name="connsiteX0" fmla="*/ 0 w 309004"/>
                <a:gd name="connsiteY0" fmla="*/ 113397 h 145384"/>
                <a:gd name="connsiteX1" fmla="*/ 56305 w 309004"/>
                <a:gd name="connsiteY1" fmla="*/ 144991 h 145384"/>
                <a:gd name="connsiteX2" fmla="*/ 38138 w 309004"/>
                <a:gd name="connsiteY2" fmla="*/ 59928 h 145384"/>
                <a:gd name="connsiteX3" fmla="*/ 115969 w 309004"/>
                <a:gd name="connsiteY3" fmla="*/ 126921 h 145384"/>
                <a:gd name="connsiteX4" fmla="*/ 104153 w 309004"/>
                <a:gd name="connsiteY4" fmla="*/ 40004 h 145384"/>
                <a:gd name="connsiteX5" fmla="*/ 178263 w 309004"/>
                <a:gd name="connsiteY5" fmla="*/ 107207 h 145384"/>
                <a:gd name="connsiteX6" fmla="*/ 169115 w 309004"/>
                <a:gd name="connsiteY6" fmla="*/ 19738 h 145384"/>
                <a:gd name="connsiteX7" fmla="*/ 240815 w 309004"/>
                <a:gd name="connsiteY7" fmla="*/ 88997 h 145384"/>
                <a:gd name="connsiteX8" fmla="*/ 233477 w 309004"/>
                <a:gd name="connsiteY8" fmla="*/ 295 h 145384"/>
                <a:gd name="connsiteX9" fmla="*/ 309004 w 309004"/>
                <a:gd name="connsiteY9" fmla="*/ 68211 h 145384"/>
                <a:gd name="connsiteX0" fmla="*/ 0 w 332359"/>
                <a:gd name="connsiteY0" fmla="*/ 118302 h 145435"/>
                <a:gd name="connsiteX1" fmla="*/ 79660 w 332359"/>
                <a:gd name="connsiteY1" fmla="*/ 144991 h 145435"/>
                <a:gd name="connsiteX2" fmla="*/ 61493 w 332359"/>
                <a:gd name="connsiteY2" fmla="*/ 59928 h 145435"/>
                <a:gd name="connsiteX3" fmla="*/ 139324 w 332359"/>
                <a:gd name="connsiteY3" fmla="*/ 126921 h 145435"/>
                <a:gd name="connsiteX4" fmla="*/ 127508 w 332359"/>
                <a:gd name="connsiteY4" fmla="*/ 40004 h 145435"/>
                <a:gd name="connsiteX5" fmla="*/ 201618 w 332359"/>
                <a:gd name="connsiteY5" fmla="*/ 107207 h 145435"/>
                <a:gd name="connsiteX6" fmla="*/ 192470 w 332359"/>
                <a:gd name="connsiteY6" fmla="*/ 19738 h 145435"/>
                <a:gd name="connsiteX7" fmla="*/ 264170 w 332359"/>
                <a:gd name="connsiteY7" fmla="*/ 88997 h 145435"/>
                <a:gd name="connsiteX8" fmla="*/ 256832 w 332359"/>
                <a:gd name="connsiteY8" fmla="*/ 295 h 145435"/>
                <a:gd name="connsiteX9" fmla="*/ 332359 w 332359"/>
                <a:gd name="connsiteY9" fmla="*/ 68211 h 145435"/>
                <a:gd name="connsiteX0" fmla="*/ 0 w 316616"/>
                <a:gd name="connsiteY0" fmla="*/ 110473 h 145359"/>
                <a:gd name="connsiteX1" fmla="*/ 63917 w 316616"/>
                <a:gd name="connsiteY1" fmla="*/ 144991 h 145359"/>
                <a:gd name="connsiteX2" fmla="*/ 45750 w 316616"/>
                <a:gd name="connsiteY2" fmla="*/ 59928 h 145359"/>
                <a:gd name="connsiteX3" fmla="*/ 123581 w 316616"/>
                <a:gd name="connsiteY3" fmla="*/ 126921 h 145359"/>
                <a:gd name="connsiteX4" fmla="*/ 111765 w 316616"/>
                <a:gd name="connsiteY4" fmla="*/ 40004 h 145359"/>
                <a:gd name="connsiteX5" fmla="*/ 185875 w 316616"/>
                <a:gd name="connsiteY5" fmla="*/ 107207 h 145359"/>
                <a:gd name="connsiteX6" fmla="*/ 176727 w 316616"/>
                <a:gd name="connsiteY6" fmla="*/ 19738 h 145359"/>
                <a:gd name="connsiteX7" fmla="*/ 248427 w 316616"/>
                <a:gd name="connsiteY7" fmla="*/ 88997 h 145359"/>
                <a:gd name="connsiteX8" fmla="*/ 241089 w 316616"/>
                <a:gd name="connsiteY8" fmla="*/ 295 h 145359"/>
                <a:gd name="connsiteX9" fmla="*/ 316616 w 316616"/>
                <a:gd name="connsiteY9" fmla="*/ 68211 h 145359"/>
                <a:gd name="connsiteX0" fmla="*/ 0 w 355096"/>
                <a:gd name="connsiteY0" fmla="*/ 121462 h 145475"/>
                <a:gd name="connsiteX1" fmla="*/ 102397 w 355096"/>
                <a:gd name="connsiteY1" fmla="*/ 144991 h 145475"/>
                <a:gd name="connsiteX2" fmla="*/ 84230 w 355096"/>
                <a:gd name="connsiteY2" fmla="*/ 59928 h 145475"/>
                <a:gd name="connsiteX3" fmla="*/ 162061 w 355096"/>
                <a:gd name="connsiteY3" fmla="*/ 126921 h 145475"/>
                <a:gd name="connsiteX4" fmla="*/ 150245 w 355096"/>
                <a:gd name="connsiteY4" fmla="*/ 40004 h 145475"/>
                <a:gd name="connsiteX5" fmla="*/ 224355 w 355096"/>
                <a:gd name="connsiteY5" fmla="*/ 107207 h 145475"/>
                <a:gd name="connsiteX6" fmla="*/ 215207 w 355096"/>
                <a:gd name="connsiteY6" fmla="*/ 19738 h 145475"/>
                <a:gd name="connsiteX7" fmla="*/ 286907 w 355096"/>
                <a:gd name="connsiteY7" fmla="*/ 88997 h 145475"/>
                <a:gd name="connsiteX8" fmla="*/ 279569 w 355096"/>
                <a:gd name="connsiteY8" fmla="*/ 295 h 145475"/>
                <a:gd name="connsiteX9" fmla="*/ 355096 w 355096"/>
                <a:gd name="connsiteY9" fmla="*/ 68211 h 145475"/>
                <a:gd name="connsiteX0" fmla="*/ 0 w 316789"/>
                <a:gd name="connsiteY0" fmla="*/ 115033 h 145399"/>
                <a:gd name="connsiteX1" fmla="*/ 64090 w 316789"/>
                <a:gd name="connsiteY1" fmla="*/ 144991 h 145399"/>
                <a:gd name="connsiteX2" fmla="*/ 45923 w 316789"/>
                <a:gd name="connsiteY2" fmla="*/ 59928 h 145399"/>
                <a:gd name="connsiteX3" fmla="*/ 123754 w 316789"/>
                <a:gd name="connsiteY3" fmla="*/ 126921 h 145399"/>
                <a:gd name="connsiteX4" fmla="*/ 111938 w 316789"/>
                <a:gd name="connsiteY4" fmla="*/ 40004 h 145399"/>
                <a:gd name="connsiteX5" fmla="*/ 186048 w 316789"/>
                <a:gd name="connsiteY5" fmla="*/ 107207 h 145399"/>
                <a:gd name="connsiteX6" fmla="*/ 176900 w 316789"/>
                <a:gd name="connsiteY6" fmla="*/ 19738 h 145399"/>
                <a:gd name="connsiteX7" fmla="*/ 248600 w 316789"/>
                <a:gd name="connsiteY7" fmla="*/ 88997 h 145399"/>
                <a:gd name="connsiteX8" fmla="*/ 241262 w 316789"/>
                <a:gd name="connsiteY8" fmla="*/ 295 h 145399"/>
                <a:gd name="connsiteX9" fmla="*/ 316789 w 316789"/>
                <a:gd name="connsiteY9" fmla="*/ 68211 h 145399"/>
                <a:gd name="connsiteX0" fmla="*/ 0 w 372075"/>
                <a:gd name="connsiteY0" fmla="*/ 132783 h 145709"/>
                <a:gd name="connsiteX1" fmla="*/ 119376 w 372075"/>
                <a:gd name="connsiteY1" fmla="*/ 144991 h 145709"/>
                <a:gd name="connsiteX2" fmla="*/ 101209 w 372075"/>
                <a:gd name="connsiteY2" fmla="*/ 59928 h 145709"/>
                <a:gd name="connsiteX3" fmla="*/ 179040 w 372075"/>
                <a:gd name="connsiteY3" fmla="*/ 126921 h 145709"/>
                <a:gd name="connsiteX4" fmla="*/ 167224 w 372075"/>
                <a:gd name="connsiteY4" fmla="*/ 40004 h 145709"/>
                <a:gd name="connsiteX5" fmla="*/ 241334 w 372075"/>
                <a:gd name="connsiteY5" fmla="*/ 107207 h 145709"/>
                <a:gd name="connsiteX6" fmla="*/ 232186 w 372075"/>
                <a:gd name="connsiteY6" fmla="*/ 19738 h 145709"/>
                <a:gd name="connsiteX7" fmla="*/ 303886 w 372075"/>
                <a:gd name="connsiteY7" fmla="*/ 88997 h 145709"/>
                <a:gd name="connsiteX8" fmla="*/ 296548 w 372075"/>
                <a:gd name="connsiteY8" fmla="*/ 295 h 145709"/>
                <a:gd name="connsiteX9" fmla="*/ 372075 w 372075"/>
                <a:gd name="connsiteY9" fmla="*/ 68211 h 145709"/>
                <a:gd name="connsiteX0" fmla="*/ 0 w 339428"/>
                <a:gd name="connsiteY0" fmla="*/ 130127 h 145636"/>
                <a:gd name="connsiteX1" fmla="*/ 86729 w 339428"/>
                <a:gd name="connsiteY1" fmla="*/ 144991 h 145636"/>
                <a:gd name="connsiteX2" fmla="*/ 68562 w 339428"/>
                <a:gd name="connsiteY2" fmla="*/ 59928 h 145636"/>
                <a:gd name="connsiteX3" fmla="*/ 146393 w 339428"/>
                <a:gd name="connsiteY3" fmla="*/ 126921 h 145636"/>
                <a:gd name="connsiteX4" fmla="*/ 134577 w 339428"/>
                <a:gd name="connsiteY4" fmla="*/ 40004 h 145636"/>
                <a:gd name="connsiteX5" fmla="*/ 208687 w 339428"/>
                <a:gd name="connsiteY5" fmla="*/ 107207 h 145636"/>
                <a:gd name="connsiteX6" fmla="*/ 199539 w 339428"/>
                <a:gd name="connsiteY6" fmla="*/ 19738 h 145636"/>
                <a:gd name="connsiteX7" fmla="*/ 271239 w 339428"/>
                <a:gd name="connsiteY7" fmla="*/ 88997 h 145636"/>
                <a:gd name="connsiteX8" fmla="*/ 263901 w 339428"/>
                <a:gd name="connsiteY8" fmla="*/ 295 h 145636"/>
                <a:gd name="connsiteX9" fmla="*/ 339428 w 339428"/>
                <a:gd name="connsiteY9" fmla="*/ 68211 h 145636"/>
                <a:gd name="connsiteX0" fmla="*/ 0 w 316247"/>
                <a:gd name="connsiteY0" fmla="*/ 129781 h 145628"/>
                <a:gd name="connsiteX1" fmla="*/ 63548 w 316247"/>
                <a:gd name="connsiteY1" fmla="*/ 144991 h 145628"/>
                <a:gd name="connsiteX2" fmla="*/ 45381 w 316247"/>
                <a:gd name="connsiteY2" fmla="*/ 59928 h 145628"/>
                <a:gd name="connsiteX3" fmla="*/ 123212 w 316247"/>
                <a:gd name="connsiteY3" fmla="*/ 126921 h 145628"/>
                <a:gd name="connsiteX4" fmla="*/ 111396 w 316247"/>
                <a:gd name="connsiteY4" fmla="*/ 40004 h 145628"/>
                <a:gd name="connsiteX5" fmla="*/ 185506 w 316247"/>
                <a:gd name="connsiteY5" fmla="*/ 107207 h 145628"/>
                <a:gd name="connsiteX6" fmla="*/ 176358 w 316247"/>
                <a:gd name="connsiteY6" fmla="*/ 19738 h 145628"/>
                <a:gd name="connsiteX7" fmla="*/ 248058 w 316247"/>
                <a:gd name="connsiteY7" fmla="*/ 88997 h 145628"/>
                <a:gd name="connsiteX8" fmla="*/ 240720 w 316247"/>
                <a:gd name="connsiteY8" fmla="*/ 295 h 145628"/>
                <a:gd name="connsiteX9" fmla="*/ 316247 w 316247"/>
                <a:gd name="connsiteY9" fmla="*/ 68211 h 145628"/>
                <a:gd name="connsiteX0" fmla="*/ 0 w 380306"/>
                <a:gd name="connsiteY0" fmla="*/ 131604 h 145675"/>
                <a:gd name="connsiteX1" fmla="*/ 127607 w 380306"/>
                <a:gd name="connsiteY1" fmla="*/ 144991 h 145675"/>
                <a:gd name="connsiteX2" fmla="*/ 109440 w 380306"/>
                <a:gd name="connsiteY2" fmla="*/ 59928 h 145675"/>
                <a:gd name="connsiteX3" fmla="*/ 187271 w 380306"/>
                <a:gd name="connsiteY3" fmla="*/ 126921 h 145675"/>
                <a:gd name="connsiteX4" fmla="*/ 175455 w 380306"/>
                <a:gd name="connsiteY4" fmla="*/ 40004 h 145675"/>
                <a:gd name="connsiteX5" fmla="*/ 249565 w 380306"/>
                <a:gd name="connsiteY5" fmla="*/ 107207 h 145675"/>
                <a:gd name="connsiteX6" fmla="*/ 240417 w 380306"/>
                <a:gd name="connsiteY6" fmla="*/ 19738 h 145675"/>
                <a:gd name="connsiteX7" fmla="*/ 312117 w 380306"/>
                <a:gd name="connsiteY7" fmla="*/ 88997 h 145675"/>
                <a:gd name="connsiteX8" fmla="*/ 304779 w 380306"/>
                <a:gd name="connsiteY8" fmla="*/ 295 h 145675"/>
                <a:gd name="connsiteX9" fmla="*/ 380306 w 380306"/>
                <a:gd name="connsiteY9" fmla="*/ 68211 h 145675"/>
                <a:gd name="connsiteX0" fmla="*/ 0 w 368467"/>
                <a:gd name="connsiteY0" fmla="*/ 110380 h 145358"/>
                <a:gd name="connsiteX1" fmla="*/ 115768 w 368467"/>
                <a:gd name="connsiteY1" fmla="*/ 144991 h 145358"/>
                <a:gd name="connsiteX2" fmla="*/ 97601 w 368467"/>
                <a:gd name="connsiteY2" fmla="*/ 59928 h 145358"/>
                <a:gd name="connsiteX3" fmla="*/ 175432 w 368467"/>
                <a:gd name="connsiteY3" fmla="*/ 126921 h 145358"/>
                <a:gd name="connsiteX4" fmla="*/ 163616 w 368467"/>
                <a:gd name="connsiteY4" fmla="*/ 40004 h 145358"/>
                <a:gd name="connsiteX5" fmla="*/ 237726 w 368467"/>
                <a:gd name="connsiteY5" fmla="*/ 107207 h 145358"/>
                <a:gd name="connsiteX6" fmla="*/ 228578 w 368467"/>
                <a:gd name="connsiteY6" fmla="*/ 19738 h 145358"/>
                <a:gd name="connsiteX7" fmla="*/ 300278 w 368467"/>
                <a:gd name="connsiteY7" fmla="*/ 88997 h 145358"/>
                <a:gd name="connsiteX8" fmla="*/ 292940 w 368467"/>
                <a:gd name="connsiteY8" fmla="*/ 295 h 145358"/>
                <a:gd name="connsiteX9" fmla="*/ 368467 w 368467"/>
                <a:gd name="connsiteY9" fmla="*/ 68211 h 145358"/>
                <a:gd name="connsiteX0" fmla="*/ 0 w 417822"/>
                <a:gd name="connsiteY0" fmla="*/ 131729 h 145678"/>
                <a:gd name="connsiteX1" fmla="*/ 165123 w 417822"/>
                <a:gd name="connsiteY1" fmla="*/ 144991 h 145678"/>
                <a:gd name="connsiteX2" fmla="*/ 146956 w 417822"/>
                <a:gd name="connsiteY2" fmla="*/ 59928 h 145678"/>
                <a:gd name="connsiteX3" fmla="*/ 224787 w 417822"/>
                <a:gd name="connsiteY3" fmla="*/ 126921 h 145678"/>
                <a:gd name="connsiteX4" fmla="*/ 212971 w 417822"/>
                <a:gd name="connsiteY4" fmla="*/ 40004 h 145678"/>
                <a:gd name="connsiteX5" fmla="*/ 287081 w 417822"/>
                <a:gd name="connsiteY5" fmla="*/ 107207 h 145678"/>
                <a:gd name="connsiteX6" fmla="*/ 277933 w 417822"/>
                <a:gd name="connsiteY6" fmla="*/ 19738 h 145678"/>
                <a:gd name="connsiteX7" fmla="*/ 349633 w 417822"/>
                <a:gd name="connsiteY7" fmla="*/ 88997 h 145678"/>
                <a:gd name="connsiteX8" fmla="*/ 342295 w 417822"/>
                <a:gd name="connsiteY8" fmla="*/ 295 h 145678"/>
                <a:gd name="connsiteX9" fmla="*/ 417822 w 417822"/>
                <a:gd name="connsiteY9" fmla="*/ 68211 h 145678"/>
                <a:gd name="connsiteX0" fmla="*/ 0 w 417822"/>
                <a:gd name="connsiteY0" fmla="*/ 131729 h 147842"/>
                <a:gd name="connsiteX1" fmla="*/ 165123 w 417822"/>
                <a:gd name="connsiteY1" fmla="*/ 144991 h 147842"/>
                <a:gd name="connsiteX2" fmla="*/ 146956 w 417822"/>
                <a:gd name="connsiteY2" fmla="*/ 59928 h 147842"/>
                <a:gd name="connsiteX3" fmla="*/ 224787 w 417822"/>
                <a:gd name="connsiteY3" fmla="*/ 126921 h 147842"/>
                <a:gd name="connsiteX4" fmla="*/ 212971 w 417822"/>
                <a:gd name="connsiteY4" fmla="*/ 40004 h 147842"/>
                <a:gd name="connsiteX5" fmla="*/ 287081 w 417822"/>
                <a:gd name="connsiteY5" fmla="*/ 107207 h 147842"/>
                <a:gd name="connsiteX6" fmla="*/ 277933 w 417822"/>
                <a:gd name="connsiteY6" fmla="*/ 19738 h 147842"/>
                <a:gd name="connsiteX7" fmla="*/ 349633 w 417822"/>
                <a:gd name="connsiteY7" fmla="*/ 88997 h 147842"/>
                <a:gd name="connsiteX8" fmla="*/ 342295 w 417822"/>
                <a:gd name="connsiteY8" fmla="*/ 295 h 147842"/>
                <a:gd name="connsiteX9" fmla="*/ 417822 w 417822"/>
                <a:gd name="connsiteY9" fmla="*/ 68211 h 147842"/>
                <a:gd name="connsiteX0" fmla="*/ 0 w 417822"/>
                <a:gd name="connsiteY0" fmla="*/ 131729 h 149279"/>
                <a:gd name="connsiteX1" fmla="*/ 45755 w 417822"/>
                <a:gd name="connsiteY1" fmla="*/ 136140 h 149279"/>
                <a:gd name="connsiteX2" fmla="*/ 165123 w 417822"/>
                <a:gd name="connsiteY2" fmla="*/ 144991 h 149279"/>
                <a:gd name="connsiteX3" fmla="*/ 146956 w 417822"/>
                <a:gd name="connsiteY3" fmla="*/ 59928 h 149279"/>
                <a:gd name="connsiteX4" fmla="*/ 224787 w 417822"/>
                <a:gd name="connsiteY4" fmla="*/ 126921 h 149279"/>
                <a:gd name="connsiteX5" fmla="*/ 212971 w 417822"/>
                <a:gd name="connsiteY5" fmla="*/ 40004 h 149279"/>
                <a:gd name="connsiteX6" fmla="*/ 287081 w 417822"/>
                <a:gd name="connsiteY6" fmla="*/ 107207 h 149279"/>
                <a:gd name="connsiteX7" fmla="*/ 277933 w 417822"/>
                <a:gd name="connsiteY7" fmla="*/ 19738 h 149279"/>
                <a:gd name="connsiteX8" fmla="*/ 349633 w 417822"/>
                <a:gd name="connsiteY8" fmla="*/ 88997 h 149279"/>
                <a:gd name="connsiteX9" fmla="*/ 342295 w 417822"/>
                <a:gd name="connsiteY9" fmla="*/ 295 h 149279"/>
                <a:gd name="connsiteX10" fmla="*/ 417822 w 417822"/>
                <a:gd name="connsiteY10" fmla="*/ 68211 h 149279"/>
                <a:gd name="connsiteX0" fmla="*/ 0 w 417822"/>
                <a:gd name="connsiteY0" fmla="*/ 131729 h 147525"/>
                <a:gd name="connsiteX1" fmla="*/ 87324 w 417822"/>
                <a:gd name="connsiteY1" fmla="*/ 116425 h 147525"/>
                <a:gd name="connsiteX2" fmla="*/ 165123 w 417822"/>
                <a:gd name="connsiteY2" fmla="*/ 144991 h 147525"/>
                <a:gd name="connsiteX3" fmla="*/ 146956 w 417822"/>
                <a:gd name="connsiteY3" fmla="*/ 59928 h 147525"/>
                <a:gd name="connsiteX4" fmla="*/ 224787 w 417822"/>
                <a:gd name="connsiteY4" fmla="*/ 126921 h 147525"/>
                <a:gd name="connsiteX5" fmla="*/ 212971 w 417822"/>
                <a:gd name="connsiteY5" fmla="*/ 40004 h 147525"/>
                <a:gd name="connsiteX6" fmla="*/ 287081 w 417822"/>
                <a:gd name="connsiteY6" fmla="*/ 107207 h 147525"/>
                <a:gd name="connsiteX7" fmla="*/ 277933 w 417822"/>
                <a:gd name="connsiteY7" fmla="*/ 19738 h 147525"/>
                <a:gd name="connsiteX8" fmla="*/ 349633 w 417822"/>
                <a:gd name="connsiteY8" fmla="*/ 88997 h 147525"/>
                <a:gd name="connsiteX9" fmla="*/ 342295 w 417822"/>
                <a:gd name="connsiteY9" fmla="*/ 295 h 147525"/>
                <a:gd name="connsiteX10" fmla="*/ 417822 w 417822"/>
                <a:gd name="connsiteY10" fmla="*/ 68211 h 147525"/>
                <a:gd name="connsiteX0" fmla="*/ 0 w 417822"/>
                <a:gd name="connsiteY0" fmla="*/ 131729 h 147240"/>
                <a:gd name="connsiteX1" fmla="*/ 102450 w 417822"/>
                <a:gd name="connsiteY1" fmla="*/ 110341 h 147240"/>
                <a:gd name="connsiteX2" fmla="*/ 165123 w 417822"/>
                <a:gd name="connsiteY2" fmla="*/ 144991 h 147240"/>
                <a:gd name="connsiteX3" fmla="*/ 146956 w 417822"/>
                <a:gd name="connsiteY3" fmla="*/ 59928 h 147240"/>
                <a:gd name="connsiteX4" fmla="*/ 224787 w 417822"/>
                <a:gd name="connsiteY4" fmla="*/ 126921 h 147240"/>
                <a:gd name="connsiteX5" fmla="*/ 212971 w 417822"/>
                <a:gd name="connsiteY5" fmla="*/ 40004 h 147240"/>
                <a:gd name="connsiteX6" fmla="*/ 287081 w 417822"/>
                <a:gd name="connsiteY6" fmla="*/ 107207 h 147240"/>
                <a:gd name="connsiteX7" fmla="*/ 277933 w 417822"/>
                <a:gd name="connsiteY7" fmla="*/ 19738 h 147240"/>
                <a:gd name="connsiteX8" fmla="*/ 349633 w 417822"/>
                <a:gd name="connsiteY8" fmla="*/ 88997 h 147240"/>
                <a:gd name="connsiteX9" fmla="*/ 342295 w 417822"/>
                <a:gd name="connsiteY9" fmla="*/ 295 h 147240"/>
                <a:gd name="connsiteX10" fmla="*/ 417822 w 417822"/>
                <a:gd name="connsiteY10" fmla="*/ 68211 h 147240"/>
                <a:gd name="connsiteX0" fmla="*/ 0 w 388190"/>
                <a:gd name="connsiteY0" fmla="*/ 121305 h 147240"/>
                <a:gd name="connsiteX1" fmla="*/ 72818 w 388190"/>
                <a:gd name="connsiteY1" fmla="*/ 110341 h 147240"/>
                <a:gd name="connsiteX2" fmla="*/ 135491 w 388190"/>
                <a:gd name="connsiteY2" fmla="*/ 144991 h 147240"/>
                <a:gd name="connsiteX3" fmla="*/ 117324 w 388190"/>
                <a:gd name="connsiteY3" fmla="*/ 59928 h 147240"/>
                <a:gd name="connsiteX4" fmla="*/ 195155 w 388190"/>
                <a:gd name="connsiteY4" fmla="*/ 126921 h 147240"/>
                <a:gd name="connsiteX5" fmla="*/ 183339 w 388190"/>
                <a:gd name="connsiteY5" fmla="*/ 40004 h 147240"/>
                <a:gd name="connsiteX6" fmla="*/ 257449 w 388190"/>
                <a:gd name="connsiteY6" fmla="*/ 107207 h 147240"/>
                <a:gd name="connsiteX7" fmla="*/ 248301 w 388190"/>
                <a:gd name="connsiteY7" fmla="*/ 19738 h 147240"/>
                <a:gd name="connsiteX8" fmla="*/ 320001 w 388190"/>
                <a:gd name="connsiteY8" fmla="*/ 88997 h 147240"/>
                <a:gd name="connsiteX9" fmla="*/ 312663 w 388190"/>
                <a:gd name="connsiteY9" fmla="*/ 295 h 147240"/>
                <a:gd name="connsiteX10" fmla="*/ 388190 w 388190"/>
                <a:gd name="connsiteY10" fmla="*/ 68211 h 1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8190" h="147240">
                  <a:moveTo>
                    <a:pt x="0" y="121305"/>
                  </a:moveTo>
                  <a:cubicBezTo>
                    <a:pt x="7626" y="122040"/>
                    <a:pt x="45298" y="108131"/>
                    <a:pt x="72818" y="110341"/>
                  </a:cubicBezTo>
                  <a:cubicBezTo>
                    <a:pt x="100339" y="112551"/>
                    <a:pt x="118624" y="157693"/>
                    <a:pt x="135491" y="144991"/>
                  </a:cubicBezTo>
                  <a:cubicBezTo>
                    <a:pt x="149299" y="140814"/>
                    <a:pt x="106301" y="59882"/>
                    <a:pt x="117324" y="59928"/>
                  </a:cubicBezTo>
                  <a:cubicBezTo>
                    <a:pt x="137360" y="55255"/>
                    <a:pt x="172791" y="133708"/>
                    <a:pt x="195155" y="126921"/>
                  </a:cubicBezTo>
                  <a:cubicBezTo>
                    <a:pt x="219874" y="119776"/>
                    <a:pt x="158050" y="47391"/>
                    <a:pt x="183339" y="40004"/>
                  </a:cubicBezTo>
                  <a:cubicBezTo>
                    <a:pt x="205038" y="33424"/>
                    <a:pt x="238149" y="113929"/>
                    <a:pt x="257449" y="107207"/>
                  </a:cubicBezTo>
                  <a:cubicBezTo>
                    <a:pt x="280530" y="101593"/>
                    <a:pt x="221337" y="28906"/>
                    <a:pt x="248301" y="19738"/>
                  </a:cubicBezTo>
                  <a:cubicBezTo>
                    <a:pt x="269076" y="14057"/>
                    <a:pt x="296627" y="95864"/>
                    <a:pt x="320001" y="88997"/>
                  </a:cubicBezTo>
                  <a:cubicBezTo>
                    <a:pt x="354772" y="78913"/>
                    <a:pt x="283205" y="9551"/>
                    <a:pt x="312663" y="295"/>
                  </a:cubicBezTo>
                  <a:cubicBezTo>
                    <a:pt x="334292" y="-5463"/>
                    <a:pt x="363145" y="75074"/>
                    <a:pt x="388190" y="68211"/>
                  </a:cubicBezTo>
                </a:path>
              </a:pathLst>
            </a:custGeom>
            <a:noFill/>
            <a:ln w="25400">
              <a:solidFill>
                <a:srgbClr val="2E24AC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07" name="Forme libre 406"/>
            <p:cNvSpPr>
              <a:spLocks/>
            </p:cNvSpPr>
            <p:nvPr/>
          </p:nvSpPr>
          <p:spPr>
            <a:xfrm rot="11063548">
              <a:off x="3726193" y="3339130"/>
              <a:ext cx="486166" cy="277558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2E24AC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08" name="Forme libre 407"/>
            <p:cNvSpPr>
              <a:spLocks/>
            </p:cNvSpPr>
            <p:nvPr/>
          </p:nvSpPr>
          <p:spPr>
            <a:xfrm rot="11063548">
              <a:off x="4197348" y="3224539"/>
              <a:ext cx="486166" cy="277558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2E24AC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09" name="Ellipse 408"/>
          <p:cNvSpPr/>
          <p:nvPr/>
        </p:nvSpPr>
        <p:spPr>
          <a:xfrm>
            <a:off x="2455844" y="4478310"/>
            <a:ext cx="170099" cy="155614"/>
          </a:xfrm>
          <a:prstGeom prst="ellipse">
            <a:avLst/>
          </a:prstGeom>
          <a:gradFill flip="none" rotWithShape="1">
            <a:gsLst>
              <a:gs pos="0">
                <a:srgbClr val="0093A7"/>
              </a:gs>
              <a:gs pos="50000">
                <a:srgbClr val="489EB6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10" name="Rectangle 409"/>
          <p:cNvSpPr/>
          <p:nvPr/>
        </p:nvSpPr>
        <p:spPr>
          <a:xfrm>
            <a:off x="317383" y="3213927"/>
            <a:ext cx="5342393" cy="2923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0">
            <a:spAutoFit/>
          </a:bodyPr>
          <a:lstStyle/>
          <a:p>
            <a:pPr marL="339725" lvl="1"/>
            <a:r>
              <a:rPr lang="fr-FR" sz="1600" b="1" dirty="0">
                <a:solidFill>
                  <a:srgbClr val="FF0000"/>
                </a:solidFill>
              </a:rPr>
              <a:t>DANS LE REFERENTIEL DE L’ELECTRON</a:t>
            </a:r>
          </a:p>
        </p:txBody>
      </p:sp>
      <p:grpSp>
        <p:nvGrpSpPr>
          <p:cNvPr id="411" name="Groupe 410"/>
          <p:cNvGrpSpPr/>
          <p:nvPr/>
        </p:nvGrpSpPr>
        <p:grpSpPr>
          <a:xfrm>
            <a:off x="7695042" y="3907070"/>
            <a:ext cx="3129734" cy="747333"/>
            <a:chOff x="14563026" y="4227343"/>
            <a:chExt cx="3129734" cy="747333"/>
          </a:xfrm>
        </p:grpSpPr>
        <p:sp>
          <p:nvSpPr>
            <p:cNvPr id="412" name="Ellipse 411"/>
            <p:cNvSpPr/>
            <p:nvPr/>
          </p:nvSpPr>
          <p:spPr>
            <a:xfrm>
              <a:off x="14601978" y="4227343"/>
              <a:ext cx="3090782" cy="747333"/>
            </a:xfrm>
            <a:prstGeom prst="ellipse">
              <a:avLst/>
            </a:prstGeom>
            <a:solidFill>
              <a:srgbClr val="C9A6E4">
                <a:alpha val="51000"/>
              </a:srgbClr>
            </a:solidFill>
            <a:ln w="2540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cxnSp>
          <p:nvCxnSpPr>
            <p:cNvPr id="413" name="Connecteur droit avec flèche 412"/>
            <p:cNvCxnSpPr/>
            <p:nvPr/>
          </p:nvCxnSpPr>
          <p:spPr>
            <a:xfrm flipV="1">
              <a:off x="14567168" y="4314825"/>
              <a:ext cx="2158732" cy="293841"/>
            </a:xfrm>
            <a:prstGeom prst="straightConnector1">
              <a:avLst/>
            </a:prstGeom>
            <a:ln w="76200">
              <a:solidFill>
                <a:srgbClr val="5D2EA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avec flèche 413"/>
            <p:cNvCxnSpPr/>
            <p:nvPr/>
          </p:nvCxnSpPr>
          <p:spPr>
            <a:xfrm flipV="1">
              <a:off x="14567168" y="4268986"/>
              <a:ext cx="1205550" cy="339680"/>
            </a:xfrm>
            <a:prstGeom prst="straightConnector1">
              <a:avLst/>
            </a:prstGeom>
            <a:ln w="76200">
              <a:solidFill>
                <a:srgbClr val="4C2EA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avec flèche 414"/>
            <p:cNvCxnSpPr/>
            <p:nvPr/>
          </p:nvCxnSpPr>
          <p:spPr>
            <a:xfrm flipV="1">
              <a:off x="14563027" y="4268986"/>
              <a:ext cx="578849" cy="339680"/>
            </a:xfrm>
            <a:prstGeom prst="straightConnector1">
              <a:avLst/>
            </a:prstGeom>
            <a:ln w="76200">
              <a:solidFill>
                <a:srgbClr val="C9A6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6" name="Groupe 415"/>
            <p:cNvGrpSpPr>
              <a:grpSpLocks noChangeAspect="1"/>
            </p:cNvGrpSpPr>
            <p:nvPr/>
          </p:nvGrpSpPr>
          <p:grpSpPr>
            <a:xfrm flipV="1">
              <a:off x="14563026" y="4595074"/>
              <a:ext cx="2220503" cy="338401"/>
              <a:chOff x="14715427" y="4421385"/>
              <a:chExt cx="2162871" cy="339681"/>
            </a:xfrm>
          </p:grpSpPr>
          <p:cxnSp>
            <p:nvCxnSpPr>
              <p:cNvPr id="418" name="Connecteur droit avec flèche 417"/>
              <p:cNvCxnSpPr/>
              <p:nvPr/>
            </p:nvCxnSpPr>
            <p:spPr>
              <a:xfrm flipV="1">
                <a:off x="14719566" y="4467220"/>
                <a:ext cx="2158732" cy="293841"/>
              </a:xfrm>
              <a:prstGeom prst="straightConnector1">
                <a:avLst/>
              </a:prstGeom>
              <a:ln w="76200">
                <a:solidFill>
                  <a:srgbClr val="5D2EA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Connecteur droit avec flèche 418"/>
              <p:cNvCxnSpPr/>
              <p:nvPr/>
            </p:nvCxnSpPr>
            <p:spPr>
              <a:xfrm flipV="1">
                <a:off x="14719568" y="4421385"/>
                <a:ext cx="1205550" cy="339680"/>
              </a:xfrm>
              <a:prstGeom prst="straightConnector1">
                <a:avLst/>
              </a:prstGeom>
              <a:ln w="76200">
                <a:solidFill>
                  <a:srgbClr val="4C2EA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Connecteur droit avec flèche 419"/>
              <p:cNvCxnSpPr/>
              <p:nvPr/>
            </p:nvCxnSpPr>
            <p:spPr>
              <a:xfrm flipV="1">
                <a:off x="14715427" y="4421386"/>
                <a:ext cx="578849" cy="339680"/>
              </a:xfrm>
              <a:prstGeom prst="straightConnector1">
                <a:avLst/>
              </a:prstGeom>
              <a:ln w="76200">
                <a:solidFill>
                  <a:srgbClr val="C9A6E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7" name="Connecteur droit avec flèche 416"/>
            <p:cNvCxnSpPr/>
            <p:nvPr/>
          </p:nvCxnSpPr>
          <p:spPr>
            <a:xfrm>
              <a:off x="14567168" y="4608666"/>
              <a:ext cx="3073132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1" name="Ellipse 420"/>
          <p:cNvSpPr/>
          <p:nvPr/>
        </p:nvSpPr>
        <p:spPr>
          <a:xfrm>
            <a:off x="7468342" y="4202752"/>
            <a:ext cx="170099" cy="155614"/>
          </a:xfrm>
          <a:prstGeom prst="ellipse">
            <a:avLst/>
          </a:prstGeom>
          <a:gradFill flip="none" rotWithShape="1">
            <a:gsLst>
              <a:gs pos="0">
                <a:srgbClr val="CEE7EE"/>
              </a:gs>
              <a:gs pos="50000">
                <a:srgbClr val="0093A7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22" name="Ellipse 421"/>
          <p:cNvSpPr/>
          <p:nvPr/>
        </p:nvSpPr>
        <p:spPr>
          <a:xfrm>
            <a:off x="7518839" y="4202752"/>
            <a:ext cx="170099" cy="155614"/>
          </a:xfrm>
          <a:prstGeom prst="ellipse">
            <a:avLst/>
          </a:prstGeom>
          <a:gradFill flip="none" rotWithShape="1">
            <a:gsLst>
              <a:gs pos="0">
                <a:srgbClr val="0093A7"/>
              </a:gs>
              <a:gs pos="50000">
                <a:srgbClr val="489EB6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23" name="Ellipse 422"/>
          <p:cNvSpPr/>
          <p:nvPr/>
        </p:nvSpPr>
        <p:spPr>
          <a:xfrm>
            <a:off x="7578272" y="4203523"/>
            <a:ext cx="170099" cy="155614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24" name="Arc 423"/>
          <p:cNvSpPr>
            <a:spLocks noChangeAspect="1"/>
          </p:cNvSpPr>
          <p:nvPr/>
        </p:nvSpPr>
        <p:spPr>
          <a:xfrm rot="6614011">
            <a:off x="5199759" y="2346049"/>
            <a:ext cx="973713" cy="1689587"/>
          </a:xfrm>
          <a:prstGeom prst="arc">
            <a:avLst>
              <a:gd name="adj1" fmla="val 16200000"/>
              <a:gd name="adj2" fmla="val 2189098"/>
            </a:avLst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25" name="Groupe 424"/>
          <p:cNvGrpSpPr/>
          <p:nvPr/>
        </p:nvGrpSpPr>
        <p:grpSpPr>
          <a:xfrm>
            <a:off x="7359289" y="3700483"/>
            <a:ext cx="4542227" cy="1303791"/>
            <a:chOff x="8072077" y="3949637"/>
            <a:chExt cx="4542227" cy="1303791"/>
          </a:xfrm>
        </p:grpSpPr>
        <p:cxnSp>
          <p:nvCxnSpPr>
            <p:cNvPr id="426" name="Connecteur droit 425"/>
            <p:cNvCxnSpPr>
              <a:cxnSpLocks noChangeAspect="1"/>
            </p:cNvCxnSpPr>
            <p:nvPr/>
          </p:nvCxnSpPr>
          <p:spPr>
            <a:xfrm>
              <a:off x="8467264" y="4533428"/>
              <a:ext cx="2565959" cy="720000"/>
            </a:xfrm>
            <a:prstGeom prst="line">
              <a:avLst/>
            </a:prstGeom>
            <a:ln w="15875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ZoneTexte 426"/>
            <p:cNvSpPr txBox="1"/>
            <p:nvPr/>
          </p:nvSpPr>
          <p:spPr>
            <a:xfrm>
              <a:off x="8072077" y="4044794"/>
              <a:ext cx="10502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θ</a:t>
              </a:r>
              <a:r>
                <a:rPr lang="fr-FR" sz="1050" baseline="-25000" dirty="0"/>
                <a:t>1</a:t>
              </a:r>
              <a:r>
                <a:rPr lang="fr-FR" sz="1050" dirty="0"/>
                <a:t> ≅ π</a:t>
              </a:r>
              <a:endParaRPr lang="fr-FR" sz="1050" baseline="-25000" dirty="0"/>
            </a:p>
          </p:txBody>
        </p:sp>
        <p:sp>
          <p:nvSpPr>
            <p:cNvPr id="428" name="ZoneTexte 427"/>
            <p:cNvSpPr txBox="1"/>
            <p:nvPr/>
          </p:nvSpPr>
          <p:spPr>
            <a:xfrm>
              <a:off x="10913315" y="3949637"/>
              <a:ext cx="17009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7030A0"/>
                  </a:solidFill>
                </a:rPr>
                <a:t>Photon </a:t>
              </a:r>
              <a:r>
                <a:rPr lang="fr-FR" sz="1100" dirty="0" err="1">
                  <a:solidFill>
                    <a:srgbClr val="7030A0"/>
                  </a:solidFill>
                </a:rPr>
                <a:t>rétro-diffusé</a:t>
              </a:r>
              <a:endParaRPr lang="fr-FR" sz="1100" dirty="0">
                <a:solidFill>
                  <a:srgbClr val="7030A0"/>
                </a:solidFill>
              </a:endParaRPr>
            </a:p>
          </p:txBody>
        </p:sp>
        <p:sp>
          <p:nvSpPr>
            <p:cNvPr id="429" name="ZoneTexte 428"/>
            <p:cNvSpPr txBox="1"/>
            <p:nvPr/>
          </p:nvSpPr>
          <p:spPr>
            <a:xfrm>
              <a:off x="11320296" y="4107281"/>
              <a:ext cx="415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7030A0"/>
                  </a:solidFill>
                </a:rPr>
                <a:t>E</a:t>
              </a:r>
              <a:r>
                <a:rPr lang="fr-FR" sz="1600" baseline="-25000" dirty="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430" name="Connecteur droit 429"/>
            <p:cNvCxnSpPr/>
            <p:nvPr/>
          </p:nvCxnSpPr>
          <p:spPr>
            <a:xfrm rot="21455947" flipH="1" flipV="1">
              <a:off x="8323098" y="4484274"/>
              <a:ext cx="1854948" cy="32775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1" name="Arc 430"/>
          <p:cNvSpPr>
            <a:spLocks noChangeAspect="1"/>
          </p:cNvSpPr>
          <p:nvPr/>
        </p:nvSpPr>
        <p:spPr>
          <a:xfrm rot="16200000">
            <a:off x="7449319" y="4048773"/>
            <a:ext cx="435115" cy="435115"/>
          </a:xfrm>
          <a:prstGeom prst="arc">
            <a:avLst>
              <a:gd name="adj1" fmla="val 16200000"/>
              <a:gd name="adj2" fmla="val 542576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2" name="Forme libre 431"/>
          <p:cNvSpPr/>
          <p:nvPr/>
        </p:nvSpPr>
        <p:spPr>
          <a:xfrm rot="515537">
            <a:off x="7105663" y="4103410"/>
            <a:ext cx="1955006" cy="334015"/>
          </a:xfrm>
          <a:custGeom>
            <a:avLst/>
            <a:gdLst>
              <a:gd name="connsiteX0" fmla="*/ 0 w 2006917"/>
              <a:gd name="connsiteY0" fmla="*/ 203680 h 289405"/>
              <a:gd name="connsiteX1" fmla="*/ 1766887 w 2006917"/>
              <a:gd name="connsiteY1" fmla="*/ 1273 h 289405"/>
              <a:gd name="connsiteX2" fmla="*/ 1985962 w 2006917"/>
              <a:gd name="connsiteY2" fmla="*/ 289405 h 289405"/>
              <a:gd name="connsiteX0" fmla="*/ 0 w 1987007"/>
              <a:gd name="connsiteY0" fmla="*/ 202455 h 316750"/>
              <a:gd name="connsiteX1" fmla="*/ 733425 w 1987007"/>
              <a:gd name="connsiteY1" fmla="*/ 311992 h 316750"/>
              <a:gd name="connsiteX2" fmla="*/ 1766887 w 1987007"/>
              <a:gd name="connsiteY2" fmla="*/ 48 h 316750"/>
              <a:gd name="connsiteX3" fmla="*/ 1985962 w 1987007"/>
              <a:gd name="connsiteY3" fmla="*/ 288180 h 316750"/>
              <a:gd name="connsiteX0" fmla="*/ 0 w 1987007"/>
              <a:gd name="connsiteY0" fmla="*/ 247699 h 318361"/>
              <a:gd name="connsiteX1" fmla="*/ 733425 w 1987007"/>
              <a:gd name="connsiteY1" fmla="*/ 311992 h 318361"/>
              <a:gd name="connsiteX2" fmla="*/ 1766887 w 1987007"/>
              <a:gd name="connsiteY2" fmla="*/ 48 h 318361"/>
              <a:gd name="connsiteX3" fmla="*/ 1985962 w 1987007"/>
              <a:gd name="connsiteY3" fmla="*/ 288180 h 318361"/>
              <a:gd name="connsiteX0" fmla="*/ 0 w 1987007"/>
              <a:gd name="connsiteY0" fmla="*/ 247699 h 325651"/>
              <a:gd name="connsiteX1" fmla="*/ 357187 w 1987007"/>
              <a:gd name="connsiteY1" fmla="*/ 254733 h 325651"/>
              <a:gd name="connsiteX2" fmla="*/ 733425 w 1987007"/>
              <a:gd name="connsiteY2" fmla="*/ 311992 h 325651"/>
              <a:gd name="connsiteX3" fmla="*/ 1766887 w 1987007"/>
              <a:gd name="connsiteY3" fmla="*/ 48 h 325651"/>
              <a:gd name="connsiteX4" fmla="*/ 1985962 w 1987007"/>
              <a:gd name="connsiteY4" fmla="*/ 288180 h 325651"/>
              <a:gd name="connsiteX0" fmla="*/ 0 w 1987007"/>
              <a:gd name="connsiteY0" fmla="*/ 247699 h 324941"/>
              <a:gd name="connsiteX1" fmla="*/ 185737 w 1987007"/>
              <a:gd name="connsiteY1" fmla="*/ 247590 h 324941"/>
              <a:gd name="connsiteX2" fmla="*/ 733425 w 1987007"/>
              <a:gd name="connsiteY2" fmla="*/ 311992 h 324941"/>
              <a:gd name="connsiteX3" fmla="*/ 1766887 w 1987007"/>
              <a:gd name="connsiteY3" fmla="*/ 48 h 324941"/>
              <a:gd name="connsiteX4" fmla="*/ 1985962 w 1987007"/>
              <a:gd name="connsiteY4" fmla="*/ 288180 h 324941"/>
              <a:gd name="connsiteX0" fmla="*/ 0 w 1987007"/>
              <a:gd name="connsiteY0" fmla="*/ 247699 h 322815"/>
              <a:gd name="connsiteX1" fmla="*/ 185737 w 1987007"/>
              <a:gd name="connsiteY1" fmla="*/ 247590 h 322815"/>
              <a:gd name="connsiteX2" fmla="*/ 733425 w 1987007"/>
              <a:gd name="connsiteY2" fmla="*/ 311992 h 322815"/>
              <a:gd name="connsiteX3" fmla="*/ 1766887 w 1987007"/>
              <a:gd name="connsiteY3" fmla="*/ 48 h 322815"/>
              <a:gd name="connsiteX4" fmla="*/ 1985962 w 1987007"/>
              <a:gd name="connsiteY4" fmla="*/ 288180 h 322815"/>
              <a:gd name="connsiteX0" fmla="*/ 0 w 1987007"/>
              <a:gd name="connsiteY0" fmla="*/ 247699 h 322815"/>
              <a:gd name="connsiteX1" fmla="*/ 185737 w 1987007"/>
              <a:gd name="connsiteY1" fmla="*/ 247590 h 322815"/>
              <a:gd name="connsiteX2" fmla="*/ 733425 w 1987007"/>
              <a:gd name="connsiteY2" fmla="*/ 311992 h 322815"/>
              <a:gd name="connsiteX3" fmla="*/ 1766887 w 1987007"/>
              <a:gd name="connsiteY3" fmla="*/ 48 h 322815"/>
              <a:gd name="connsiteX4" fmla="*/ 1985962 w 1987007"/>
              <a:gd name="connsiteY4" fmla="*/ 288180 h 322815"/>
              <a:gd name="connsiteX0" fmla="*/ 0 w 1991770"/>
              <a:gd name="connsiteY0" fmla="*/ 331043 h 331492"/>
              <a:gd name="connsiteX1" fmla="*/ 190500 w 1991770"/>
              <a:gd name="connsiteY1" fmla="*/ 247590 h 331492"/>
              <a:gd name="connsiteX2" fmla="*/ 738188 w 1991770"/>
              <a:gd name="connsiteY2" fmla="*/ 311992 h 331492"/>
              <a:gd name="connsiteX3" fmla="*/ 1771650 w 1991770"/>
              <a:gd name="connsiteY3" fmla="*/ 48 h 331492"/>
              <a:gd name="connsiteX4" fmla="*/ 1990725 w 1991770"/>
              <a:gd name="connsiteY4" fmla="*/ 288180 h 331492"/>
              <a:gd name="connsiteX0" fmla="*/ 0 w 1996138"/>
              <a:gd name="connsiteY0" fmla="*/ 330998 h 331447"/>
              <a:gd name="connsiteX1" fmla="*/ 190500 w 1996138"/>
              <a:gd name="connsiteY1" fmla="*/ 247545 h 331447"/>
              <a:gd name="connsiteX2" fmla="*/ 414338 w 1996138"/>
              <a:gd name="connsiteY2" fmla="*/ 283372 h 331447"/>
              <a:gd name="connsiteX3" fmla="*/ 1771650 w 1996138"/>
              <a:gd name="connsiteY3" fmla="*/ 3 h 331447"/>
              <a:gd name="connsiteX4" fmla="*/ 1990725 w 1996138"/>
              <a:gd name="connsiteY4" fmla="*/ 288135 h 331447"/>
              <a:gd name="connsiteX0" fmla="*/ 0 w 1996138"/>
              <a:gd name="connsiteY0" fmla="*/ 330997 h 331446"/>
              <a:gd name="connsiteX1" fmla="*/ 190500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0997 h 331446"/>
              <a:gd name="connsiteX1" fmla="*/ 190500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0997 h 331446"/>
              <a:gd name="connsiteX1" fmla="*/ 190500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0997 h 331446"/>
              <a:gd name="connsiteX1" fmla="*/ 166687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1062 h 331511"/>
              <a:gd name="connsiteX1" fmla="*/ 166687 w 1996138"/>
              <a:gd name="connsiteY1" fmla="*/ 247609 h 331511"/>
              <a:gd name="connsiteX2" fmla="*/ 414338 w 1996138"/>
              <a:gd name="connsiteY2" fmla="*/ 283436 h 331511"/>
              <a:gd name="connsiteX3" fmla="*/ 523573 w 1996138"/>
              <a:gd name="connsiteY3" fmla="*/ 261417 h 331511"/>
              <a:gd name="connsiteX4" fmla="*/ 1771650 w 1996138"/>
              <a:gd name="connsiteY4" fmla="*/ 67 h 331511"/>
              <a:gd name="connsiteX5" fmla="*/ 1990725 w 1996138"/>
              <a:gd name="connsiteY5" fmla="*/ 288199 h 331511"/>
              <a:gd name="connsiteX0" fmla="*/ 0 w 1992208"/>
              <a:gd name="connsiteY0" fmla="*/ 333218 h 333667"/>
              <a:gd name="connsiteX1" fmla="*/ 166687 w 1992208"/>
              <a:gd name="connsiteY1" fmla="*/ 249765 h 333667"/>
              <a:gd name="connsiteX2" fmla="*/ 414338 w 1992208"/>
              <a:gd name="connsiteY2" fmla="*/ 285592 h 333667"/>
              <a:gd name="connsiteX3" fmla="*/ 664067 w 1992208"/>
              <a:gd name="connsiteY3" fmla="*/ 163561 h 333667"/>
              <a:gd name="connsiteX4" fmla="*/ 1771650 w 1992208"/>
              <a:gd name="connsiteY4" fmla="*/ 2223 h 333667"/>
              <a:gd name="connsiteX5" fmla="*/ 1990725 w 1992208"/>
              <a:gd name="connsiteY5" fmla="*/ 290355 h 333667"/>
              <a:gd name="connsiteX0" fmla="*/ 0 w 1992208"/>
              <a:gd name="connsiteY0" fmla="*/ 333946 h 334395"/>
              <a:gd name="connsiteX1" fmla="*/ 166687 w 1992208"/>
              <a:gd name="connsiteY1" fmla="*/ 250493 h 334395"/>
              <a:gd name="connsiteX2" fmla="*/ 414338 w 1992208"/>
              <a:gd name="connsiteY2" fmla="*/ 286320 h 334395"/>
              <a:gd name="connsiteX3" fmla="*/ 664067 w 1992208"/>
              <a:gd name="connsiteY3" fmla="*/ 164289 h 334395"/>
              <a:gd name="connsiteX4" fmla="*/ 747410 w 1992208"/>
              <a:gd name="connsiteY4" fmla="*/ 142859 h 334395"/>
              <a:gd name="connsiteX5" fmla="*/ 1771650 w 1992208"/>
              <a:gd name="connsiteY5" fmla="*/ 2951 h 334395"/>
              <a:gd name="connsiteX6" fmla="*/ 1990725 w 1992208"/>
              <a:gd name="connsiteY6" fmla="*/ 291083 h 334395"/>
              <a:gd name="connsiteX0" fmla="*/ 0 w 1991334"/>
              <a:gd name="connsiteY0" fmla="*/ 331634 h 332083"/>
              <a:gd name="connsiteX1" fmla="*/ 166687 w 1991334"/>
              <a:gd name="connsiteY1" fmla="*/ 248181 h 332083"/>
              <a:gd name="connsiteX2" fmla="*/ 414338 w 1991334"/>
              <a:gd name="connsiteY2" fmla="*/ 284008 h 332083"/>
              <a:gd name="connsiteX3" fmla="*/ 664067 w 1991334"/>
              <a:gd name="connsiteY3" fmla="*/ 161977 h 332083"/>
              <a:gd name="connsiteX4" fmla="*/ 885523 w 1991334"/>
              <a:gd name="connsiteY4" fmla="*/ 209603 h 332083"/>
              <a:gd name="connsiteX5" fmla="*/ 1771650 w 1991334"/>
              <a:gd name="connsiteY5" fmla="*/ 639 h 332083"/>
              <a:gd name="connsiteX6" fmla="*/ 1990725 w 1991334"/>
              <a:gd name="connsiteY6" fmla="*/ 288771 h 332083"/>
              <a:gd name="connsiteX0" fmla="*/ 0 w 1991334"/>
              <a:gd name="connsiteY0" fmla="*/ 333367 h 333816"/>
              <a:gd name="connsiteX1" fmla="*/ 166687 w 1991334"/>
              <a:gd name="connsiteY1" fmla="*/ 249914 h 333816"/>
              <a:gd name="connsiteX2" fmla="*/ 414338 w 1991334"/>
              <a:gd name="connsiteY2" fmla="*/ 285741 h 333816"/>
              <a:gd name="connsiteX3" fmla="*/ 664067 w 1991334"/>
              <a:gd name="connsiteY3" fmla="*/ 163710 h 333816"/>
              <a:gd name="connsiteX4" fmla="*/ 885523 w 1991334"/>
              <a:gd name="connsiteY4" fmla="*/ 211336 h 333816"/>
              <a:gd name="connsiteX5" fmla="*/ 1109360 w 1991334"/>
              <a:gd name="connsiteY5" fmla="*/ 156567 h 333816"/>
              <a:gd name="connsiteX6" fmla="*/ 1771650 w 1991334"/>
              <a:gd name="connsiteY6" fmla="*/ 2372 h 333816"/>
              <a:gd name="connsiteX7" fmla="*/ 1990725 w 1991334"/>
              <a:gd name="connsiteY7" fmla="*/ 290504 h 333816"/>
              <a:gd name="connsiteX0" fmla="*/ 0 w 1991099"/>
              <a:gd name="connsiteY0" fmla="*/ 338000 h 338449"/>
              <a:gd name="connsiteX1" fmla="*/ 166687 w 1991099"/>
              <a:gd name="connsiteY1" fmla="*/ 254547 h 338449"/>
              <a:gd name="connsiteX2" fmla="*/ 414338 w 1991099"/>
              <a:gd name="connsiteY2" fmla="*/ 290374 h 338449"/>
              <a:gd name="connsiteX3" fmla="*/ 664067 w 1991099"/>
              <a:gd name="connsiteY3" fmla="*/ 168343 h 338449"/>
              <a:gd name="connsiteX4" fmla="*/ 885523 w 1991099"/>
              <a:gd name="connsiteY4" fmla="*/ 215969 h 338449"/>
              <a:gd name="connsiteX5" fmla="*/ 1085547 w 1991099"/>
              <a:gd name="connsiteY5" fmla="*/ 99287 h 338449"/>
              <a:gd name="connsiteX6" fmla="*/ 1771650 w 1991099"/>
              <a:gd name="connsiteY6" fmla="*/ 7005 h 338449"/>
              <a:gd name="connsiteX7" fmla="*/ 1990725 w 1991099"/>
              <a:gd name="connsiteY7" fmla="*/ 295137 h 338449"/>
              <a:gd name="connsiteX0" fmla="*/ 0 w 1991099"/>
              <a:gd name="connsiteY0" fmla="*/ 339393 h 339842"/>
              <a:gd name="connsiteX1" fmla="*/ 166687 w 1991099"/>
              <a:gd name="connsiteY1" fmla="*/ 255940 h 339842"/>
              <a:gd name="connsiteX2" fmla="*/ 414338 w 1991099"/>
              <a:gd name="connsiteY2" fmla="*/ 291767 h 339842"/>
              <a:gd name="connsiteX3" fmla="*/ 664067 w 1991099"/>
              <a:gd name="connsiteY3" fmla="*/ 169736 h 339842"/>
              <a:gd name="connsiteX4" fmla="*/ 885523 w 1991099"/>
              <a:gd name="connsiteY4" fmla="*/ 217362 h 339842"/>
              <a:gd name="connsiteX5" fmla="*/ 1085547 w 1991099"/>
              <a:gd name="connsiteY5" fmla="*/ 100680 h 339842"/>
              <a:gd name="connsiteX6" fmla="*/ 1149843 w 1991099"/>
              <a:gd name="connsiteY6" fmla="*/ 79250 h 339842"/>
              <a:gd name="connsiteX7" fmla="*/ 1771650 w 1991099"/>
              <a:gd name="connsiteY7" fmla="*/ 8398 h 339842"/>
              <a:gd name="connsiteX8" fmla="*/ 1990725 w 1991099"/>
              <a:gd name="connsiteY8" fmla="*/ 296530 h 339842"/>
              <a:gd name="connsiteX0" fmla="*/ 0 w 1990974"/>
              <a:gd name="connsiteY0" fmla="*/ 333114 h 333563"/>
              <a:gd name="connsiteX1" fmla="*/ 166687 w 1990974"/>
              <a:gd name="connsiteY1" fmla="*/ 249661 h 333563"/>
              <a:gd name="connsiteX2" fmla="*/ 414338 w 1990974"/>
              <a:gd name="connsiteY2" fmla="*/ 285488 h 333563"/>
              <a:gd name="connsiteX3" fmla="*/ 664067 w 1990974"/>
              <a:gd name="connsiteY3" fmla="*/ 163457 h 333563"/>
              <a:gd name="connsiteX4" fmla="*/ 885523 w 1990974"/>
              <a:gd name="connsiteY4" fmla="*/ 211083 h 333563"/>
              <a:gd name="connsiteX5" fmla="*/ 1085547 w 1990974"/>
              <a:gd name="connsiteY5" fmla="*/ 94401 h 333563"/>
              <a:gd name="connsiteX6" fmla="*/ 1333200 w 1990974"/>
              <a:gd name="connsiteY6" fmla="*/ 156315 h 333563"/>
              <a:gd name="connsiteX7" fmla="*/ 1771650 w 1990974"/>
              <a:gd name="connsiteY7" fmla="*/ 2119 h 333563"/>
              <a:gd name="connsiteX8" fmla="*/ 1990725 w 1990974"/>
              <a:gd name="connsiteY8" fmla="*/ 290251 h 333563"/>
              <a:gd name="connsiteX0" fmla="*/ 0 w 1990836"/>
              <a:gd name="connsiteY0" fmla="*/ 323709 h 324158"/>
              <a:gd name="connsiteX1" fmla="*/ 166687 w 1990836"/>
              <a:gd name="connsiteY1" fmla="*/ 240256 h 324158"/>
              <a:gd name="connsiteX2" fmla="*/ 414338 w 1990836"/>
              <a:gd name="connsiteY2" fmla="*/ 276083 h 324158"/>
              <a:gd name="connsiteX3" fmla="*/ 664067 w 1990836"/>
              <a:gd name="connsiteY3" fmla="*/ 154052 h 324158"/>
              <a:gd name="connsiteX4" fmla="*/ 885523 w 1990836"/>
              <a:gd name="connsiteY4" fmla="*/ 201678 h 324158"/>
              <a:gd name="connsiteX5" fmla="*/ 1085547 w 1990836"/>
              <a:gd name="connsiteY5" fmla="*/ 84996 h 324158"/>
              <a:gd name="connsiteX6" fmla="*/ 1333200 w 1990836"/>
              <a:gd name="connsiteY6" fmla="*/ 146910 h 324158"/>
              <a:gd name="connsiteX7" fmla="*/ 1621631 w 1990836"/>
              <a:gd name="connsiteY7" fmla="*/ 2239 h 324158"/>
              <a:gd name="connsiteX8" fmla="*/ 1990725 w 1990836"/>
              <a:gd name="connsiteY8" fmla="*/ 280846 h 324158"/>
              <a:gd name="connsiteX0" fmla="*/ 0 w 1945610"/>
              <a:gd name="connsiteY0" fmla="*/ 344176 h 344625"/>
              <a:gd name="connsiteX1" fmla="*/ 166687 w 1945610"/>
              <a:gd name="connsiteY1" fmla="*/ 260723 h 344625"/>
              <a:gd name="connsiteX2" fmla="*/ 414338 w 1945610"/>
              <a:gd name="connsiteY2" fmla="*/ 296550 h 344625"/>
              <a:gd name="connsiteX3" fmla="*/ 664067 w 1945610"/>
              <a:gd name="connsiteY3" fmla="*/ 174519 h 344625"/>
              <a:gd name="connsiteX4" fmla="*/ 885523 w 1945610"/>
              <a:gd name="connsiteY4" fmla="*/ 222145 h 344625"/>
              <a:gd name="connsiteX5" fmla="*/ 1085547 w 1945610"/>
              <a:gd name="connsiteY5" fmla="*/ 105463 h 344625"/>
              <a:gd name="connsiteX6" fmla="*/ 1333200 w 1945610"/>
              <a:gd name="connsiteY6" fmla="*/ 167377 h 344625"/>
              <a:gd name="connsiteX7" fmla="*/ 1621631 w 1945610"/>
              <a:gd name="connsiteY7" fmla="*/ 22706 h 344625"/>
              <a:gd name="connsiteX8" fmla="*/ 1945481 w 1945610"/>
              <a:gd name="connsiteY8" fmla="*/ 29851 h 344625"/>
              <a:gd name="connsiteX0" fmla="*/ 0 w 1945481"/>
              <a:gd name="connsiteY0" fmla="*/ 344506 h 344955"/>
              <a:gd name="connsiteX1" fmla="*/ 166687 w 1945481"/>
              <a:gd name="connsiteY1" fmla="*/ 261053 h 344955"/>
              <a:gd name="connsiteX2" fmla="*/ 414338 w 1945481"/>
              <a:gd name="connsiteY2" fmla="*/ 296880 h 344955"/>
              <a:gd name="connsiteX3" fmla="*/ 664067 w 1945481"/>
              <a:gd name="connsiteY3" fmla="*/ 174849 h 344955"/>
              <a:gd name="connsiteX4" fmla="*/ 885523 w 1945481"/>
              <a:gd name="connsiteY4" fmla="*/ 222475 h 344955"/>
              <a:gd name="connsiteX5" fmla="*/ 1085547 w 1945481"/>
              <a:gd name="connsiteY5" fmla="*/ 105793 h 344955"/>
              <a:gd name="connsiteX6" fmla="*/ 1333200 w 1945481"/>
              <a:gd name="connsiteY6" fmla="*/ 167707 h 344955"/>
              <a:gd name="connsiteX7" fmla="*/ 1621631 w 1945481"/>
              <a:gd name="connsiteY7" fmla="*/ 23036 h 344955"/>
              <a:gd name="connsiteX8" fmla="*/ 1799924 w 1945481"/>
              <a:gd name="connsiteY8" fmla="*/ 1020 h 344955"/>
              <a:gd name="connsiteX9" fmla="*/ 1945481 w 1945481"/>
              <a:gd name="connsiteY9" fmla="*/ 30181 h 344955"/>
              <a:gd name="connsiteX0" fmla="*/ 0 w 1945481"/>
              <a:gd name="connsiteY0" fmla="*/ 323206 h 323655"/>
              <a:gd name="connsiteX1" fmla="*/ 166687 w 1945481"/>
              <a:gd name="connsiteY1" fmla="*/ 239753 h 323655"/>
              <a:gd name="connsiteX2" fmla="*/ 414338 w 1945481"/>
              <a:gd name="connsiteY2" fmla="*/ 275580 h 323655"/>
              <a:gd name="connsiteX3" fmla="*/ 664067 w 1945481"/>
              <a:gd name="connsiteY3" fmla="*/ 153549 h 323655"/>
              <a:gd name="connsiteX4" fmla="*/ 885523 w 1945481"/>
              <a:gd name="connsiteY4" fmla="*/ 201175 h 323655"/>
              <a:gd name="connsiteX5" fmla="*/ 1085547 w 1945481"/>
              <a:gd name="connsiteY5" fmla="*/ 84493 h 323655"/>
              <a:gd name="connsiteX6" fmla="*/ 1333200 w 1945481"/>
              <a:gd name="connsiteY6" fmla="*/ 146407 h 323655"/>
              <a:gd name="connsiteX7" fmla="*/ 1621631 w 1945481"/>
              <a:gd name="connsiteY7" fmla="*/ 1736 h 323655"/>
              <a:gd name="connsiteX8" fmla="*/ 1821356 w 1945481"/>
              <a:gd name="connsiteY8" fmla="*/ 63064 h 323655"/>
              <a:gd name="connsiteX9" fmla="*/ 1945481 w 1945481"/>
              <a:gd name="connsiteY9" fmla="*/ 8881 h 323655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085547 w 1945481"/>
              <a:gd name="connsiteY5" fmla="*/ 79835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33172 w 1945481"/>
              <a:gd name="connsiteY5" fmla="*/ 79835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33172 w 1945481"/>
              <a:gd name="connsiteY5" fmla="*/ 79835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6936 h 317385"/>
              <a:gd name="connsiteX1" fmla="*/ 166687 w 1945481"/>
              <a:gd name="connsiteY1" fmla="*/ 233483 h 317385"/>
              <a:gd name="connsiteX2" fmla="*/ 414338 w 1945481"/>
              <a:gd name="connsiteY2" fmla="*/ 269310 h 317385"/>
              <a:gd name="connsiteX3" fmla="*/ 664067 w 1945481"/>
              <a:gd name="connsiteY3" fmla="*/ 147279 h 317385"/>
              <a:gd name="connsiteX4" fmla="*/ 885523 w 1945481"/>
              <a:gd name="connsiteY4" fmla="*/ 194905 h 317385"/>
              <a:gd name="connsiteX5" fmla="*/ 1114122 w 1945481"/>
              <a:gd name="connsiteY5" fmla="*/ 75841 h 317385"/>
              <a:gd name="connsiteX6" fmla="*/ 1333200 w 1945481"/>
              <a:gd name="connsiteY6" fmla="*/ 140137 h 317385"/>
              <a:gd name="connsiteX7" fmla="*/ 1571624 w 1945481"/>
              <a:gd name="connsiteY7" fmla="*/ 229 h 317385"/>
              <a:gd name="connsiteX8" fmla="*/ 1821356 w 1945481"/>
              <a:gd name="connsiteY8" fmla="*/ 56794 h 317385"/>
              <a:gd name="connsiteX9" fmla="*/ 1945481 w 1945481"/>
              <a:gd name="connsiteY9" fmla="*/ 2611 h 317385"/>
              <a:gd name="connsiteX0" fmla="*/ 0 w 1945481"/>
              <a:gd name="connsiteY0" fmla="*/ 316906 h 317355"/>
              <a:gd name="connsiteX1" fmla="*/ 166687 w 1945481"/>
              <a:gd name="connsiteY1" fmla="*/ 233453 h 317355"/>
              <a:gd name="connsiteX2" fmla="*/ 414338 w 1945481"/>
              <a:gd name="connsiteY2" fmla="*/ 269280 h 317355"/>
              <a:gd name="connsiteX3" fmla="*/ 664067 w 1945481"/>
              <a:gd name="connsiteY3" fmla="*/ 147249 h 317355"/>
              <a:gd name="connsiteX4" fmla="*/ 885523 w 1945481"/>
              <a:gd name="connsiteY4" fmla="*/ 194875 h 317355"/>
              <a:gd name="connsiteX5" fmla="*/ 1114122 w 1945481"/>
              <a:gd name="connsiteY5" fmla="*/ 75811 h 317355"/>
              <a:gd name="connsiteX6" fmla="*/ 1333200 w 1945481"/>
              <a:gd name="connsiteY6" fmla="*/ 140107 h 317355"/>
              <a:gd name="connsiteX7" fmla="*/ 1571624 w 1945481"/>
              <a:gd name="connsiteY7" fmla="*/ 199 h 317355"/>
              <a:gd name="connsiteX8" fmla="*/ 1821356 w 1945481"/>
              <a:gd name="connsiteY8" fmla="*/ 56764 h 317355"/>
              <a:gd name="connsiteX9" fmla="*/ 1945481 w 1945481"/>
              <a:gd name="connsiteY9" fmla="*/ 2581 h 317355"/>
              <a:gd name="connsiteX0" fmla="*/ 0 w 1945481"/>
              <a:gd name="connsiteY0" fmla="*/ 316906 h 317355"/>
              <a:gd name="connsiteX1" fmla="*/ 166687 w 1945481"/>
              <a:gd name="connsiteY1" fmla="*/ 233453 h 317355"/>
              <a:gd name="connsiteX2" fmla="*/ 414338 w 1945481"/>
              <a:gd name="connsiteY2" fmla="*/ 269280 h 317355"/>
              <a:gd name="connsiteX3" fmla="*/ 664067 w 1945481"/>
              <a:gd name="connsiteY3" fmla="*/ 147249 h 317355"/>
              <a:gd name="connsiteX4" fmla="*/ 885523 w 1945481"/>
              <a:gd name="connsiteY4" fmla="*/ 194875 h 317355"/>
              <a:gd name="connsiteX5" fmla="*/ 1114122 w 1945481"/>
              <a:gd name="connsiteY5" fmla="*/ 75811 h 317355"/>
              <a:gd name="connsiteX6" fmla="*/ 1333200 w 1945481"/>
              <a:gd name="connsiteY6" fmla="*/ 140107 h 317355"/>
              <a:gd name="connsiteX7" fmla="*/ 1571624 w 1945481"/>
              <a:gd name="connsiteY7" fmla="*/ 199 h 317355"/>
              <a:gd name="connsiteX8" fmla="*/ 1821356 w 1945481"/>
              <a:gd name="connsiteY8" fmla="*/ 56764 h 317355"/>
              <a:gd name="connsiteX9" fmla="*/ 1945481 w 1945481"/>
              <a:gd name="connsiteY9" fmla="*/ 2581 h 317355"/>
              <a:gd name="connsiteX0" fmla="*/ 0 w 1945481"/>
              <a:gd name="connsiteY0" fmla="*/ 316906 h 317355"/>
              <a:gd name="connsiteX1" fmla="*/ 166687 w 1945481"/>
              <a:gd name="connsiteY1" fmla="*/ 233453 h 317355"/>
              <a:gd name="connsiteX2" fmla="*/ 414338 w 1945481"/>
              <a:gd name="connsiteY2" fmla="*/ 269280 h 317355"/>
              <a:gd name="connsiteX3" fmla="*/ 664067 w 1945481"/>
              <a:gd name="connsiteY3" fmla="*/ 147249 h 317355"/>
              <a:gd name="connsiteX4" fmla="*/ 885523 w 1945481"/>
              <a:gd name="connsiteY4" fmla="*/ 194875 h 317355"/>
              <a:gd name="connsiteX5" fmla="*/ 1114122 w 1945481"/>
              <a:gd name="connsiteY5" fmla="*/ 75811 h 317355"/>
              <a:gd name="connsiteX6" fmla="*/ 1333200 w 1945481"/>
              <a:gd name="connsiteY6" fmla="*/ 140107 h 317355"/>
              <a:gd name="connsiteX7" fmla="*/ 1571624 w 1945481"/>
              <a:gd name="connsiteY7" fmla="*/ 199 h 317355"/>
              <a:gd name="connsiteX8" fmla="*/ 1821356 w 1945481"/>
              <a:gd name="connsiteY8" fmla="*/ 56764 h 317355"/>
              <a:gd name="connsiteX9" fmla="*/ 1945481 w 1945481"/>
              <a:gd name="connsiteY9" fmla="*/ 2581 h 317355"/>
              <a:gd name="connsiteX0" fmla="*/ 0 w 1995487"/>
              <a:gd name="connsiteY0" fmla="*/ 371634 h 372083"/>
              <a:gd name="connsiteX1" fmla="*/ 166687 w 1995487"/>
              <a:gd name="connsiteY1" fmla="*/ 288181 h 372083"/>
              <a:gd name="connsiteX2" fmla="*/ 414338 w 1995487"/>
              <a:gd name="connsiteY2" fmla="*/ 324008 h 372083"/>
              <a:gd name="connsiteX3" fmla="*/ 664067 w 1995487"/>
              <a:gd name="connsiteY3" fmla="*/ 201977 h 372083"/>
              <a:gd name="connsiteX4" fmla="*/ 885523 w 1995487"/>
              <a:gd name="connsiteY4" fmla="*/ 249603 h 372083"/>
              <a:gd name="connsiteX5" fmla="*/ 1114122 w 1995487"/>
              <a:gd name="connsiteY5" fmla="*/ 130539 h 372083"/>
              <a:gd name="connsiteX6" fmla="*/ 1333200 w 1995487"/>
              <a:gd name="connsiteY6" fmla="*/ 194835 h 372083"/>
              <a:gd name="connsiteX7" fmla="*/ 1571624 w 1995487"/>
              <a:gd name="connsiteY7" fmla="*/ 54927 h 372083"/>
              <a:gd name="connsiteX8" fmla="*/ 1821356 w 1995487"/>
              <a:gd name="connsiteY8" fmla="*/ 111492 h 372083"/>
              <a:gd name="connsiteX9" fmla="*/ 1995487 w 1995487"/>
              <a:gd name="connsiteY9" fmla="*/ 159 h 372083"/>
              <a:gd name="connsiteX0" fmla="*/ 0 w 1993105"/>
              <a:gd name="connsiteY0" fmla="*/ 317020 h 317469"/>
              <a:gd name="connsiteX1" fmla="*/ 166687 w 1993105"/>
              <a:gd name="connsiteY1" fmla="*/ 233567 h 317469"/>
              <a:gd name="connsiteX2" fmla="*/ 414338 w 1993105"/>
              <a:gd name="connsiteY2" fmla="*/ 269394 h 317469"/>
              <a:gd name="connsiteX3" fmla="*/ 664067 w 1993105"/>
              <a:gd name="connsiteY3" fmla="*/ 147363 h 317469"/>
              <a:gd name="connsiteX4" fmla="*/ 885523 w 1993105"/>
              <a:gd name="connsiteY4" fmla="*/ 194989 h 317469"/>
              <a:gd name="connsiteX5" fmla="*/ 1114122 w 1993105"/>
              <a:gd name="connsiteY5" fmla="*/ 75925 h 317469"/>
              <a:gd name="connsiteX6" fmla="*/ 1333200 w 1993105"/>
              <a:gd name="connsiteY6" fmla="*/ 140221 h 317469"/>
              <a:gd name="connsiteX7" fmla="*/ 1571624 w 1993105"/>
              <a:gd name="connsiteY7" fmla="*/ 313 h 317469"/>
              <a:gd name="connsiteX8" fmla="*/ 1821356 w 1993105"/>
              <a:gd name="connsiteY8" fmla="*/ 56878 h 317469"/>
              <a:gd name="connsiteX9" fmla="*/ 1993105 w 1993105"/>
              <a:gd name="connsiteY9" fmla="*/ 314 h 317469"/>
              <a:gd name="connsiteX0" fmla="*/ 0 w 1962149"/>
              <a:gd name="connsiteY0" fmla="*/ 328871 h 329320"/>
              <a:gd name="connsiteX1" fmla="*/ 166687 w 1962149"/>
              <a:gd name="connsiteY1" fmla="*/ 245418 h 329320"/>
              <a:gd name="connsiteX2" fmla="*/ 414338 w 1962149"/>
              <a:gd name="connsiteY2" fmla="*/ 281245 h 329320"/>
              <a:gd name="connsiteX3" fmla="*/ 664067 w 1962149"/>
              <a:gd name="connsiteY3" fmla="*/ 159214 h 329320"/>
              <a:gd name="connsiteX4" fmla="*/ 885523 w 1962149"/>
              <a:gd name="connsiteY4" fmla="*/ 206840 h 329320"/>
              <a:gd name="connsiteX5" fmla="*/ 1114122 w 1962149"/>
              <a:gd name="connsiteY5" fmla="*/ 87776 h 329320"/>
              <a:gd name="connsiteX6" fmla="*/ 1333200 w 1962149"/>
              <a:gd name="connsiteY6" fmla="*/ 152072 h 329320"/>
              <a:gd name="connsiteX7" fmla="*/ 1571624 w 1962149"/>
              <a:gd name="connsiteY7" fmla="*/ 12164 h 329320"/>
              <a:gd name="connsiteX8" fmla="*/ 1821356 w 1962149"/>
              <a:gd name="connsiteY8" fmla="*/ 68729 h 329320"/>
              <a:gd name="connsiteX9" fmla="*/ 1962149 w 1962149"/>
              <a:gd name="connsiteY9" fmla="*/ 259 h 329320"/>
              <a:gd name="connsiteX0" fmla="*/ 0 w 1962149"/>
              <a:gd name="connsiteY0" fmla="*/ 328880 h 329329"/>
              <a:gd name="connsiteX1" fmla="*/ 166687 w 1962149"/>
              <a:gd name="connsiteY1" fmla="*/ 245427 h 329329"/>
              <a:gd name="connsiteX2" fmla="*/ 414338 w 1962149"/>
              <a:gd name="connsiteY2" fmla="*/ 281254 h 329329"/>
              <a:gd name="connsiteX3" fmla="*/ 664067 w 1962149"/>
              <a:gd name="connsiteY3" fmla="*/ 159223 h 329329"/>
              <a:gd name="connsiteX4" fmla="*/ 885523 w 1962149"/>
              <a:gd name="connsiteY4" fmla="*/ 206849 h 329329"/>
              <a:gd name="connsiteX5" fmla="*/ 1114122 w 1962149"/>
              <a:gd name="connsiteY5" fmla="*/ 87785 h 329329"/>
              <a:gd name="connsiteX6" fmla="*/ 1333200 w 1962149"/>
              <a:gd name="connsiteY6" fmla="*/ 152081 h 329329"/>
              <a:gd name="connsiteX7" fmla="*/ 1571624 w 1962149"/>
              <a:gd name="connsiteY7" fmla="*/ 12173 h 329329"/>
              <a:gd name="connsiteX8" fmla="*/ 1821356 w 1962149"/>
              <a:gd name="connsiteY8" fmla="*/ 68738 h 329329"/>
              <a:gd name="connsiteX9" fmla="*/ 1962149 w 1962149"/>
              <a:gd name="connsiteY9" fmla="*/ 268 h 329329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71624 w 1955006"/>
              <a:gd name="connsiteY7" fmla="*/ 16918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14338 w 1955006"/>
              <a:gd name="connsiteY2" fmla="*/ 285999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14338 w 1955006"/>
              <a:gd name="connsiteY2" fmla="*/ 285999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14338 w 1955006"/>
              <a:gd name="connsiteY2" fmla="*/ 285999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04237 w 1955006"/>
              <a:gd name="connsiteY2" fmla="*/ 282626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398852 w 1955006"/>
              <a:gd name="connsiteY2" fmla="*/ 278583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45878 w 1955006"/>
              <a:gd name="connsiteY3" fmla="*/ 171367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80300 w 1955006"/>
              <a:gd name="connsiteY7" fmla="*/ 26652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71206 w 1955006"/>
              <a:gd name="connsiteY7" fmla="*/ 30350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71206 w 1955006"/>
              <a:gd name="connsiteY7" fmla="*/ 30350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06 h 334023"/>
              <a:gd name="connsiteX1" fmla="*/ 180831 w 1955006"/>
              <a:gd name="connsiteY1" fmla="*/ 248140 h 334023"/>
              <a:gd name="connsiteX2" fmla="*/ 398852 w 1955006"/>
              <a:gd name="connsiteY2" fmla="*/ 278564 h 334023"/>
              <a:gd name="connsiteX3" fmla="*/ 654293 w 1955006"/>
              <a:gd name="connsiteY3" fmla="*/ 179772 h 334023"/>
              <a:gd name="connsiteX4" fmla="*/ 865321 w 1955006"/>
              <a:gd name="connsiteY4" fmla="*/ 204830 h 334023"/>
              <a:gd name="connsiteX5" fmla="*/ 1089532 w 1955006"/>
              <a:gd name="connsiteY5" fmla="*/ 105633 h 334023"/>
              <a:gd name="connsiteX6" fmla="*/ 1333239 w 1955006"/>
              <a:gd name="connsiteY6" fmla="*/ 162410 h 334023"/>
              <a:gd name="connsiteX7" fmla="*/ 1571206 w 1955006"/>
              <a:gd name="connsiteY7" fmla="*/ 30331 h 334023"/>
              <a:gd name="connsiteX8" fmla="*/ 1829435 w 1955006"/>
              <a:gd name="connsiteY8" fmla="*/ 79530 h 334023"/>
              <a:gd name="connsiteX9" fmla="*/ 1955006 w 1955006"/>
              <a:gd name="connsiteY9" fmla="*/ 231 h 334023"/>
              <a:gd name="connsiteX0" fmla="*/ 0 w 1955006"/>
              <a:gd name="connsiteY0" fmla="*/ 333606 h 334023"/>
              <a:gd name="connsiteX1" fmla="*/ 180831 w 1955006"/>
              <a:gd name="connsiteY1" fmla="*/ 248140 h 334023"/>
              <a:gd name="connsiteX2" fmla="*/ 398852 w 1955006"/>
              <a:gd name="connsiteY2" fmla="*/ 278564 h 334023"/>
              <a:gd name="connsiteX3" fmla="*/ 654293 w 1955006"/>
              <a:gd name="connsiteY3" fmla="*/ 179772 h 334023"/>
              <a:gd name="connsiteX4" fmla="*/ 865321 w 1955006"/>
              <a:gd name="connsiteY4" fmla="*/ 204830 h 334023"/>
              <a:gd name="connsiteX5" fmla="*/ 1089532 w 1955006"/>
              <a:gd name="connsiteY5" fmla="*/ 105633 h 334023"/>
              <a:gd name="connsiteX6" fmla="*/ 1333239 w 1955006"/>
              <a:gd name="connsiteY6" fmla="*/ 162410 h 334023"/>
              <a:gd name="connsiteX7" fmla="*/ 1571206 w 1955006"/>
              <a:gd name="connsiteY7" fmla="*/ 30331 h 334023"/>
              <a:gd name="connsiteX8" fmla="*/ 1829435 w 1955006"/>
              <a:gd name="connsiteY8" fmla="*/ 79530 h 334023"/>
              <a:gd name="connsiteX9" fmla="*/ 1955006 w 1955006"/>
              <a:gd name="connsiteY9" fmla="*/ 231 h 334023"/>
              <a:gd name="connsiteX0" fmla="*/ 0 w 1955006"/>
              <a:gd name="connsiteY0" fmla="*/ 333606 h 334023"/>
              <a:gd name="connsiteX1" fmla="*/ 180831 w 1955006"/>
              <a:gd name="connsiteY1" fmla="*/ 248140 h 334023"/>
              <a:gd name="connsiteX2" fmla="*/ 398852 w 1955006"/>
              <a:gd name="connsiteY2" fmla="*/ 278564 h 334023"/>
              <a:gd name="connsiteX3" fmla="*/ 654293 w 1955006"/>
              <a:gd name="connsiteY3" fmla="*/ 179772 h 334023"/>
              <a:gd name="connsiteX4" fmla="*/ 865321 w 1955006"/>
              <a:gd name="connsiteY4" fmla="*/ 204830 h 334023"/>
              <a:gd name="connsiteX5" fmla="*/ 1089532 w 1955006"/>
              <a:gd name="connsiteY5" fmla="*/ 105633 h 334023"/>
              <a:gd name="connsiteX6" fmla="*/ 1333239 w 1955006"/>
              <a:gd name="connsiteY6" fmla="*/ 162410 h 334023"/>
              <a:gd name="connsiteX7" fmla="*/ 1571206 w 1955006"/>
              <a:gd name="connsiteY7" fmla="*/ 30331 h 334023"/>
              <a:gd name="connsiteX8" fmla="*/ 1829435 w 1955006"/>
              <a:gd name="connsiteY8" fmla="*/ 79530 h 334023"/>
              <a:gd name="connsiteX9" fmla="*/ 1955006 w 1955006"/>
              <a:gd name="connsiteY9" fmla="*/ 231 h 334023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4293 w 1955006"/>
              <a:gd name="connsiteY3" fmla="*/ 179764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1206 w 1955006"/>
              <a:gd name="connsiteY7" fmla="*/ 30323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4293 w 1955006"/>
              <a:gd name="connsiteY3" fmla="*/ 179764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69452 w 1955006"/>
              <a:gd name="connsiteY3" fmla="*/ 16798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60022 w 1955006"/>
              <a:gd name="connsiteY3" fmla="*/ 169323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60022 w 1955006"/>
              <a:gd name="connsiteY3" fmla="*/ 169323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006" h="334015">
                <a:moveTo>
                  <a:pt x="0" y="333598"/>
                </a:moveTo>
                <a:cubicBezTo>
                  <a:pt x="55165" y="340723"/>
                  <a:pt x="113054" y="254486"/>
                  <a:pt x="180831" y="248132"/>
                </a:cubicBezTo>
                <a:cubicBezTo>
                  <a:pt x="269294" y="231254"/>
                  <a:pt x="303473" y="291669"/>
                  <a:pt x="398852" y="278556"/>
                </a:cubicBezTo>
                <a:cubicBezTo>
                  <a:pt x="535122" y="262709"/>
                  <a:pt x="577184" y="173673"/>
                  <a:pt x="660022" y="169323"/>
                </a:cubicBezTo>
                <a:cubicBezTo>
                  <a:pt x="752123" y="152646"/>
                  <a:pt x="770172" y="217329"/>
                  <a:pt x="865321" y="204822"/>
                </a:cubicBezTo>
                <a:cubicBezTo>
                  <a:pt x="977956" y="186435"/>
                  <a:pt x="997861" y="122346"/>
                  <a:pt x="1089532" y="105625"/>
                </a:cubicBezTo>
                <a:cubicBezTo>
                  <a:pt x="1209232" y="98617"/>
                  <a:pt x="1235728" y="165884"/>
                  <a:pt x="1333239" y="162402"/>
                </a:cubicBezTo>
                <a:cubicBezTo>
                  <a:pt x="1438146" y="140716"/>
                  <a:pt x="1497266" y="38079"/>
                  <a:pt x="1579965" y="24266"/>
                </a:cubicBezTo>
                <a:cubicBezTo>
                  <a:pt x="1662664" y="10453"/>
                  <a:pt x="1757447" y="90582"/>
                  <a:pt x="1829435" y="79522"/>
                </a:cubicBezTo>
                <a:cubicBezTo>
                  <a:pt x="1900291" y="71828"/>
                  <a:pt x="1930747" y="-4637"/>
                  <a:pt x="1955006" y="223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33" name="Groupe 432"/>
          <p:cNvGrpSpPr/>
          <p:nvPr/>
        </p:nvGrpSpPr>
        <p:grpSpPr>
          <a:xfrm>
            <a:off x="6417964" y="3510231"/>
            <a:ext cx="3706817" cy="1331668"/>
            <a:chOff x="7008458" y="3224226"/>
            <a:chExt cx="3706817" cy="1331668"/>
          </a:xfrm>
        </p:grpSpPr>
        <p:grpSp>
          <p:nvGrpSpPr>
            <p:cNvPr id="434" name="Groupe 433"/>
            <p:cNvGrpSpPr/>
            <p:nvPr/>
          </p:nvGrpSpPr>
          <p:grpSpPr>
            <a:xfrm>
              <a:off x="7008458" y="3224226"/>
              <a:ext cx="3706817" cy="1331668"/>
              <a:chOff x="7008458" y="3224226"/>
              <a:chExt cx="3706817" cy="1331668"/>
            </a:xfrm>
          </p:grpSpPr>
          <p:cxnSp>
            <p:nvCxnSpPr>
              <p:cNvPr id="436" name="Connecteur droit avec flèche 435"/>
              <p:cNvCxnSpPr/>
              <p:nvPr/>
            </p:nvCxnSpPr>
            <p:spPr>
              <a:xfrm>
                <a:off x="8114526" y="3993994"/>
                <a:ext cx="54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necteur droit 436"/>
              <p:cNvCxnSpPr/>
              <p:nvPr/>
            </p:nvCxnSpPr>
            <p:spPr>
              <a:xfrm flipV="1">
                <a:off x="8177630" y="3224226"/>
                <a:ext cx="0" cy="108000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"/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ZoneTexte 437"/>
              <p:cNvSpPr txBox="1"/>
              <p:nvPr/>
            </p:nvSpPr>
            <p:spPr>
              <a:xfrm>
                <a:off x="7148206" y="3359852"/>
                <a:ext cx="16839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tx2">
                        <a:lumMod val="75000"/>
                      </a:schemeClr>
                    </a:solidFill>
                  </a:rPr>
                  <a:t>Photon laser incident</a:t>
                </a:r>
              </a:p>
            </p:txBody>
          </p:sp>
          <p:sp>
            <p:nvSpPr>
              <p:cNvPr id="439" name="ZoneTexte 438"/>
              <p:cNvSpPr txBox="1"/>
              <p:nvPr/>
            </p:nvSpPr>
            <p:spPr>
              <a:xfrm>
                <a:off x="7008458" y="4061727"/>
                <a:ext cx="161593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Electron relativiste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0" name="ZoneTexte 439"/>
                  <p:cNvSpPr txBox="1"/>
                  <p:nvPr/>
                </p:nvSpPr>
                <p:spPr>
                  <a:xfrm>
                    <a:off x="7233955" y="3605624"/>
                    <a:ext cx="101053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E</a:t>
                    </a:r>
                    <a:r>
                      <a:rPr lang="fr-FR" sz="1600" baseline="-250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p</a:t>
                    </a:r>
                    <a:r>
                      <a:rPr lang="fr-FR" sz="16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fr-FR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υ</m:t>
                        </m:r>
                      </m:oMath>
                    </a14:m>
                    <a:endParaRPr lang="fr-FR" sz="1600" baseline="-25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0" name="ZoneTexte 4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3955" y="3605624"/>
                    <a:ext cx="1010533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614" t="-5357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1" name="ZoneTexte 440"/>
              <p:cNvSpPr txBox="1"/>
              <p:nvPr/>
            </p:nvSpPr>
            <p:spPr>
              <a:xfrm>
                <a:off x="7263606" y="4217340"/>
                <a:ext cx="4153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/>
                  <a:t>E</a:t>
                </a:r>
                <a:r>
                  <a:rPr lang="fr-FR" sz="1600" baseline="-25000" dirty="0" err="1"/>
                  <a:t>e</a:t>
                </a:r>
                <a:endParaRPr lang="fr-FR" sz="1600" baseline="-25000" dirty="0"/>
              </a:p>
            </p:txBody>
          </p:sp>
          <p:cxnSp>
            <p:nvCxnSpPr>
              <p:cNvPr id="442" name="Connecteur droit 441"/>
              <p:cNvCxnSpPr/>
              <p:nvPr/>
            </p:nvCxnSpPr>
            <p:spPr>
              <a:xfrm>
                <a:off x="7115275" y="3992753"/>
                <a:ext cx="3600000" cy="462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"/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5" name="Connecteur droit 434"/>
            <p:cNvCxnSpPr/>
            <p:nvPr/>
          </p:nvCxnSpPr>
          <p:spPr>
            <a:xfrm flipH="1">
              <a:off x="7214834" y="3994669"/>
              <a:ext cx="32346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3" name="Rectangle 442"/>
              <p:cNvSpPr/>
              <p:nvPr/>
            </p:nvSpPr>
            <p:spPr>
              <a:xfrm>
                <a:off x="4590722" y="3665218"/>
                <a:ext cx="2270383" cy="541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m:rPr>
                          <m:nor/>
                        </m:rPr>
                        <a:rPr lang="fr-FR" sz="1400" baseline="-25000">
                          <a:solidFill>
                            <a:schemeClr val="tx1"/>
                          </a:solidFill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1400" baseline="-25000">
                          <a:solidFill>
                            <a:schemeClr val="tx1"/>
                          </a:solidFill>
                          <a:ea typeface="Cambria Math" panose="02040503050406030204" pitchFamily="18" charset="0"/>
                        </a:rPr>
                        <m:t>’</m:t>
                      </m:r>
                      <m:r>
                        <a:rPr lang="fr-FR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400" i="1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1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          =</a:t>
                </a:r>
                <a14:m>
                  <m:oMath xmlns:m="http://schemas.openxmlformats.org/officeDocument/2006/math">
                    <m:r>
                      <a:rPr lang="fr-FR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m:rPr>
                        <m:nor/>
                      </m:rPr>
                      <a:rPr lang="fr-FR" sz="1400" b="0" i="0" baseline="-25000" smtClean="0">
                        <a:solidFill>
                          <a:schemeClr val="tx1"/>
                        </a:solidFill>
                        <a:ea typeface="Cambria Math" panose="02040503050406030204" pitchFamily="18" charset="0"/>
                      </a:rPr>
                      <m:t>p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4 </m:t>
                    </m:r>
                    <m:sSup>
                      <m:sSupPr>
                        <m:ctrlPr>
                          <a:rPr lang="fr-F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400" i="1" dirty="0">
                  <a:solidFill>
                    <a:schemeClr val="accent1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3" name="Rectangle 4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722" y="3665218"/>
                <a:ext cx="2270383" cy="541687"/>
              </a:xfrm>
              <a:prstGeom prst="rect">
                <a:avLst/>
              </a:prstGeom>
              <a:blipFill>
                <a:blip r:embed="rId10"/>
                <a:stretch>
                  <a:fillRect b="-112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4" name="ZoneTexte 443"/>
          <p:cNvSpPr txBox="1"/>
          <p:nvPr/>
        </p:nvSpPr>
        <p:spPr>
          <a:xfrm rot="15343">
            <a:off x="10179360" y="4561003"/>
            <a:ext cx="565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BC8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fr-FR" sz="1400" b="1" baseline="-25000" dirty="0">
                <a:solidFill>
                  <a:srgbClr val="BC8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</a:p>
        </p:txBody>
      </p:sp>
      <p:sp>
        <p:nvSpPr>
          <p:cNvPr id="445" name="Rectangle 444"/>
          <p:cNvSpPr/>
          <p:nvPr/>
        </p:nvSpPr>
        <p:spPr>
          <a:xfrm>
            <a:off x="6346582" y="3201942"/>
            <a:ext cx="4771698" cy="2923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0">
            <a:spAutoFit/>
          </a:bodyPr>
          <a:lstStyle/>
          <a:p>
            <a:pPr marL="339725" lvl="1"/>
            <a:r>
              <a:rPr lang="fr-FR" sz="1600" b="1" dirty="0">
                <a:solidFill>
                  <a:srgbClr val="FF0000"/>
                </a:solidFill>
              </a:rPr>
              <a:t>DANS LE REFERENTIEL DU LABORATOIRE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6" name="Rectangle 445"/>
              <p:cNvSpPr/>
              <p:nvPr/>
            </p:nvSpPr>
            <p:spPr>
              <a:xfrm>
                <a:off x="10716779" y="4543618"/>
                <a:ext cx="884024" cy="5307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kern="0" smtClean="0">
                              <a:solidFill>
                                <a:srgbClr val="4C2EA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 kern="0">
                              <a:solidFill>
                                <a:srgbClr val="4C2EA2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1400" kern="0">
                              <a:solidFill>
                                <a:srgbClr val="4C2EA2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fr-FR" sz="1400" kern="0">
                          <a:solidFill>
                            <a:srgbClr val="4C2EA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 kern="0">
                              <a:solidFill>
                                <a:srgbClr val="4C2EA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kern="0">
                              <a:solidFill>
                                <a:srgbClr val="4C2EA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1400" kern="0">
                              <a:solidFill>
                                <a:srgbClr val="4C2EA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fr-FR" sz="1400" dirty="0">
                  <a:solidFill>
                    <a:srgbClr val="4C2EA2"/>
                  </a:solidFill>
                </a:endParaRPr>
              </a:p>
            </p:txBody>
          </p:sp>
        </mc:Choice>
        <mc:Fallback xmlns="">
          <p:sp>
            <p:nvSpPr>
              <p:cNvPr id="446" name="Rectangle 4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779" y="4543618"/>
                <a:ext cx="884024" cy="530786"/>
              </a:xfrm>
              <a:prstGeom prst="rect">
                <a:avLst/>
              </a:prstGeom>
              <a:blipFill>
                <a:blip r:embed="rId11"/>
                <a:stretch>
                  <a:fillRect b="-2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5" name="Arc 474"/>
          <p:cNvSpPr/>
          <p:nvPr/>
        </p:nvSpPr>
        <p:spPr>
          <a:xfrm rot="1660344">
            <a:off x="9829927" y="5721020"/>
            <a:ext cx="463074" cy="975411"/>
          </a:xfrm>
          <a:prstGeom prst="arc">
            <a:avLst>
              <a:gd name="adj1" fmla="val 16581659"/>
              <a:gd name="adj2" fmla="val 19927427"/>
            </a:avLst>
          </a:prstGeom>
          <a:ln w="28575">
            <a:solidFill>
              <a:srgbClr val="4C2EA2"/>
            </a:solidFill>
          </a:ln>
          <a:effectLst>
            <a:outerShdw dist="127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76" name="Rectangle 475"/>
          <p:cNvSpPr/>
          <p:nvPr/>
        </p:nvSpPr>
        <p:spPr>
          <a:xfrm>
            <a:off x="1028700" y="5344952"/>
            <a:ext cx="4650189" cy="10071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108000" tIns="72000" rIns="108000" bIns="72000">
            <a:spAutoFit/>
          </a:bodyPr>
          <a:lstStyle/>
          <a:p>
            <a:pPr indent="-7937">
              <a:tabLst>
                <a:tab pos="530225" algn="l"/>
              </a:tabLst>
            </a:pPr>
            <a:r>
              <a:rPr lang="fr-FR" sz="1400" b="1" i="1" kern="0" dirty="0">
                <a:solidFill>
                  <a:srgbClr val="666666"/>
                </a:solidFill>
              </a:rPr>
              <a:t>Le rayonnement est concentré dans un cône émis vers l’avant dans le référentiel du laboratoire.</a:t>
            </a:r>
          </a:p>
          <a:p>
            <a:pPr indent="-7937">
              <a:tabLst>
                <a:tab pos="530225" algn="l"/>
              </a:tabLst>
            </a:pPr>
            <a:endParaRPr lang="fr-FR" sz="1400" b="1" i="1" kern="0" dirty="0">
              <a:solidFill>
                <a:srgbClr val="666666"/>
              </a:solidFill>
            </a:endParaRPr>
          </a:p>
          <a:p>
            <a:pPr indent="-7937">
              <a:tabLst>
                <a:tab pos="530225" algn="l"/>
              </a:tabLst>
            </a:pPr>
            <a:endParaRPr lang="fr-FR" sz="1400" b="1" i="1" kern="0" dirty="0">
              <a:solidFill>
                <a:srgbClr val="666666"/>
              </a:solidFill>
            </a:endParaRPr>
          </a:p>
        </p:txBody>
      </p:sp>
      <p:sp>
        <p:nvSpPr>
          <p:cNvPr id="477" name="Ellipse 476"/>
          <p:cNvSpPr/>
          <p:nvPr/>
        </p:nvSpPr>
        <p:spPr>
          <a:xfrm>
            <a:off x="7464447" y="5738856"/>
            <a:ext cx="170099" cy="155614"/>
          </a:xfrm>
          <a:prstGeom prst="ellipse">
            <a:avLst/>
          </a:prstGeom>
          <a:gradFill flip="none" rotWithShape="1">
            <a:gsLst>
              <a:gs pos="0">
                <a:srgbClr val="CEE7EE"/>
              </a:gs>
              <a:gs pos="50000">
                <a:srgbClr val="0093A7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78" name="Ellipse 477"/>
          <p:cNvSpPr/>
          <p:nvPr/>
        </p:nvSpPr>
        <p:spPr>
          <a:xfrm>
            <a:off x="7514944" y="5738856"/>
            <a:ext cx="170099" cy="155614"/>
          </a:xfrm>
          <a:prstGeom prst="ellipse">
            <a:avLst/>
          </a:prstGeom>
          <a:gradFill flip="none" rotWithShape="1">
            <a:gsLst>
              <a:gs pos="0">
                <a:srgbClr val="0093A7"/>
              </a:gs>
              <a:gs pos="50000">
                <a:srgbClr val="489EB6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79" name="Ellipse 478"/>
          <p:cNvSpPr/>
          <p:nvPr/>
        </p:nvSpPr>
        <p:spPr>
          <a:xfrm>
            <a:off x="7574377" y="5739627"/>
            <a:ext cx="170099" cy="155614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grpSp>
        <p:nvGrpSpPr>
          <p:cNvPr id="480" name="Groupe 479"/>
          <p:cNvGrpSpPr/>
          <p:nvPr/>
        </p:nvGrpSpPr>
        <p:grpSpPr>
          <a:xfrm>
            <a:off x="7355394" y="5331744"/>
            <a:ext cx="3888164" cy="1487517"/>
            <a:chOff x="8072077" y="4044794"/>
            <a:chExt cx="3888164" cy="1487517"/>
          </a:xfrm>
        </p:grpSpPr>
        <p:cxnSp>
          <p:nvCxnSpPr>
            <p:cNvPr id="481" name="Connecteur droit 480"/>
            <p:cNvCxnSpPr>
              <a:cxnSpLocks noChangeAspect="1"/>
            </p:cNvCxnSpPr>
            <p:nvPr/>
          </p:nvCxnSpPr>
          <p:spPr>
            <a:xfrm>
              <a:off x="8318986" y="4517773"/>
              <a:ext cx="3641255" cy="504000"/>
            </a:xfrm>
            <a:prstGeom prst="line">
              <a:avLst/>
            </a:prstGeom>
            <a:ln w="15875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2" name="Groupe 481"/>
            <p:cNvGrpSpPr>
              <a:grpSpLocks/>
            </p:cNvGrpSpPr>
            <p:nvPr/>
          </p:nvGrpSpPr>
          <p:grpSpPr>
            <a:xfrm>
              <a:off x="8318363" y="4174001"/>
              <a:ext cx="1615759" cy="700184"/>
              <a:chOff x="2843809" y="2393996"/>
              <a:chExt cx="1440159" cy="580546"/>
            </a:xfrm>
          </p:grpSpPr>
          <p:sp>
            <p:nvSpPr>
              <p:cNvPr id="486" name="Triangle isocèle 485"/>
              <p:cNvSpPr/>
              <p:nvPr/>
            </p:nvSpPr>
            <p:spPr>
              <a:xfrm rot="16200000">
                <a:off x="3237613" y="2004674"/>
                <a:ext cx="576064" cy="1363672"/>
              </a:xfrm>
              <a:prstGeom prst="triangle">
                <a:avLst/>
              </a:prstGeom>
              <a:solidFill>
                <a:srgbClr val="EBDD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EBDDFF"/>
                  </a:solidFill>
                </a:endParaRPr>
              </a:p>
            </p:txBody>
          </p:sp>
          <p:sp>
            <p:nvSpPr>
              <p:cNvPr id="487" name="Ellipse 486"/>
              <p:cNvSpPr/>
              <p:nvPr/>
            </p:nvSpPr>
            <p:spPr>
              <a:xfrm>
                <a:off x="4139952" y="2393996"/>
                <a:ext cx="144016" cy="576064"/>
              </a:xfrm>
              <a:prstGeom prst="ellipse">
                <a:avLst/>
              </a:prstGeom>
              <a:solidFill>
                <a:srgbClr val="BC8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83" name="ZoneTexte 482"/>
            <p:cNvSpPr txBox="1"/>
            <p:nvPr/>
          </p:nvSpPr>
          <p:spPr>
            <a:xfrm>
              <a:off x="8072077" y="4044794"/>
              <a:ext cx="10502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θ</a:t>
              </a:r>
              <a:r>
                <a:rPr lang="fr-FR" sz="1050" baseline="-25000" dirty="0"/>
                <a:t>1</a:t>
              </a:r>
              <a:r>
                <a:rPr lang="fr-FR" sz="1050" dirty="0"/>
                <a:t> ≅ π</a:t>
              </a:r>
              <a:endParaRPr lang="fr-FR" sz="1050" baseline="-25000" dirty="0"/>
            </a:p>
          </p:txBody>
        </p:sp>
        <p:cxnSp>
          <p:nvCxnSpPr>
            <p:cNvPr id="484" name="Connecteur droit 483"/>
            <p:cNvCxnSpPr/>
            <p:nvPr/>
          </p:nvCxnSpPr>
          <p:spPr>
            <a:xfrm rot="21455947" flipH="1" flipV="1">
              <a:off x="8323098" y="4484274"/>
              <a:ext cx="1854948" cy="32775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5" name="Rectangle 484"/>
                <p:cNvSpPr/>
                <p:nvPr/>
              </p:nvSpPr>
              <p:spPr>
                <a:xfrm>
                  <a:off x="9186559" y="4934199"/>
                  <a:ext cx="1758366" cy="5981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65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400">
                                <a:solidFill>
                                  <a:srgbClr val="6530A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65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fr-FR" sz="1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fr-FR" sz="1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1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fr-FR" sz="1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b>
                        </m:sSub>
                        <m:r>
                          <a:rPr lang="fr-FR" sz="1400" i="1">
                            <a:solidFill>
                              <a:srgbClr val="65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rgbClr val="65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rgbClr val="65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i="1">
                                <a:solidFill>
                                  <a:srgbClr val="6530A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fr-FR" sz="1400" i="1">
                                    <a:solidFill>
                                      <a:srgbClr val="65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fr-FR" sz="1400" dirty="0">
                    <a:solidFill>
                      <a:srgbClr val="6530A0"/>
                    </a:solidFill>
                  </a:endParaRPr>
                </a:p>
              </p:txBody>
            </p:sp>
          </mc:Choice>
          <mc:Fallback xmlns="">
            <p:sp>
              <p:nvSpPr>
                <p:cNvPr id="485" name="Rectangle 4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6559" y="4934199"/>
                  <a:ext cx="1758366" cy="59811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8" name="Image 48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8779095" y="5715317"/>
            <a:ext cx="2160000" cy="213378"/>
          </a:xfrm>
          <a:prstGeom prst="rect">
            <a:avLst/>
          </a:prstGeom>
        </p:spPr>
      </p:pic>
      <p:sp>
        <p:nvSpPr>
          <p:cNvPr id="489" name="Arc 488"/>
          <p:cNvSpPr>
            <a:spLocks noChangeAspect="1"/>
          </p:cNvSpPr>
          <p:nvPr/>
        </p:nvSpPr>
        <p:spPr>
          <a:xfrm rot="16200000">
            <a:off x="7445424" y="5584877"/>
            <a:ext cx="435115" cy="435115"/>
          </a:xfrm>
          <a:prstGeom prst="arc">
            <a:avLst>
              <a:gd name="adj1" fmla="val 16200000"/>
              <a:gd name="adj2" fmla="val 542576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0" name="Arc 489"/>
          <p:cNvSpPr/>
          <p:nvPr/>
        </p:nvSpPr>
        <p:spPr>
          <a:xfrm rot="1660344">
            <a:off x="8405009" y="5452455"/>
            <a:ext cx="463074" cy="486937"/>
          </a:xfrm>
          <a:prstGeom prst="arc">
            <a:avLst>
              <a:gd name="adj1" fmla="val 17543184"/>
              <a:gd name="adj2" fmla="val 172735"/>
            </a:avLst>
          </a:prstGeom>
          <a:ln w="28575">
            <a:solidFill>
              <a:srgbClr val="BC8FFF"/>
            </a:solidFill>
          </a:ln>
          <a:effectLst>
            <a:outerShdw dist="127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91" name="ZoneTexte 490"/>
          <p:cNvSpPr txBox="1"/>
          <p:nvPr/>
        </p:nvSpPr>
        <p:spPr>
          <a:xfrm rot="15343">
            <a:off x="8563790" y="5174441"/>
            <a:ext cx="565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BC8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fr-FR" sz="1400" b="1" baseline="-25000" dirty="0">
                <a:solidFill>
                  <a:srgbClr val="BC8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</a:p>
        </p:txBody>
      </p:sp>
      <p:sp>
        <p:nvSpPr>
          <p:cNvPr id="492" name="Forme libre 491"/>
          <p:cNvSpPr/>
          <p:nvPr/>
        </p:nvSpPr>
        <p:spPr>
          <a:xfrm rot="515537">
            <a:off x="7146215" y="5639514"/>
            <a:ext cx="1955006" cy="334015"/>
          </a:xfrm>
          <a:custGeom>
            <a:avLst/>
            <a:gdLst>
              <a:gd name="connsiteX0" fmla="*/ 0 w 2006917"/>
              <a:gd name="connsiteY0" fmla="*/ 203680 h 289405"/>
              <a:gd name="connsiteX1" fmla="*/ 1766887 w 2006917"/>
              <a:gd name="connsiteY1" fmla="*/ 1273 h 289405"/>
              <a:gd name="connsiteX2" fmla="*/ 1985962 w 2006917"/>
              <a:gd name="connsiteY2" fmla="*/ 289405 h 289405"/>
              <a:gd name="connsiteX0" fmla="*/ 0 w 1987007"/>
              <a:gd name="connsiteY0" fmla="*/ 202455 h 316750"/>
              <a:gd name="connsiteX1" fmla="*/ 733425 w 1987007"/>
              <a:gd name="connsiteY1" fmla="*/ 311992 h 316750"/>
              <a:gd name="connsiteX2" fmla="*/ 1766887 w 1987007"/>
              <a:gd name="connsiteY2" fmla="*/ 48 h 316750"/>
              <a:gd name="connsiteX3" fmla="*/ 1985962 w 1987007"/>
              <a:gd name="connsiteY3" fmla="*/ 288180 h 316750"/>
              <a:gd name="connsiteX0" fmla="*/ 0 w 1987007"/>
              <a:gd name="connsiteY0" fmla="*/ 247699 h 318361"/>
              <a:gd name="connsiteX1" fmla="*/ 733425 w 1987007"/>
              <a:gd name="connsiteY1" fmla="*/ 311992 h 318361"/>
              <a:gd name="connsiteX2" fmla="*/ 1766887 w 1987007"/>
              <a:gd name="connsiteY2" fmla="*/ 48 h 318361"/>
              <a:gd name="connsiteX3" fmla="*/ 1985962 w 1987007"/>
              <a:gd name="connsiteY3" fmla="*/ 288180 h 318361"/>
              <a:gd name="connsiteX0" fmla="*/ 0 w 1987007"/>
              <a:gd name="connsiteY0" fmla="*/ 247699 h 325651"/>
              <a:gd name="connsiteX1" fmla="*/ 357187 w 1987007"/>
              <a:gd name="connsiteY1" fmla="*/ 254733 h 325651"/>
              <a:gd name="connsiteX2" fmla="*/ 733425 w 1987007"/>
              <a:gd name="connsiteY2" fmla="*/ 311992 h 325651"/>
              <a:gd name="connsiteX3" fmla="*/ 1766887 w 1987007"/>
              <a:gd name="connsiteY3" fmla="*/ 48 h 325651"/>
              <a:gd name="connsiteX4" fmla="*/ 1985962 w 1987007"/>
              <a:gd name="connsiteY4" fmla="*/ 288180 h 325651"/>
              <a:gd name="connsiteX0" fmla="*/ 0 w 1987007"/>
              <a:gd name="connsiteY0" fmla="*/ 247699 h 324941"/>
              <a:gd name="connsiteX1" fmla="*/ 185737 w 1987007"/>
              <a:gd name="connsiteY1" fmla="*/ 247590 h 324941"/>
              <a:gd name="connsiteX2" fmla="*/ 733425 w 1987007"/>
              <a:gd name="connsiteY2" fmla="*/ 311992 h 324941"/>
              <a:gd name="connsiteX3" fmla="*/ 1766887 w 1987007"/>
              <a:gd name="connsiteY3" fmla="*/ 48 h 324941"/>
              <a:gd name="connsiteX4" fmla="*/ 1985962 w 1987007"/>
              <a:gd name="connsiteY4" fmla="*/ 288180 h 324941"/>
              <a:gd name="connsiteX0" fmla="*/ 0 w 1987007"/>
              <a:gd name="connsiteY0" fmla="*/ 247699 h 322815"/>
              <a:gd name="connsiteX1" fmla="*/ 185737 w 1987007"/>
              <a:gd name="connsiteY1" fmla="*/ 247590 h 322815"/>
              <a:gd name="connsiteX2" fmla="*/ 733425 w 1987007"/>
              <a:gd name="connsiteY2" fmla="*/ 311992 h 322815"/>
              <a:gd name="connsiteX3" fmla="*/ 1766887 w 1987007"/>
              <a:gd name="connsiteY3" fmla="*/ 48 h 322815"/>
              <a:gd name="connsiteX4" fmla="*/ 1985962 w 1987007"/>
              <a:gd name="connsiteY4" fmla="*/ 288180 h 322815"/>
              <a:gd name="connsiteX0" fmla="*/ 0 w 1987007"/>
              <a:gd name="connsiteY0" fmla="*/ 247699 h 322815"/>
              <a:gd name="connsiteX1" fmla="*/ 185737 w 1987007"/>
              <a:gd name="connsiteY1" fmla="*/ 247590 h 322815"/>
              <a:gd name="connsiteX2" fmla="*/ 733425 w 1987007"/>
              <a:gd name="connsiteY2" fmla="*/ 311992 h 322815"/>
              <a:gd name="connsiteX3" fmla="*/ 1766887 w 1987007"/>
              <a:gd name="connsiteY3" fmla="*/ 48 h 322815"/>
              <a:gd name="connsiteX4" fmla="*/ 1985962 w 1987007"/>
              <a:gd name="connsiteY4" fmla="*/ 288180 h 322815"/>
              <a:gd name="connsiteX0" fmla="*/ 0 w 1991770"/>
              <a:gd name="connsiteY0" fmla="*/ 331043 h 331492"/>
              <a:gd name="connsiteX1" fmla="*/ 190500 w 1991770"/>
              <a:gd name="connsiteY1" fmla="*/ 247590 h 331492"/>
              <a:gd name="connsiteX2" fmla="*/ 738188 w 1991770"/>
              <a:gd name="connsiteY2" fmla="*/ 311992 h 331492"/>
              <a:gd name="connsiteX3" fmla="*/ 1771650 w 1991770"/>
              <a:gd name="connsiteY3" fmla="*/ 48 h 331492"/>
              <a:gd name="connsiteX4" fmla="*/ 1990725 w 1991770"/>
              <a:gd name="connsiteY4" fmla="*/ 288180 h 331492"/>
              <a:gd name="connsiteX0" fmla="*/ 0 w 1996138"/>
              <a:gd name="connsiteY0" fmla="*/ 330998 h 331447"/>
              <a:gd name="connsiteX1" fmla="*/ 190500 w 1996138"/>
              <a:gd name="connsiteY1" fmla="*/ 247545 h 331447"/>
              <a:gd name="connsiteX2" fmla="*/ 414338 w 1996138"/>
              <a:gd name="connsiteY2" fmla="*/ 283372 h 331447"/>
              <a:gd name="connsiteX3" fmla="*/ 1771650 w 1996138"/>
              <a:gd name="connsiteY3" fmla="*/ 3 h 331447"/>
              <a:gd name="connsiteX4" fmla="*/ 1990725 w 1996138"/>
              <a:gd name="connsiteY4" fmla="*/ 288135 h 331447"/>
              <a:gd name="connsiteX0" fmla="*/ 0 w 1996138"/>
              <a:gd name="connsiteY0" fmla="*/ 330997 h 331446"/>
              <a:gd name="connsiteX1" fmla="*/ 190500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0997 h 331446"/>
              <a:gd name="connsiteX1" fmla="*/ 190500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0997 h 331446"/>
              <a:gd name="connsiteX1" fmla="*/ 190500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0997 h 331446"/>
              <a:gd name="connsiteX1" fmla="*/ 166687 w 1996138"/>
              <a:gd name="connsiteY1" fmla="*/ 247544 h 331446"/>
              <a:gd name="connsiteX2" fmla="*/ 414338 w 1996138"/>
              <a:gd name="connsiteY2" fmla="*/ 283371 h 331446"/>
              <a:gd name="connsiteX3" fmla="*/ 1771650 w 1996138"/>
              <a:gd name="connsiteY3" fmla="*/ 2 h 331446"/>
              <a:gd name="connsiteX4" fmla="*/ 1990725 w 1996138"/>
              <a:gd name="connsiteY4" fmla="*/ 288134 h 331446"/>
              <a:gd name="connsiteX0" fmla="*/ 0 w 1996138"/>
              <a:gd name="connsiteY0" fmla="*/ 331062 h 331511"/>
              <a:gd name="connsiteX1" fmla="*/ 166687 w 1996138"/>
              <a:gd name="connsiteY1" fmla="*/ 247609 h 331511"/>
              <a:gd name="connsiteX2" fmla="*/ 414338 w 1996138"/>
              <a:gd name="connsiteY2" fmla="*/ 283436 h 331511"/>
              <a:gd name="connsiteX3" fmla="*/ 523573 w 1996138"/>
              <a:gd name="connsiteY3" fmla="*/ 261417 h 331511"/>
              <a:gd name="connsiteX4" fmla="*/ 1771650 w 1996138"/>
              <a:gd name="connsiteY4" fmla="*/ 67 h 331511"/>
              <a:gd name="connsiteX5" fmla="*/ 1990725 w 1996138"/>
              <a:gd name="connsiteY5" fmla="*/ 288199 h 331511"/>
              <a:gd name="connsiteX0" fmla="*/ 0 w 1992208"/>
              <a:gd name="connsiteY0" fmla="*/ 333218 h 333667"/>
              <a:gd name="connsiteX1" fmla="*/ 166687 w 1992208"/>
              <a:gd name="connsiteY1" fmla="*/ 249765 h 333667"/>
              <a:gd name="connsiteX2" fmla="*/ 414338 w 1992208"/>
              <a:gd name="connsiteY2" fmla="*/ 285592 h 333667"/>
              <a:gd name="connsiteX3" fmla="*/ 664067 w 1992208"/>
              <a:gd name="connsiteY3" fmla="*/ 163561 h 333667"/>
              <a:gd name="connsiteX4" fmla="*/ 1771650 w 1992208"/>
              <a:gd name="connsiteY4" fmla="*/ 2223 h 333667"/>
              <a:gd name="connsiteX5" fmla="*/ 1990725 w 1992208"/>
              <a:gd name="connsiteY5" fmla="*/ 290355 h 333667"/>
              <a:gd name="connsiteX0" fmla="*/ 0 w 1992208"/>
              <a:gd name="connsiteY0" fmla="*/ 333946 h 334395"/>
              <a:gd name="connsiteX1" fmla="*/ 166687 w 1992208"/>
              <a:gd name="connsiteY1" fmla="*/ 250493 h 334395"/>
              <a:gd name="connsiteX2" fmla="*/ 414338 w 1992208"/>
              <a:gd name="connsiteY2" fmla="*/ 286320 h 334395"/>
              <a:gd name="connsiteX3" fmla="*/ 664067 w 1992208"/>
              <a:gd name="connsiteY3" fmla="*/ 164289 h 334395"/>
              <a:gd name="connsiteX4" fmla="*/ 747410 w 1992208"/>
              <a:gd name="connsiteY4" fmla="*/ 142859 h 334395"/>
              <a:gd name="connsiteX5" fmla="*/ 1771650 w 1992208"/>
              <a:gd name="connsiteY5" fmla="*/ 2951 h 334395"/>
              <a:gd name="connsiteX6" fmla="*/ 1990725 w 1992208"/>
              <a:gd name="connsiteY6" fmla="*/ 291083 h 334395"/>
              <a:gd name="connsiteX0" fmla="*/ 0 w 1991334"/>
              <a:gd name="connsiteY0" fmla="*/ 331634 h 332083"/>
              <a:gd name="connsiteX1" fmla="*/ 166687 w 1991334"/>
              <a:gd name="connsiteY1" fmla="*/ 248181 h 332083"/>
              <a:gd name="connsiteX2" fmla="*/ 414338 w 1991334"/>
              <a:gd name="connsiteY2" fmla="*/ 284008 h 332083"/>
              <a:gd name="connsiteX3" fmla="*/ 664067 w 1991334"/>
              <a:gd name="connsiteY3" fmla="*/ 161977 h 332083"/>
              <a:gd name="connsiteX4" fmla="*/ 885523 w 1991334"/>
              <a:gd name="connsiteY4" fmla="*/ 209603 h 332083"/>
              <a:gd name="connsiteX5" fmla="*/ 1771650 w 1991334"/>
              <a:gd name="connsiteY5" fmla="*/ 639 h 332083"/>
              <a:gd name="connsiteX6" fmla="*/ 1990725 w 1991334"/>
              <a:gd name="connsiteY6" fmla="*/ 288771 h 332083"/>
              <a:gd name="connsiteX0" fmla="*/ 0 w 1991334"/>
              <a:gd name="connsiteY0" fmla="*/ 333367 h 333816"/>
              <a:gd name="connsiteX1" fmla="*/ 166687 w 1991334"/>
              <a:gd name="connsiteY1" fmla="*/ 249914 h 333816"/>
              <a:gd name="connsiteX2" fmla="*/ 414338 w 1991334"/>
              <a:gd name="connsiteY2" fmla="*/ 285741 h 333816"/>
              <a:gd name="connsiteX3" fmla="*/ 664067 w 1991334"/>
              <a:gd name="connsiteY3" fmla="*/ 163710 h 333816"/>
              <a:gd name="connsiteX4" fmla="*/ 885523 w 1991334"/>
              <a:gd name="connsiteY4" fmla="*/ 211336 h 333816"/>
              <a:gd name="connsiteX5" fmla="*/ 1109360 w 1991334"/>
              <a:gd name="connsiteY5" fmla="*/ 156567 h 333816"/>
              <a:gd name="connsiteX6" fmla="*/ 1771650 w 1991334"/>
              <a:gd name="connsiteY6" fmla="*/ 2372 h 333816"/>
              <a:gd name="connsiteX7" fmla="*/ 1990725 w 1991334"/>
              <a:gd name="connsiteY7" fmla="*/ 290504 h 333816"/>
              <a:gd name="connsiteX0" fmla="*/ 0 w 1991099"/>
              <a:gd name="connsiteY0" fmla="*/ 338000 h 338449"/>
              <a:gd name="connsiteX1" fmla="*/ 166687 w 1991099"/>
              <a:gd name="connsiteY1" fmla="*/ 254547 h 338449"/>
              <a:gd name="connsiteX2" fmla="*/ 414338 w 1991099"/>
              <a:gd name="connsiteY2" fmla="*/ 290374 h 338449"/>
              <a:gd name="connsiteX3" fmla="*/ 664067 w 1991099"/>
              <a:gd name="connsiteY3" fmla="*/ 168343 h 338449"/>
              <a:gd name="connsiteX4" fmla="*/ 885523 w 1991099"/>
              <a:gd name="connsiteY4" fmla="*/ 215969 h 338449"/>
              <a:gd name="connsiteX5" fmla="*/ 1085547 w 1991099"/>
              <a:gd name="connsiteY5" fmla="*/ 99287 h 338449"/>
              <a:gd name="connsiteX6" fmla="*/ 1771650 w 1991099"/>
              <a:gd name="connsiteY6" fmla="*/ 7005 h 338449"/>
              <a:gd name="connsiteX7" fmla="*/ 1990725 w 1991099"/>
              <a:gd name="connsiteY7" fmla="*/ 295137 h 338449"/>
              <a:gd name="connsiteX0" fmla="*/ 0 w 1991099"/>
              <a:gd name="connsiteY0" fmla="*/ 339393 h 339842"/>
              <a:gd name="connsiteX1" fmla="*/ 166687 w 1991099"/>
              <a:gd name="connsiteY1" fmla="*/ 255940 h 339842"/>
              <a:gd name="connsiteX2" fmla="*/ 414338 w 1991099"/>
              <a:gd name="connsiteY2" fmla="*/ 291767 h 339842"/>
              <a:gd name="connsiteX3" fmla="*/ 664067 w 1991099"/>
              <a:gd name="connsiteY3" fmla="*/ 169736 h 339842"/>
              <a:gd name="connsiteX4" fmla="*/ 885523 w 1991099"/>
              <a:gd name="connsiteY4" fmla="*/ 217362 h 339842"/>
              <a:gd name="connsiteX5" fmla="*/ 1085547 w 1991099"/>
              <a:gd name="connsiteY5" fmla="*/ 100680 h 339842"/>
              <a:gd name="connsiteX6" fmla="*/ 1149843 w 1991099"/>
              <a:gd name="connsiteY6" fmla="*/ 79250 h 339842"/>
              <a:gd name="connsiteX7" fmla="*/ 1771650 w 1991099"/>
              <a:gd name="connsiteY7" fmla="*/ 8398 h 339842"/>
              <a:gd name="connsiteX8" fmla="*/ 1990725 w 1991099"/>
              <a:gd name="connsiteY8" fmla="*/ 296530 h 339842"/>
              <a:gd name="connsiteX0" fmla="*/ 0 w 1990974"/>
              <a:gd name="connsiteY0" fmla="*/ 333114 h 333563"/>
              <a:gd name="connsiteX1" fmla="*/ 166687 w 1990974"/>
              <a:gd name="connsiteY1" fmla="*/ 249661 h 333563"/>
              <a:gd name="connsiteX2" fmla="*/ 414338 w 1990974"/>
              <a:gd name="connsiteY2" fmla="*/ 285488 h 333563"/>
              <a:gd name="connsiteX3" fmla="*/ 664067 w 1990974"/>
              <a:gd name="connsiteY3" fmla="*/ 163457 h 333563"/>
              <a:gd name="connsiteX4" fmla="*/ 885523 w 1990974"/>
              <a:gd name="connsiteY4" fmla="*/ 211083 h 333563"/>
              <a:gd name="connsiteX5" fmla="*/ 1085547 w 1990974"/>
              <a:gd name="connsiteY5" fmla="*/ 94401 h 333563"/>
              <a:gd name="connsiteX6" fmla="*/ 1333200 w 1990974"/>
              <a:gd name="connsiteY6" fmla="*/ 156315 h 333563"/>
              <a:gd name="connsiteX7" fmla="*/ 1771650 w 1990974"/>
              <a:gd name="connsiteY7" fmla="*/ 2119 h 333563"/>
              <a:gd name="connsiteX8" fmla="*/ 1990725 w 1990974"/>
              <a:gd name="connsiteY8" fmla="*/ 290251 h 333563"/>
              <a:gd name="connsiteX0" fmla="*/ 0 w 1990836"/>
              <a:gd name="connsiteY0" fmla="*/ 323709 h 324158"/>
              <a:gd name="connsiteX1" fmla="*/ 166687 w 1990836"/>
              <a:gd name="connsiteY1" fmla="*/ 240256 h 324158"/>
              <a:gd name="connsiteX2" fmla="*/ 414338 w 1990836"/>
              <a:gd name="connsiteY2" fmla="*/ 276083 h 324158"/>
              <a:gd name="connsiteX3" fmla="*/ 664067 w 1990836"/>
              <a:gd name="connsiteY3" fmla="*/ 154052 h 324158"/>
              <a:gd name="connsiteX4" fmla="*/ 885523 w 1990836"/>
              <a:gd name="connsiteY4" fmla="*/ 201678 h 324158"/>
              <a:gd name="connsiteX5" fmla="*/ 1085547 w 1990836"/>
              <a:gd name="connsiteY5" fmla="*/ 84996 h 324158"/>
              <a:gd name="connsiteX6" fmla="*/ 1333200 w 1990836"/>
              <a:gd name="connsiteY6" fmla="*/ 146910 h 324158"/>
              <a:gd name="connsiteX7" fmla="*/ 1621631 w 1990836"/>
              <a:gd name="connsiteY7" fmla="*/ 2239 h 324158"/>
              <a:gd name="connsiteX8" fmla="*/ 1990725 w 1990836"/>
              <a:gd name="connsiteY8" fmla="*/ 280846 h 324158"/>
              <a:gd name="connsiteX0" fmla="*/ 0 w 1945610"/>
              <a:gd name="connsiteY0" fmla="*/ 344176 h 344625"/>
              <a:gd name="connsiteX1" fmla="*/ 166687 w 1945610"/>
              <a:gd name="connsiteY1" fmla="*/ 260723 h 344625"/>
              <a:gd name="connsiteX2" fmla="*/ 414338 w 1945610"/>
              <a:gd name="connsiteY2" fmla="*/ 296550 h 344625"/>
              <a:gd name="connsiteX3" fmla="*/ 664067 w 1945610"/>
              <a:gd name="connsiteY3" fmla="*/ 174519 h 344625"/>
              <a:gd name="connsiteX4" fmla="*/ 885523 w 1945610"/>
              <a:gd name="connsiteY4" fmla="*/ 222145 h 344625"/>
              <a:gd name="connsiteX5" fmla="*/ 1085547 w 1945610"/>
              <a:gd name="connsiteY5" fmla="*/ 105463 h 344625"/>
              <a:gd name="connsiteX6" fmla="*/ 1333200 w 1945610"/>
              <a:gd name="connsiteY6" fmla="*/ 167377 h 344625"/>
              <a:gd name="connsiteX7" fmla="*/ 1621631 w 1945610"/>
              <a:gd name="connsiteY7" fmla="*/ 22706 h 344625"/>
              <a:gd name="connsiteX8" fmla="*/ 1945481 w 1945610"/>
              <a:gd name="connsiteY8" fmla="*/ 29851 h 344625"/>
              <a:gd name="connsiteX0" fmla="*/ 0 w 1945481"/>
              <a:gd name="connsiteY0" fmla="*/ 344506 h 344955"/>
              <a:gd name="connsiteX1" fmla="*/ 166687 w 1945481"/>
              <a:gd name="connsiteY1" fmla="*/ 261053 h 344955"/>
              <a:gd name="connsiteX2" fmla="*/ 414338 w 1945481"/>
              <a:gd name="connsiteY2" fmla="*/ 296880 h 344955"/>
              <a:gd name="connsiteX3" fmla="*/ 664067 w 1945481"/>
              <a:gd name="connsiteY3" fmla="*/ 174849 h 344955"/>
              <a:gd name="connsiteX4" fmla="*/ 885523 w 1945481"/>
              <a:gd name="connsiteY4" fmla="*/ 222475 h 344955"/>
              <a:gd name="connsiteX5" fmla="*/ 1085547 w 1945481"/>
              <a:gd name="connsiteY5" fmla="*/ 105793 h 344955"/>
              <a:gd name="connsiteX6" fmla="*/ 1333200 w 1945481"/>
              <a:gd name="connsiteY6" fmla="*/ 167707 h 344955"/>
              <a:gd name="connsiteX7" fmla="*/ 1621631 w 1945481"/>
              <a:gd name="connsiteY7" fmla="*/ 23036 h 344955"/>
              <a:gd name="connsiteX8" fmla="*/ 1799924 w 1945481"/>
              <a:gd name="connsiteY8" fmla="*/ 1020 h 344955"/>
              <a:gd name="connsiteX9" fmla="*/ 1945481 w 1945481"/>
              <a:gd name="connsiteY9" fmla="*/ 30181 h 344955"/>
              <a:gd name="connsiteX0" fmla="*/ 0 w 1945481"/>
              <a:gd name="connsiteY0" fmla="*/ 323206 h 323655"/>
              <a:gd name="connsiteX1" fmla="*/ 166687 w 1945481"/>
              <a:gd name="connsiteY1" fmla="*/ 239753 h 323655"/>
              <a:gd name="connsiteX2" fmla="*/ 414338 w 1945481"/>
              <a:gd name="connsiteY2" fmla="*/ 275580 h 323655"/>
              <a:gd name="connsiteX3" fmla="*/ 664067 w 1945481"/>
              <a:gd name="connsiteY3" fmla="*/ 153549 h 323655"/>
              <a:gd name="connsiteX4" fmla="*/ 885523 w 1945481"/>
              <a:gd name="connsiteY4" fmla="*/ 201175 h 323655"/>
              <a:gd name="connsiteX5" fmla="*/ 1085547 w 1945481"/>
              <a:gd name="connsiteY5" fmla="*/ 84493 h 323655"/>
              <a:gd name="connsiteX6" fmla="*/ 1333200 w 1945481"/>
              <a:gd name="connsiteY6" fmla="*/ 146407 h 323655"/>
              <a:gd name="connsiteX7" fmla="*/ 1621631 w 1945481"/>
              <a:gd name="connsiteY7" fmla="*/ 1736 h 323655"/>
              <a:gd name="connsiteX8" fmla="*/ 1821356 w 1945481"/>
              <a:gd name="connsiteY8" fmla="*/ 63064 h 323655"/>
              <a:gd name="connsiteX9" fmla="*/ 1945481 w 1945481"/>
              <a:gd name="connsiteY9" fmla="*/ 8881 h 323655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085547 w 1945481"/>
              <a:gd name="connsiteY5" fmla="*/ 79835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33172 w 1945481"/>
              <a:gd name="connsiteY5" fmla="*/ 79835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33172 w 1945481"/>
              <a:gd name="connsiteY5" fmla="*/ 79835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8548 h 318997"/>
              <a:gd name="connsiteX1" fmla="*/ 166687 w 1945481"/>
              <a:gd name="connsiteY1" fmla="*/ 235095 h 318997"/>
              <a:gd name="connsiteX2" fmla="*/ 414338 w 1945481"/>
              <a:gd name="connsiteY2" fmla="*/ 270922 h 318997"/>
              <a:gd name="connsiteX3" fmla="*/ 664067 w 1945481"/>
              <a:gd name="connsiteY3" fmla="*/ 148891 h 318997"/>
              <a:gd name="connsiteX4" fmla="*/ 885523 w 1945481"/>
              <a:gd name="connsiteY4" fmla="*/ 196517 h 318997"/>
              <a:gd name="connsiteX5" fmla="*/ 1114122 w 1945481"/>
              <a:gd name="connsiteY5" fmla="*/ 77453 h 318997"/>
              <a:gd name="connsiteX6" fmla="*/ 1333200 w 1945481"/>
              <a:gd name="connsiteY6" fmla="*/ 141749 h 318997"/>
              <a:gd name="connsiteX7" fmla="*/ 1571624 w 1945481"/>
              <a:gd name="connsiteY7" fmla="*/ 1841 h 318997"/>
              <a:gd name="connsiteX8" fmla="*/ 1821356 w 1945481"/>
              <a:gd name="connsiteY8" fmla="*/ 58406 h 318997"/>
              <a:gd name="connsiteX9" fmla="*/ 1945481 w 1945481"/>
              <a:gd name="connsiteY9" fmla="*/ 4223 h 318997"/>
              <a:gd name="connsiteX0" fmla="*/ 0 w 1945481"/>
              <a:gd name="connsiteY0" fmla="*/ 316936 h 317385"/>
              <a:gd name="connsiteX1" fmla="*/ 166687 w 1945481"/>
              <a:gd name="connsiteY1" fmla="*/ 233483 h 317385"/>
              <a:gd name="connsiteX2" fmla="*/ 414338 w 1945481"/>
              <a:gd name="connsiteY2" fmla="*/ 269310 h 317385"/>
              <a:gd name="connsiteX3" fmla="*/ 664067 w 1945481"/>
              <a:gd name="connsiteY3" fmla="*/ 147279 h 317385"/>
              <a:gd name="connsiteX4" fmla="*/ 885523 w 1945481"/>
              <a:gd name="connsiteY4" fmla="*/ 194905 h 317385"/>
              <a:gd name="connsiteX5" fmla="*/ 1114122 w 1945481"/>
              <a:gd name="connsiteY5" fmla="*/ 75841 h 317385"/>
              <a:gd name="connsiteX6" fmla="*/ 1333200 w 1945481"/>
              <a:gd name="connsiteY6" fmla="*/ 140137 h 317385"/>
              <a:gd name="connsiteX7" fmla="*/ 1571624 w 1945481"/>
              <a:gd name="connsiteY7" fmla="*/ 229 h 317385"/>
              <a:gd name="connsiteX8" fmla="*/ 1821356 w 1945481"/>
              <a:gd name="connsiteY8" fmla="*/ 56794 h 317385"/>
              <a:gd name="connsiteX9" fmla="*/ 1945481 w 1945481"/>
              <a:gd name="connsiteY9" fmla="*/ 2611 h 317385"/>
              <a:gd name="connsiteX0" fmla="*/ 0 w 1945481"/>
              <a:gd name="connsiteY0" fmla="*/ 316906 h 317355"/>
              <a:gd name="connsiteX1" fmla="*/ 166687 w 1945481"/>
              <a:gd name="connsiteY1" fmla="*/ 233453 h 317355"/>
              <a:gd name="connsiteX2" fmla="*/ 414338 w 1945481"/>
              <a:gd name="connsiteY2" fmla="*/ 269280 h 317355"/>
              <a:gd name="connsiteX3" fmla="*/ 664067 w 1945481"/>
              <a:gd name="connsiteY3" fmla="*/ 147249 h 317355"/>
              <a:gd name="connsiteX4" fmla="*/ 885523 w 1945481"/>
              <a:gd name="connsiteY4" fmla="*/ 194875 h 317355"/>
              <a:gd name="connsiteX5" fmla="*/ 1114122 w 1945481"/>
              <a:gd name="connsiteY5" fmla="*/ 75811 h 317355"/>
              <a:gd name="connsiteX6" fmla="*/ 1333200 w 1945481"/>
              <a:gd name="connsiteY6" fmla="*/ 140107 h 317355"/>
              <a:gd name="connsiteX7" fmla="*/ 1571624 w 1945481"/>
              <a:gd name="connsiteY7" fmla="*/ 199 h 317355"/>
              <a:gd name="connsiteX8" fmla="*/ 1821356 w 1945481"/>
              <a:gd name="connsiteY8" fmla="*/ 56764 h 317355"/>
              <a:gd name="connsiteX9" fmla="*/ 1945481 w 1945481"/>
              <a:gd name="connsiteY9" fmla="*/ 2581 h 317355"/>
              <a:gd name="connsiteX0" fmla="*/ 0 w 1945481"/>
              <a:gd name="connsiteY0" fmla="*/ 316906 h 317355"/>
              <a:gd name="connsiteX1" fmla="*/ 166687 w 1945481"/>
              <a:gd name="connsiteY1" fmla="*/ 233453 h 317355"/>
              <a:gd name="connsiteX2" fmla="*/ 414338 w 1945481"/>
              <a:gd name="connsiteY2" fmla="*/ 269280 h 317355"/>
              <a:gd name="connsiteX3" fmla="*/ 664067 w 1945481"/>
              <a:gd name="connsiteY3" fmla="*/ 147249 h 317355"/>
              <a:gd name="connsiteX4" fmla="*/ 885523 w 1945481"/>
              <a:gd name="connsiteY4" fmla="*/ 194875 h 317355"/>
              <a:gd name="connsiteX5" fmla="*/ 1114122 w 1945481"/>
              <a:gd name="connsiteY5" fmla="*/ 75811 h 317355"/>
              <a:gd name="connsiteX6" fmla="*/ 1333200 w 1945481"/>
              <a:gd name="connsiteY6" fmla="*/ 140107 h 317355"/>
              <a:gd name="connsiteX7" fmla="*/ 1571624 w 1945481"/>
              <a:gd name="connsiteY7" fmla="*/ 199 h 317355"/>
              <a:gd name="connsiteX8" fmla="*/ 1821356 w 1945481"/>
              <a:gd name="connsiteY8" fmla="*/ 56764 h 317355"/>
              <a:gd name="connsiteX9" fmla="*/ 1945481 w 1945481"/>
              <a:gd name="connsiteY9" fmla="*/ 2581 h 317355"/>
              <a:gd name="connsiteX0" fmla="*/ 0 w 1945481"/>
              <a:gd name="connsiteY0" fmla="*/ 316906 h 317355"/>
              <a:gd name="connsiteX1" fmla="*/ 166687 w 1945481"/>
              <a:gd name="connsiteY1" fmla="*/ 233453 h 317355"/>
              <a:gd name="connsiteX2" fmla="*/ 414338 w 1945481"/>
              <a:gd name="connsiteY2" fmla="*/ 269280 h 317355"/>
              <a:gd name="connsiteX3" fmla="*/ 664067 w 1945481"/>
              <a:gd name="connsiteY3" fmla="*/ 147249 h 317355"/>
              <a:gd name="connsiteX4" fmla="*/ 885523 w 1945481"/>
              <a:gd name="connsiteY4" fmla="*/ 194875 h 317355"/>
              <a:gd name="connsiteX5" fmla="*/ 1114122 w 1945481"/>
              <a:gd name="connsiteY5" fmla="*/ 75811 h 317355"/>
              <a:gd name="connsiteX6" fmla="*/ 1333200 w 1945481"/>
              <a:gd name="connsiteY6" fmla="*/ 140107 h 317355"/>
              <a:gd name="connsiteX7" fmla="*/ 1571624 w 1945481"/>
              <a:gd name="connsiteY7" fmla="*/ 199 h 317355"/>
              <a:gd name="connsiteX8" fmla="*/ 1821356 w 1945481"/>
              <a:gd name="connsiteY8" fmla="*/ 56764 h 317355"/>
              <a:gd name="connsiteX9" fmla="*/ 1945481 w 1945481"/>
              <a:gd name="connsiteY9" fmla="*/ 2581 h 317355"/>
              <a:gd name="connsiteX0" fmla="*/ 0 w 1995487"/>
              <a:gd name="connsiteY0" fmla="*/ 371634 h 372083"/>
              <a:gd name="connsiteX1" fmla="*/ 166687 w 1995487"/>
              <a:gd name="connsiteY1" fmla="*/ 288181 h 372083"/>
              <a:gd name="connsiteX2" fmla="*/ 414338 w 1995487"/>
              <a:gd name="connsiteY2" fmla="*/ 324008 h 372083"/>
              <a:gd name="connsiteX3" fmla="*/ 664067 w 1995487"/>
              <a:gd name="connsiteY3" fmla="*/ 201977 h 372083"/>
              <a:gd name="connsiteX4" fmla="*/ 885523 w 1995487"/>
              <a:gd name="connsiteY4" fmla="*/ 249603 h 372083"/>
              <a:gd name="connsiteX5" fmla="*/ 1114122 w 1995487"/>
              <a:gd name="connsiteY5" fmla="*/ 130539 h 372083"/>
              <a:gd name="connsiteX6" fmla="*/ 1333200 w 1995487"/>
              <a:gd name="connsiteY6" fmla="*/ 194835 h 372083"/>
              <a:gd name="connsiteX7" fmla="*/ 1571624 w 1995487"/>
              <a:gd name="connsiteY7" fmla="*/ 54927 h 372083"/>
              <a:gd name="connsiteX8" fmla="*/ 1821356 w 1995487"/>
              <a:gd name="connsiteY8" fmla="*/ 111492 h 372083"/>
              <a:gd name="connsiteX9" fmla="*/ 1995487 w 1995487"/>
              <a:gd name="connsiteY9" fmla="*/ 159 h 372083"/>
              <a:gd name="connsiteX0" fmla="*/ 0 w 1993105"/>
              <a:gd name="connsiteY0" fmla="*/ 317020 h 317469"/>
              <a:gd name="connsiteX1" fmla="*/ 166687 w 1993105"/>
              <a:gd name="connsiteY1" fmla="*/ 233567 h 317469"/>
              <a:gd name="connsiteX2" fmla="*/ 414338 w 1993105"/>
              <a:gd name="connsiteY2" fmla="*/ 269394 h 317469"/>
              <a:gd name="connsiteX3" fmla="*/ 664067 w 1993105"/>
              <a:gd name="connsiteY3" fmla="*/ 147363 h 317469"/>
              <a:gd name="connsiteX4" fmla="*/ 885523 w 1993105"/>
              <a:gd name="connsiteY4" fmla="*/ 194989 h 317469"/>
              <a:gd name="connsiteX5" fmla="*/ 1114122 w 1993105"/>
              <a:gd name="connsiteY5" fmla="*/ 75925 h 317469"/>
              <a:gd name="connsiteX6" fmla="*/ 1333200 w 1993105"/>
              <a:gd name="connsiteY6" fmla="*/ 140221 h 317469"/>
              <a:gd name="connsiteX7" fmla="*/ 1571624 w 1993105"/>
              <a:gd name="connsiteY7" fmla="*/ 313 h 317469"/>
              <a:gd name="connsiteX8" fmla="*/ 1821356 w 1993105"/>
              <a:gd name="connsiteY8" fmla="*/ 56878 h 317469"/>
              <a:gd name="connsiteX9" fmla="*/ 1993105 w 1993105"/>
              <a:gd name="connsiteY9" fmla="*/ 314 h 317469"/>
              <a:gd name="connsiteX0" fmla="*/ 0 w 1962149"/>
              <a:gd name="connsiteY0" fmla="*/ 328871 h 329320"/>
              <a:gd name="connsiteX1" fmla="*/ 166687 w 1962149"/>
              <a:gd name="connsiteY1" fmla="*/ 245418 h 329320"/>
              <a:gd name="connsiteX2" fmla="*/ 414338 w 1962149"/>
              <a:gd name="connsiteY2" fmla="*/ 281245 h 329320"/>
              <a:gd name="connsiteX3" fmla="*/ 664067 w 1962149"/>
              <a:gd name="connsiteY3" fmla="*/ 159214 h 329320"/>
              <a:gd name="connsiteX4" fmla="*/ 885523 w 1962149"/>
              <a:gd name="connsiteY4" fmla="*/ 206840 h 329320"/>
              <a:gd name="connsiteX5" fmla="*/ 1114122 w 1962149"/>
              <a:gd name="connsiteY5" fmla="*/ 87776 h 329320"/>
              <a:gd name="connsiteX6" fmla="*/ 1333200 w 1962149"/>
              <a:gd name="connsiteY6" fmla="*/ 152072 h 329320"/>
              <a:gd name="connsiteX7" fmla="*/ 1571624 w 1962149"/>
              <a:gd name="connsiteY7" fmla="*/ 12164 h 329320"/>
              <a:gd name="connsiteX8" fmla="*/ 1821356 w 1962149"/>
              <a:gd name="connsiteY8" fmla="*/ 68729 h 329320"/>
              <a:gd name="connsiteX9" fmla="*/ 1962149 w 1962149"/>
              <a:gd name="connsiteY9" fmla="*/ 259 h 329320"/>
              <a:gd name="connsiteX0" fmla="*/ 0 w 1962149"/>
              <a:gd name="connsiteY0" fmla="*/ 328880 h 329329"/>
              <a:gd name="connsiteX1" fmla="*/ 166687 w 1962149"/>
              <a:gd name="connsiteY1" fmla="*/ 245427 h 329329"/>
              <a:gd name="connsiteX2" fmla="*/ 414338 w 1962149"/>
              <a:gd name="connsiteY2" fmla="*/ 281254 h 329329"/>
              <a:gd name="connsiteX3" fmla="*/ 664067 w 1962149"/>
              <a:gd name="connsiteY3" fmla="*/ 159223 h 329329"/>
              <a:gd name="connsiteX4" fmla="*/ 885523 w 1962149"/>
              <a:gd name="connsiteY4" fmla="*/ 206849 h 329329"/>
              <a:gd name="connsiteX5" fmla="*/ 1114122 w 1962149"/>
              <a:gd name="connsiteY5" fmla="*/ 87785 h 329329"/>
              <a:gd name="connsiteX6" fmla="*/ 1333200 w 1962149"/>
              <a:gd name="connsiteY6" fmla="*/ 152081 h 329329"/>
              <a:gd name="connsiteX7" fmla="*/ 1571624 w 1962149"/>
              <a:gd name="connsiteY7" fmla="*/ 12173 h 329329"/>
              <a:gd name="connsiteX8" fmla="*/ 1821356 w 1962149"/>
              <a:gd name="connsiteY8" fmla="*/ 68738 h 329329"/>
              <a:gd name="connsiteX9" fmla="*/ 1962149 w 1962149"/>
              <a:gd name="connsiteY9" fmla="*/ 268 h 329329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71624 w 1955006"/>
              <a:gd name="connsiteY7" fmla="*/ 16918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3200 w 1955006"/>
              <a:gd name="connsiteY6" fmla="*/ 156826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74"/>
              <a:gd name="connsiteX1" fmla="*/ 166687 w 1955006"/>
              <a:gd name="connsiteY1" fmla="*/ 250172 h 334074"/>
              <a:gd name="connsiteX2" fmla="*/ 414338 w 1955006"/>
              <a:gd name="connsiteY2" fmla="*/ 285999 h 334074"/>
              <a:gd name="connsiteX3" fmla="*/ 664067 w 1955006"/>
              <a:gd name="connsiteY3" fmla="*/ 163968 h 334074"/>
              <a:gd name="connsiteX4" fmla="*/ 885523 w 1955006"/>
              <a:gd name="connsiteY4" fmla="*/ 211594 h 334074"/>
              <a:gd name="connsiteX5" fmla="*/ 1114122 w 1955006"/>
              <a:gd name="connsiteY5" fmla="*/ 92530 h 334074"/>
              <a:gd name="connsiteX6" fmla="*/ 1337962 w 1955006"/>
              <a:gd name="connsiteY6" fmla="*/ 144920 h 334074"/>
              <a:gd name="connsiteX7" fmla="*/ 1597818 w 1955006"/>
              <a:gd name="connsiteY7" fmla="*/ 14537 h 334074"/>
              <a:gd name="connsiteX8" fmla="*/ 1821356 w 1955006"/>
              <a:gd name="connsiteY8" fmla="*/ 73483 h 334074"/>
              <a:gd name="connsiteX9" fmla="*/ 1955006 w 1955006"/>
              <a:gd name="connsiteY9" fmla="*/ 250 h 334074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14338 w 1955006"/>
              <a:gd name="connsiteY2" fmla="*/ 285999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14338 w 1955006"/>
              <a:gd name="connsiteY2" fmla="*/ 285999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14338 w 1955006"/>
              <a:gd name="connsiteY2" fmla="*/ 285999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404237 w 1955006"/>
              <a:gd name="connsiteY2" fmla="*/ 282626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52"/>
              <a:gd name="connsiteX1" fmla="*/ 166687 w 1955006"/>
              <a:gd name="connsiteY1" fmla="*/ 250172 h 334052"/>
              <a:gd name="connsiteX2" fmla="*/ 398852 w 1955006"/>
              <a:gd name="connsiteY2" fmla="*/ 278583 h 334052"/>
              <a:gd name="connsiteX3" fmla="*/ 664067 w 1955006"/>
              <a:gd name="connsiteY3" fmla="*/ 163968 h 334052"/>
              <a:gd name="connsiteX4" fmla="*/ 885523 w 1955006"/>
              <a:gd name="connsiteY4" fmla="*/ 211594 h 334052"/>
              <a:gd name="connsiteX5" fmla="*/ 1114122 w 1955006"/>
              <a:gd name="connsiteY5" fmla="*/ 92530 h 334052"/>
              <a:gd name="connsiteX6" fmla="*/ 1337962 w 1955006"/>
              <a:gd name="connsiteY6" fmla="*/ 144920 h 334052"/>
              <a:gd name="connsiteX7" fmla="*/ 1597818 w 1955006"/>
              <a:gd name="connsiteY7" fmla="*/ 14537 h 334052"/>
              <a:gd name="connsiteX8" fmla="*/ 1821356 w 1955006"/>
              <a:gd name="connsiteY8" fmla="*/ 73483 h 334052"/>
              <a:gd name="connsiteX9" fmla="*/ 1955006 w 1955006"/>
              <a:gd name="connsiteY9" fmla="*/ 250 h 33405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64067 w 1955006"/>
              <a:gd name="connsiteY3" fmla="*/ 163968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45878 w 1955006"/>
              <a:gd name="connsiteY3" fmla="*/ 171367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85523 w 1955006"/>
              <a:gd name="connsiteY4" fmla="*/ 211594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114122 w 1955006"/>
              <a:gd name="connsiteY5" fmla="*/ 92530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7962 w 1955006"/>
              <a:gd name="connsiteY6" fmla="*/ 144920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97818 w 1955006"/>
              <a:gd name="connsiteY7" fmla="*/ 14537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80300 w 1955006"/>
              <a:gd name="connsiteY7" fmla="*/ 26652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71206 w 1955006"/>
              <a:gd name="connsiteY7" fmla="*/ 30350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25 h 334042"/>
              <a:gd name="connsiteX1" fmla="*/ 180831 w 1955006"/>
              <a:gd name="connsiteY1" fmla="*/ 248159 h 334042"/>
              <a:gd name="connsiteX2" fmla="*/ 398852 w 1955006"/>
              <a:gd name="connsiteY2" fmla="*/ 278583 h 334042"/>
              <a:gd name="connsiteX3" fmla="*/ 654293 w 1955006"/>
              <a:gd name="connsiteY3" fmla="*/ 179791 h 334042"/>
              <a:gd name="connsiteX4" fmla="*/ 865321 w 1955006"/>
              <a:gd name="connsiteY4" fmla="*/ 204849 h 334042"/>
              <a:gd name="connsiteX5" fmla="*/ 1089532 w 1955006"/>
              <a:gd name="connsiteY5" fmla="*/ 105652 h 334042"/>
              <a:gd name="connsiteX6" fmla="*/ 1333239 w 1955006"/>
              <a:gd name="connsiteY6" fmla="*/ 162429 h 334042"/>
              <a:gd name="connsiteX7" fmla="*/ 1571206 w 1955006"/>
              <a:gd name="connsiteY7" fmla="*/ 30350 h 334042"/>
              <a:gd name="connsiteX8" fmla="*/ 1821356 w 1955006"/>
              <a:gd name="connsiteY8" fmla="*/ 73483 h 334042"/>
              <a:gd name="connsiteX9" fmla="*/ 1955006 w 1955006"/>
              <a:gd name="connsiteY9" fmla="*/ 250 h 334042"/>
              <a:gd name="connsiteX0" fmla="*/ 0 w 1955006"/>
              <a:gd name="connsiteY0" fmla="*/ 333606 h 334023"/>
              <a:gd name="connsiteX1" fmla="*/ 180831 w 1955006"/>
              <a:gd name="connsiteY1" fmla="*/ 248140 h 334023"/>
              <a:gd name="connsiteX2" fmla="*/ 398852 w 1955006"/>
              <a:gd name="connsiteY2" fmla="*/ 278564 h 334023"/>
              <a:gd name="connsiteX3" fmla="*/ 654293 w 1955006"/>
              <a:gd name="connsiteY3" fmla="*/ 179772 h 334023"/>
              <a:gd name="connsiteX4" fmla="*/ 865321 w 1955006"/>
              <a:gd name="connsiteY4" fmla="*/ 204830 h 334023"/>
              <a:gd name="connsiteX5" fmla="*/ 1089532 w 1955006"/>
              <a:gd name="connsiteY5" fmla="*/ 105633 h 334023"/>
              <a:gd name="connsiteX6" fmla="*/ 1333239 w 1955006"/>
              <a:gd name="connsiteY6" fmla="*/ 162410 h 334023"/>
              <a:gd name="connsiteX7" fmla="*/ 1571206 w 1955006"/>
              <a:gd name="connsiteY7" fmla="*/ 30331 h 334023"/>
              <a:gd name="connsiteX8" fmla="*/ 1829435 w 1955006"/>
              <a:gd name="connsiteY8" fmla="*/ 79530 h 334023"/>
              <a:gd name="connsiteX9" fmla="*/ 1955006 w 1955006"/>
              <a:gd name="connsiteY9" fmla="*/ 231 h 334023"/>
              <a:gd name="connsiteX0" fmla="*/ 0 w 1955006"/>
              <a:gd name="connsiteY0" fmla="*/ 333606 h 334023"/>
              <a:gd name="connsiteX1" fmla="*/ 180831 w 1955006"/>
              <a:gd name="connsiteY1" fmla="*/ 248140 h 334023"/>
              <a:gd name="connsiteX2" fmla="*/ 398852 w 1955006"/>
              <a:gd name="connsiteY2" fmla="*/ 278564 h 334023"/>
              <a:gd name="connsiteX3" fmla="*/ 654293 w 1955006"/>
              <a:gd name="connsiteY3" fmla="*/ 179772 h 334023"/>
              <a:gd name="connsiteX4" fmla="*/ 865321 w 1955006"/>
              <a:gd name="connsiteY4" fmla="*/ 204830 h 334023"/>
              <a:gd name="connsiteX5" fmla="*/ 1089532 w 1955006"/>
              <a:gd name="connsiteY5" fmla="*/ 105633 h 334023"/>
              <a:gd name="connsiteX6" fmla="*/ 1333239 w 1955006"/>
              <a:gd name="connsiteY6" fmla="*/ 162410 h 334023"/>
              <a:gd name="connsiteX7" fmla="*/ 1571206 w 1955006"/>
              <a:gd name="connsiteY7" fmla="*/ 30331 h 334023"/>
              <a:gd name="connsiteX8" fmla="*/ 1829435 w 1955006"/>
              <a:gd name="connsiteY8" fmla="*/ 79530 h 334023"/>
              <a:gd name="connsiteX9" fmla="*/ 1955006 w 1955006"/>
              <a:gd name="connsiteY9" fmla="*/ 231 h 334023"/>
              <a:gd name="connsiteX0" fmla="*/ 0 w 1955006"/>
              <a:gd name="connsiteY0" fmla="*/ 333606 h 334023"/>
              <a:gd name="connsiteX1" fmla="*/ 180831 w 1955006"/>
              <a:gd name="connsiteY1" fmla="*/ 248140 h 334023"/>
              <a:gd name="connsiteX2" fmla="*/ 398852 w 1955006"/>
              <a:gd name="connsiteY2" fmla="*/ 278564 h 334023"/>
              <a:gd name="connsiteX3" fmla="*/ 654293 w 1955006"/>
              <a:gd name="connsiteY3" fmla="*/ 179772 h 334023"/>
              <a:gd name="connsiteX4" fmla="*/ 865321 w 1955006"/>
              <a:gd name="connsiteY4" fmla="*/ 204830 h 334023"/>
              <a:gd name="connsiteX5" fmla="*/ 1089532 w 1955006"/>
              <a:gd name="connsiteY5" fmla="*/ 105633 h 334023"/>
              <a:gd name="connsiteX6" fmla="*/ 1333239 w 1955006"/>
              <a:gd name="connsiteY6" fmla="*/ 162410 h 334023"/>
              <a:gd name="connsiteX7" fmla="*/ 1571206 w 1955006"/>
              <a:gd name="connsiteY7" fmla="*/ 30331 h 334023"/>
              <a:gd name="connsiteX8" fmla="*/ 1829435 w 1955006"/>
              <a:gd name="connsiteY8" fmla="*/ 79530 h 334023"/>
              <a:gd name="connsiteX9" fmla="*/ 1955006 w 1955006"/>
              <a:gd name="connsiteY9" fmla="*/ 231 h 334023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4293 w 1955006"/>
              <a:gd name="connsiteY3" fmla="*/ 179764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1206 w 1955006"/>
              <a:gd name="connsiteY7" fmla="*/ 30323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4293 w 1955006"/>
              <a:gd name="connsiteY3" fmla="*/ 179764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52950 w 1955006"/>
              <a:gd name="connsiteY3" fmla="*/ 17033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69452 w 1955006"/>
              <a:gd name="connsiteY3" fmla="*/ 167981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60022 w 1955006"/>
              <a:gd name="connsiteY3" fmla="*/ 169323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  <a:gd name="connsiteX0" fmla="*/ 0 w 1955006"/>
              <a:gd name="connsiteY0" fmla="*/ 333598 h 334015"/>
              <a:gd name="connsiteX1" fmla="*/ 180831 w 1955006"/>
              <a:gd name="connsiteY1" fmla="*/ 248132 h 334015"/>
              <a:gd name="connsiteX2" fmla="*/ 398852 w 1955006"/>
              <a:gd name="connsiteY2" fmla="*/ 278556 h 334015"/>
              <a:gd name="connsiteX3" fmla="*/ 660022 w 1955006"/>
              <a:gd name="connsiteY3" fmla="*/ 169323 h 334015"/>
              <a:gd name="connsiteX4" fmla="*/ 865321 w 1955006"/>
              <a:gd name="connsiteY4" fmla="*/ 204822 h 334015"/>
              <a:gd name="connsiteX5" fmla="*/ 1089532 w 1955006"/>
              <a:gd name="connsiteY5" fmla="*/ 105625 h 334015"/>
              <a:gd name="connsiteX6" fmla="*/ 1333239 w 1955006"/>
              <a:gd name="connsiteY6" fmla="*/ 162402 h 334015"/>
              <a:gd name="connsiteX7" fmla="*/ 1579965 w 1955006"/>
              <a:gd name="connsiteY7" fmla="*/ 24266 h 334015"/>
              <a:gd name="connsiteX8" fmla="*/ 1829435 w 1955006"/>
              <a:gd name="connsiteY8" fmla="*/ 79522 h 334015"/>
              <a:gd name="connsiteX9" fmla="*/ 1955006 w 1955006"/>
              <a:gd name="connsiteY9" fmla="*/ 223 h 3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006" h="334015">
                <a:moveTo>
                  <a:pt x="0" y="333598"/>
                </a:moveTo>
                <a:cubicBezTo>
                  <a:pt x="55165" y="340723"/>
                  <a:pt x="113054" y="254486"/>
                  <a:pt x="180831" y="248132"/>
                </a:cubicBezTo>
                <a:cubicBezTo>
                  <a:pt x="269294" y="231254"/>
                  <a:pt x="303473" y="291669"/>
                  <a:pt x="398852" y="278556"/>
                </a:cubicBezTo>
                <a:cubicBezTo>
                  <a:pt x="535122" y="262709"/>
                  <a:pt x="577184" y="173673"/>
                  <a:pt x="660022" y="169323"/>
                </a:cubicBezTo>
                <a:cubicBezTo>
                  <a:pt x="752123" y="152646"/>
                  <a:pt x="770172" y="217329"/>
                  <a:pt x="865321" y="204822"/>
                </a:cubicBezTo>
                <a:cubicBezTo>
                  <a:pt x="977956" y="186435"/>
                  <a:pt x="997861" y="122346"/>
                  <a:pt x="1089532" y="105625"/>
                </a:cubicBezTo>
                <a:cubicBezTo>
                  <a:pt x="1209232" y="98617"/>
                  <a:pt x="1235728" y="165884"/>
                  <a:pt x="1333239" y="162402"/>
                </a:cubicBezTo>
                <a:cubicBezTo>
                  <a:pt x="1438146" y="140716"/>
                  <a:pt x="1497266" y="38079"/>
                  <a:pt x="1579965" y="24266"/>
                </a:cubicBezTo>
                <a:cubicBezTo>
                  <a:pt x="1662664" y="10453"/>
                  <a:pt x="1757447" y="90582"/>
                  <a:pt x="1829435" y="79522"/>
                </a:cubicBezTo>
                <a:cubicBezTo>
                  <a:pt x="1900291" y="71828"/>
                  <a:pt x="1930747" y="-4637"/>
                  <a:pt x="1955006" y="223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93" name="Groupe 492"/>
          <p:cNvGrpSpPr/>
          <p:nvPr/>
        </p:nvGrpSpPr>
        <p:grpSpPr>
          <a:xfrm>
            <a:off x="5967303" y="5071735"/>
            <a:ext cx="4168079" cy="1306268"/>
            <a:chOff x="6561692" y="3249626"/>
            <a:chExt cx="4168079" cy="1306268"/>
          </a:xfrm>
        </p:grpSpPr>
        <p:grpSp>
          <p:nvGrpSpPr>
            <p:cNvPr id="494" name="Groupe 493"/>
            <p:cNvGrpSpPr/>
            <p:nvPr/>
          </p:nvGrpSpPr>
          <p:grpSpPr>
            <a:xfrm>
              <a:off x="6561692" y="3249626"/>
              <a:ext cx="4168079" cy="1306268"/>
              <a:chOff x="6561692" y="3249626"/>
              <a:chExt cx="4168079" cy="1306268"/>
            </a:xfrm>
          </p:grpSpPr>
          <p:cxnSp>
            <p:nvCxnSpPr>
              <p:cNvPr id="496" name="Connecteur droit avec flèche 495"/>
              <p:cNvCxnSpPr/>
              <p:nvPr/>
            </p:nvCxnSpPr>
            <p:spPr>
              <a:xfrm>
                <a:off x="8114526" y="3993994"/>
                <a:ext cx="54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necteur droit 496"/>
              <p:cNvCxnSpPr/>
              <p:nvPr/>
            </p:nvCxnSpPr>
            <p:spPr>
              <a:xfrm flipV="1">
                <a:off x="8177630" y="3249626"/>
                <a:ext cx="0" cy="108000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"/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8" name="ZoneTexte 497"/>
              <p:cNvSpPr txBox="1"/>
              <p:nvPr/>
            </p:nvSpPr>
            <p:spPr>
              <a:xfrm>
                <a:off x="6561692" y="3420091"/>
                <a:ext cx="16839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tx2">
                        <a:lumMod val="75000"/>
                      </a:schemeClr>
                    </a:solidFill>
                  </a:rPr>
                  <a:t>Photon laser incident</a:t>
                </a:r>
              </a:p>
            </p:txBody>
          </p:sp>
          <p:sp>
            <p:nvSpPr>
              <p:cNvPr id="499" name="ZoneTexte 498"/>
              <p:cNvSpPr txBox="1"/>
              <p:nvPr/>
            </p:nvSpPr>
            <p:spPr>
              <a:xfrm>
                <a:off x="7008458" y="4061727"/>
                <a:ext cx="161593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Electron relativiste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0" name="ZoneTexte 499"/>
                  <p:cNvSpPr txBox="1"/>
                  <p:nvPr/>
                </p:nvSpPr>
                <p:spPr>
                  <a:xfrm>
                    <a:off x="6920044" y="3582384"/>
                    <a:ext cx="106080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E</a:t>
                    </a:r>
                    <a:r>
                      <a:rPr lang="fr-FR" sz="1600" baseline="-250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p</a:t>
                    </a:r>
                    <a:r>
                      <a:rPr lang="fr-FR" sz="16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fr-FR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υ</m:t>
                        </m:r>
                      </m:oMath>
                    </a14:m>
                    <a:endParaRPr lang="fr-FR" sz="1600" baseline="-250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0" name="ZoneTexte 4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0044" y="3582384"/>
                    <a:ext cx="1060802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448" t="-5455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1" name="ZoneTexte 500"/>
              <p:cNvSpPr txBox="1"/>
              <p:nvPr/>
            </p:nvSpPr>
            <p:spPr>
              <a:xfrm>
                <a:off x="7263606" y="4217340"/>
                <a:ext cx="4153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/>
                  <a:t>E</a:t>
                </a:r>
                <a:r>
                  <a:rPr lang="fr-FR" sz="1600" baseline="-25000" dirty="0" err="1"/>
                  <a:t>e</a:t>
                </a:r>
                <a:endParaRPr lang="fr-FR" sz="1600" baseline="-25000" dirty="0"/>
              </a:p>
            </p:txBody>
          </p:sp>
          <p:cxnSp>
            <p:nvCxnSpPr>
              <p:cNvPr id="502" name="Connecteur droit 501"/>
              <p:cNvCxnSpPr/>
              <p:nvPr/>
            </p:nvCxnSpPr>
            <p:spPr>
              <a:xfrm>
                <a:off x="7129771" y="3992753"/>
                <a:ext cx="3600000" cy="462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lgDash"/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5" name="Connecteur droit 494"/>
            <p:cNvCxnSpPr/>
            <p:nvPr/>
          </p:nvCxnSpPr>
          <p:spPr>
            <a:xfrm flipH="1">
              <a:off x="7252953" y="3994669"/>
              <a:ext cx="32346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3" name="Groupe 502"/>
          <p:cNvGrpSpPr/>
          <p:nvPr/>
        </p:nvGrpSpPr>
        <p:grpSpPr>
          <a:xfrm rot="428587">
            <a:off x="8493749" y="5919883"/>
            <a:ext cx="2200920" cy="308931"/>
            <a:chOff x="11014508" y="5716127"/>
            <a:chExt cx="2200920" cy="308931"/>
          </a:xfrm>
        </p:grpSpPr>
        <p:sp>
          <p:nvSpPr>
            <p:cNvPr id="504" name="Forme libre 503"/>
            <p:cNvSpPr/>
            <p:nvPr/>
          </p:nvSpPr>
          <p:spPr>
            <a:xfrm rot="12327782">
              <a:off x="12750529" y="5747868"/>
              <a:ext cx="464899" cy="277190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  <a:gd name="connsiteX0" fmla="*/ 10597 w 274003"/>
                <a:gd name="connsiteY0" fmla="*/ 147435 h 147435"/>
                <a:gd name="connsiteX1" fmla="*/ 14829 w 274003"/>
                <a:gd name="connsiteY1" fmla="*/ 126644 h 147435"/>
                <a:gd name="connsiteX2" fmla="*/ 3137 w 274003"/>
                <a:gd name="connsiteY2" fmla="*/ 59928 h 147435"/>
                <a:gd name="connsiteX3" fmla="*/ 80968 w 274003"/>
                <a:gd name="connsiteY3" fmla="*/ 126921 h 147435"/>
                <a:gd name="connsiteX4" fmla="*/ 69152 w 274003"/>
                <a:gd name="connsiteY4" fmla="*/ 40004 h 147435"/>
                <a:gd name="connsiteX5" fmla="*/ 143262 w 274003"/>
                <a:gd name="connsiteY5" fmla="*/ 107207 h 147435"/>
                <a:gd name="connsiteX6" fmla="*/ 134114 w 274003"/>
                <a:gd name="connsiteY6" fmla="*/ 19738 h 147435"/>
                <a:gd name="connsiteX7" fmla="*/ 205814 w 274003"/>
                <a:gd name="connsiteY7" fmla="*/ 88997 h 147435"/>
                <a:gd name="connsiteX8" fmla="*/ 198476 w 274003"/>
                <a:gd name="connsiteY8" fmla="*/ 295 h 147435"/>
                <a:gd name="connsiteX9" fmla="*/ 274003 w 274003"/>
                <a:gd name="connsiteY9" fmla="*/ 68211 h 147435"/>
                <a:gd name="connsiteX0" fmla="*/ 10597 w 274003"/>
                <a:gd name="connsiteY0" fmla="*/ 147435 h 147435"/>
                <a:gd name="connsiteX1" fmla="*/ 14829 w 274003"/>
                <a:gd name="connsiteY1" fmla="*/ 126644 h 147435"/>
                <a:gd name="connsiteX2" fmla="*/ 3137 w 274003"/>
                <a:gd name="connsiteY2" fmla="*/ 59928 h 147435"/>
                <a:gd name="connsiteX3" fmla="*/ 80968 w 274003"/>
                <a:gd name="connsiteY3" fmla="*/ 126921 h 147435"/>
                <a:gd name="connsiteX4" fmla="*/ 69152 w 274003"/>
                <a:gd name="connsiteY4" fmla="*/ 40004 h 147435"/>
                <a:gd name="connsiteX5" fmla="*/ 143262 w 274003"/>
                <a:gd name="connsiteY5" fmla="*/ 107207 h 147435"/>
                <a:gd name="connsiteX6" fmla="*/ 134114 w 274003"/>
                <a:gd name="connsiteY6" fmla="*/ 19738 h 147435"/>
                <a:gd name="connsiteX7" fmla="*/ 205814 w 274003"/>
                <a:gd name="connsiteY7" fmla="*/ 88997 h 147435"/>
                <a:gd name="connsiteX8" fmla="*/ 198476 w 274003"/>
                <a:gd name="connsiteY8" fmla="*/ 295 h 147435"/>
                <a:gd name="connsiteX9" fmla="*/ 274003 w 274003"/>
                <a:gd name="connsiteY9" fmla="*/ 68211 h 147435"/>
                <a:gd name="connsiteX0" fmla="*/ 0 w 327761"/>
                <a:gd name="connsiteY0" fmla="*/ 113459 h 130547"/>
                <a:gd name="connsiteX1" fmla="*/ 68587 w 327761"/>
                <a:gd name="connsiteY1" fmla="*/ 126644 h 130547"/>
                <a:gd name="connsiteX2" fmla="*/ 56895 w 327761"/>
                <a:gd name="connsiteY2" fmla="*/ 59928 h 130547"/>
                <a:gd name="connsiteX3" fmla="*/ 134726 w 327761"/>
                <a:gd name="connsiteY3" fmla="*/ 126921 h 130547"/>
                <a:gd name="connsiteX4" fmla="*/ 122910 w 327761"/>
                <a:gd name="connsiteY4" fmla="*/ 40004 h 130547"/>
                <a:gd name="connsiteX5" fmla="*/ 197020 w 327761"/>
                <a:gd name="connsiteY5" fmla="*/ 107207 h 130547"/>
                <a:gd name="connsiteX6" fmla="*/ 187872 w 327761"/>
                <a:gd name="connsiteY6" fmla="*/ 19738 h 130547"/>
                <a:gd name="connsiteX7" fmla="*/ 259572 w 327761"/>
                <a:gd name="connsiteY7" fmla="*/ 88997 h 130547"/>
                <a:gd name="connsiteX8" fmla="*/ 252234 w 327761"/>
                <a:gd name="connsiteY8" fmla="*/ 295 h 130547"/>
                <a:gd name="connsiteX9" fmla="*/ 327761 w 327761"/>
                <a:gd name="connsiteY9" fmla="*/ 68211 h 130547"/>
                <a:gd name="connsiteX0" fmla="*/ 0 w 327761"/>
                <a:gd name="connsiteY0" fmla="*/ 113459 h 147683"/>
                <a:gd name="connsiteX1" fmla="*/ 75062 w 327761"/>
                <a:gd name="connsiteY1" fmla="*/ 144991 h 147683"/>
                <a:gd name="connsiteX2" fmla="*/ 56895 w 327761"/>
                <a:gd name="connsiteY2" fmla="*/ 59928 h 147683"/>
                <a:gd name="connsiteX3" fmla="*/ 134726 w 327761"/>
                <a:gd name="connsiteY3" fmla="*/ 126921 h 147683"/>
                <a:gd name="connsiteX4" fmla="*/ 122910 w 327761"/>
                <a:gd name="connsiteY4" fmla="*/ 40004 h 147683"/>
                <a:gd name="connsiteX5" fmla="*/ 197020 w 327761"/>
                <a:gd name="connsiteY5" fmla="*/ 107207 h 147683"/>
                <a:gd name="connsiteX6" fmla="*/ 187872 w 327761"/>
                <a:gd name="connsiteY6" fmla="*/ 19738 h 147683"/>
                <a:gd name="connsiteX7" fmla="*/ 259572 w 327761"/>
                <a:gd name="connsiteY7" fmla="*/ 88997 h 147683"/>
                <a:gd name="connsiteX8" fmla="*/ 252234 w 327761"/>
                <a:gd name="connsiteY8" fmla="*/ 295 h 147683"/>
                <a:gd name="connsiteX9" fmla="*/ 327761 w 327761"/>
                <a:gd name="connsiteY9" fmla="*/ 68211 h 147683"/>
                <a:gd name="connsiteX0" fmla="*/ 0 w 327761"/>
                <a:gd name="connsiteY0" fmla="*/ 113459 h 144991"/>
                <a:gd name="connsiteX1" fmla="*/ 75062 w 327761"/>
                <a:gd name="connsiteY1" fmla="*/ 144991 h 144991"/>
                <a:gd name="connsiteX2" fmla="*/ 56895 w 327761"/>
                <a:gd name="connsiteY2" fmla="*/ 59928 h 144991"/>
                <a:gd name="connsiteX3" fmla="*/ 134726 w 327761"/>
                <a:gd name="connsiteY3" fmla="*/ 126921 h 144991"/>
                <a:gd name="connsiteX4" fmla="*/ 122910 w 327761"/>
                <a:gd name="connsiteY4" fmla="*/ 40004 h 144991"/>
                <a:gd name="connsiteX5" fmla="*/ 197020 w 327761"/>
                <a:gd name="connsiteY5" fmla="*/ 107207 h 144991"/>
                <a:gd name="connsiteX6" fmla="*/ 187872 w 327761"/>
                <a:gd name="connsiteY6" fmla="*/ 19738 h 144991"/>
                <a:gd name="connsiteX7" fmla="*/ 259572 w 327761"/>
                <a:gd name="connsiteY7" fmla="*/ 88997 h 144991"/>
                <a:gd name="connsiteX8" fmla="*/ 252234 w 327761"/>
                <a:gd name="connsiteY8" fmla="*/ 295 h 144991"/>
                <a:gd name="connsiteX9" fmla="*/ 327761 w 327761"/>
                <a:gd name="connsiteY9" fmla="*/ 68211 h 144991"/>
                <a:gd name="connsiteX0" fmla="*/ 0 w 327761"/>
                <a:gd name="connsiteY0" fmla="*/ 113459 h 144991"/>
                <a:gd name="connsiteX1" fmla="*/ 75062 w 327761"/>
                <a:gd name="connsiteY1" fmla="*/ 144991 h 144991"/>
                <a:gd name="connsiteX2" fmla="*/ 56895 w 327761"/>
                <a:gd name="connsiteY2" fmla="*/ 59928 h 144991"/>
                <a:gd name="connsiteX3" fmla="*/ 134726 w 327761"/>
                <a:gd name="connsiteY3" fmla="*/ 126921 h 144991"/>
                <a:gd name="connsiteX4" fmla="*/ 122910 w 327761"/>
                <a:gd name="connsiteY4" fmla="*/ 40004 h 144991"/>
                <a:gd name="connsiteX5" fmla="*/ 197020 w 327761"/>
                <a:gd name="connsiteY5" fmla="*/ 107207 h 144991"/>
                <a:gd name="connsiteX6" fmla="*/ 187872 w 327761"/>
                <a:gd name="connsiteY6" fmla="*/ 19738 h 144991"/>
                <a:gd name="connsiteX7" fmla="*/ 259572 w 327761"/>
                <a:gd name="connsiteY7" fmla="*/ 88997 h 144991"/>
                <a:gd name="connsiteX8" fmla="*/ 252234 w 327761"/>
                <a:gd name="connsiteY8" fmla="*/ 295 h 144991"/>
                <a:gd name="connsiteX9" fmla="*/ 327761 w 327761"/>
                <a:gd name="connsiteY9" fmla="*/ 68211 h 144991"/>
                <a:gd name="connsiteX0" fmla="*/ 0 w 327761"/>
                <a:gd name="connsiteY0" fmla="*/ 113459 h 145384"/>
                <a:gd name="connsiteX1" fmla="*/ 75062 w 327761"/>
                <a:gd name="connsiteY1" fmla="*/ 144991 h 145384"/>
                <a:gd name="connsiteX2" fmla="*/ 56895 w 327761"/>
                <a:gd name="connsiteY2" fmla="*/ 59928 h 145384"/>
                <a:gd name="connsiteX3" fmla="*/ 134726 w 327761"/>
                <a:gd name="connsiteY3" fmla="*/ 126921 h 145384"/>
                <a:gd name="connsiteX4" fmla="*/ 122910 w 327761"/>
                <a:gd name="connsiteY4" fmla="*/ 40004 h 145384"/>
                <a:gd name="connsiteX5" fmla="*/ 197020 w 327761"/>
                <a:gd name="connsiteY5" fmla="*/ 107207 h 145384"/>
                <a:gd name="connsiteX6" fmla="*/ 187872 w 327761"/>
                <a:gd name="connsiteY6" fmla="*/ 19738 h 145384"/>
                <a:gd name="connsiteX7" fmla="*/ 259572 w 327761"/>
                <a:gd name="connsiteY7" fmla="*/ 88997 h 145384"/>
                <a:gd name="connsiteX8" fmla="*/ 252234 w 327761"/>
                <a:gd name="connsiteY8" fmla="*/ 295 h 145384"/>
                <a:gd name="connsiteX9" fmla="*/ 327761 w 327761"/>
                <a:gd name="connsiteY9" fmla="*/ 68211 h 145384"/>
                <a:gd name="connsiteX0" fmla="*/ 0 w 309004"/>
                <a:gd name="connsiteY0" fmla="*/ 113397 h 145384"/>
                <a:gd name="connsiteX1" fmla="*/ 56305 w 309004"/>
                <a:gd name="connsiteY1" fmla="*/ 144991 h 145384"/>
                <a:gd name="connsiteX2" fmla="*/ 38138 w 309004"/>
                <a:gd name="connsiteY2" fmla="*/ 59928 h 145384"/>
                <a:gd name="connsiteX3" fmla="*/ 115969 w 309004"/>
                <a:gd name="connsiteY3" fmla="*/ 126921 h 145384"/>
                <a:gd name="connsiteX4" fmla="*/ 104153 w 309004"/>
                <a:gd name="connsiteY4" fmla="*/ 40004 h 145384"/>
                <a:gd name="connsiteX5" fmla="*/ 178263 w 309004"/>
                <a:gd name="connsiteY5" fmla="*/ 107207 h 145384"/>
                <a:gd name="connsiteX6" fmla="*/ 169115 w 309004"/>
                <a:gd name="connsiteY6" fmla="*/ 19738 h 145384"/>
                <a:gd name="connsiteX7" fmla="*/ 240815 w 309004"/>
                <a:gd name="connsiteY7" fmla="*/ 88997 h 145384"/>
                <a:gd name="connsiteX8" fmla="*/ 233477 w 309004"/>
                <a:gd name="connsiteY8" fmla="*/ 295 h 145384"/>
                <a:gd name="connsiteX9" fmla="*/ 309004 w 309004"/>
                <a:gd name="connsiteY9" fmla="*/ 68211 h 145384"/>
                <a:gd name="connsiteX0" fmla="*/ 0 w 332359"/>
                <a:gd name="connsiteY0" fmla="*/ 118302 h 145435"/>
                <a:gd name="connsiteX1" fmla="*/ 79660 w 332359"/>
                <a:gd name="connsiteY1" fmla="*/ 144991 h 145435"/>
                <a:gd name="connsiteX2" fmla="*/ 61493 w 332359"/>
                <a:gd name="connsiteY2" fmla="*/ 59928 h 145435"/>
                <a:gd name="connsiteX3" fmla="*/ 139324 w 332359"/>
                <a:gd name="connsiteY3" fmla="*/ 126921 h 145435"/>
                <a:gd name="connsiteX4" fmla="*/ 127508 w 332359"/>
                <a:gd name="connsiteY4" fmla="*/ 40004 h 145435"/>
                <a:gd name="connsiteX5" fmla="*/ 201618 w 332359"/>
                <a:gd name="connsiteY5" fmla="*/ 107207 h 145435"/>
                <a:gd name="connsiteX6" fmla="*/ 192470 w 332359"/>
                <a:gd name="connsiteY6" fmla="*/ 19738 h 145435"/>
                <a:gd name="connsiteX7" fmla="*/ 264170 w 332359"/>
                <a:gd name="connsiteY7" fmla="*/ 88997 h 145435"/>
                <a:gd name="connsiteX8" fmla="*/ 256832 w 332359"/>
                <a:gd name="connsiteY8" fmla="*/ 295 h 145435"/>
                <a:gd name="connsiteX9" fmla="*/ 332359 w 332359"/>
                <a:gd name="connsiteY9" fmla="*/ 68211 h 145435"/>
                <a:gd name="connsiteX0" fmla="*/ 0 w 316616"/>
                <a:gd name="connsiteY0" fmla="*/ 110473 h 145359"/>
                <a:gd name="connsiteX1" fmla="*/ 63917 w 316616"/>
                <a:gd name="connsiteY1" fmla="*/ 144991 h 145359"/>
                <a:gd name="connsiteX2" fmla="*/ 45750 w 316616"/>
                <a:gd name="connsiteY2" fmla="*/ 59928 h 145359"/>
                <a:gd name="connsiteX3" fmla="*/ 123581 w 316616"/>
                <a:gd name="connsiteY3" fmla="*/ 126921 h 145359"/>
                <a:gd name="connsiteX4" fmla="*/ 111765 w 316616"/>
                <a:gd name="connsiteY4" fmla="*/ 40004 h 145359"/>
                <a:gd name="connsiteX5" fmla="*/ 185875 w 316616"/>
                <a:gd name="connsiteY5" fmla="*/ 107207 h 145359"/>
                <a:gd name="connsiteX6" fmla="*/ 176727 w 316616"/>
                <a:gd name="connsiteY6" fmla="*/ 19738 h 145359"/>
                <a:gd name="connsiteX7" fmla="*/ 248427 w 316616"/>
                <a:gd name="connsiteY7" fmla="*/ 88997 h 145359"/>
                <a:gd name="connsiteX8" fmla="*/ 241089 w 316616"/>
                <a:gd name="connsiteY8" fmla="*/ 295 h 145359"/>
                <a:gd name="connsiteX9" fmla="*/ 316616 w 316616"/>
                <a:gd name="connsiteY9" fmla="*/ 68211 h 145359"/>
                <a:gd name="connsiteX0" fmla="*/ 0 w 355096"/>
                <a:gd name="connsiteY0" fmla="*/ 121462 h 145475"/>
                <a:gd name="connsiteX1" fmla="*/ 102397 w 355096"/>
                <a:gd name="connsiteY1" fmla="*/ 144991 h 145475"/>
                <a:gd name="connsiteX2" fmla="*/ 84230 w 355096"/>
                <a:gd name="connsiteY2" fmla="*/ 59928 h 145475"/>
                <a:gd name="connsiteX3" fmla="*/ 162061 w 355096"/>
                <a:gd name="connsiteY3" fmla="*/ 126921 h 145475"/>
                <a:gd name="connsiteX4" fmla="*/ 150245 w 355096"/>
                <a:gd name="connsiteY4" fmla="*/ 40004 h 145475"/>
                <a:gd name="connsiteX5" fmla="*/ 224355 w 355096"/>
                <a:gd name="connsiteY5" fmla="*/ 107207 h 145475"/>
                <a:gd name="connsiteX6" fmla="*/ 215207 w 355096"/>
                <a:gd name="connsiteY6" fmla="*/ 19738 h 145475"/>
                <a:gd name="connsiteX7" fmla="*/ 286907 w 355096"/>
                <a:gd name="connsiteY7" fmla="*/ 88997 h 145475"/>
                <a:gd name="connsiteX8" fmla="*/ 279569 w 355096"/>
                <a:gd name="connsiteY8" fmla="*/ 295 h 145475"/>
                <a:gd name="connsiteX9" fmla="*/ 355096 w 355096"/>
                <a:gd name="connsiteY9" fmla="*/ 68211 h 145475"/>
                <a:gd name="connsiteX0" fmla="*/ 0 w 316789"/>
                <a:gd name="connsiteY0" fmla="*/ 115033 h 145399"/>
                <a:gd name="connsiteX1" fmla="*/ 64090 w 316789"/>
                <a:gd name="connsiteY1" fmla="*/ 144991 h 145399"/>
                <a:gd name="connsiteX2" fmla="*/ 45923 w 316789"/>
                <a:gd name="connsiteY2" fmla="*/ 59928 h 145399"/>
                <a:gd name="connsiteX3" fmla="*/ 123754 w 316789"/>
                <a:gd name="connsiteY3" fmla="*/ 126921 h 145399"/>
                <a:gd name="connsiteX4" fmla="*/ 111938 w 316789"/>
                <a:gd name="connsiteY4" fmla="*/ 40004 h 145399"/>
                <a:gd name="connsiteX5" fmla="*/ 186048 w 316789"/>
                <a:gd name="connsiteY5" fmla="*/ 107207 h 145399"/>
                <a:gd name="connsiteX6" fmla="*/ 176900 w 316789"/>
                <a:gd name="connsiteY6" fmla="*/ 19738 h 145399"/>
                <a:gd name="connsiteX7" fmla="*/ 248600 w 316789"/>
                <a:gd name="connsiteY7" fmla="*/ 88997 h 145399"/>
                <a:gd name="connsiteX8" fmla="*/ 241262 w 316789"/>
                <a:gd name="connsiteY8" fmla="*/ 295 h 145399"/>
                <a:gd name="connsiteX9" fmla="*/ 316789 w 316789"/>
                <a:gd name="connsiteY9" fmla="*/ 68211 h 145399"/>
                <a:gd name="connsiteX0" fmla="*/ 0 w 372075"/>
                <a:gd name="connsiteY0" fmla="*/ 132783 h 145709"/>
                <a:gd name="connsiteX1" fmla="*/ 119376 w 372075"/>
                <a:gd name="connsiteY1" fmla="*/ 144991 h 145709"/>
                <a:gd name="connsiteX2" fmla="*/ 101209 w 372075"/>
                <a:gd name="connsiteY2" fmla="*/ 59928 h 145709"/>
                <a:gd name="connsiteX3" fmla="*/ 179040 w 372075"/>
                <a:gd name="connsiteY3" fmla="*/ 126921 h 145709"/>
                <a:gd name="connsiteX4" fmla="*/ 167224 w 372075"/>
                <a:gd name="connsiteY4" fmla="*/ 40004 h 145709"/>
                <a:gd name="connsiteX5" fmla="*/ 241334 w 372075"/>
                <a:gd name="connsiteY5" fmla="*/ 107207 h 145709"/>
                <a:gd name="connsiteX6" fmla="*/ 232186 w 372075"/>
                <a:gd name="connsiteY6" fmla="*/ 19738 h 145709"/>
                <a:gd name="connsiteX7" fmla="*/ 303886 w 372075"/>
                <a:gd name="connsiteY7" fmla="*/ 88997 h 145709"/>
                <a:gd name="connsiteX8" fmla="*/ 296548 w 372075"/>
                <a:gd name="connsiteY8" fmla="*/ 295 h 145709"/>
                <a:gd name="connsiteX9" fmla="*/ 372075 w 372075"/>
                <a:gd name="connsiteY9" fmla="*/ 68211 h 145709"/>
                <a:gd name="connsiteX0" fmla="*/ 0 w 339428"/>
                <a:gd name="connsiteY0" fmla="*/ 130127 h 145636"/>
                <a:gd name="connsiteX1" fmla="*/ 86729 w 339428"/>
                <a:gd name="connsiteY1" fmla="*/ 144991 h 145636"/>
                <a:gd name="connsiteX2" fmla="*/ 68562 w 339428"/>
                <a:gd name="connsiteY2" fmla="*/ 59928 h 145636"/>
                <a:gd name="connsiteX3" fmla="*/ 146393 w 339428"/>
                <a:gd name="connsiteY3" fmla="*/ 126921 h 145636"/>
                <a:gd name="connsiteX4" fmla="*/ 134577 w 339428"/>
                <a:gd name="connsiteY4" fmla="*/ 40004 h 145636"/>
                <a:gd name="connsiteX5" fmla="*/ 208687 w 339428"/>
                <a:gd name="connsiteY5" fmla="*/ 107207 h 145636"/>
                <a:gd name="connsiteX6" fmla="*/ 199539 w 339428"/>
                <a:gd name="connsiteY6" fmla="*/ 19738 h 145636"/>
                <a:gd name="connsiteX7" fmla="*/ 271239 w 339428"/>
                <a:gd name="connsiteY7" fmla="*/ 88997 h 145636"/>
                <a:gd name="connsiteX8" fmla="*/ 263901 w 339428"/>
                <a:gd name="connsiteY8" fmla="*/ 295 h 145636"/>
                <a:gd name="connsiteX9" fmla="*/ 339428 w 339428"/>
                <a:gd name="connsiteY9" fmla="*/ 68211 h 145636"/>
                <a:gd name="connsiteX0" fmla="*/ 0 w 316247"/>
                <a:gd name="connsiteY0" fmla="*/ 129781 h 145628"/>
                <a:gd name="connsiteX1" fmla="*/ 63548 w 316247"/>
                <a:gd name="connsiteY1" fmla="*/ 144991 h 145628"/>
                <a:gd name="connsiteX2" fmla="*/ 45381 w 316247"/>
                <a:gd name="connsiteY2" fmla="*/ 59928 h 145628"/>
                <a:gd name="connsiteX3" fmla="*/ 123212 w 316247"/>
                <a:gd name="connsiteY3" fmla="*/ 126921 h 145628"/>
                <a:gd name="connsiteX4" fmla="*/ 111396 w 316247"/>
                <a:gd name="connsiteY4" fmla="*/ 40004 h 145628"/>
                <a:gd name="connsiteX5" fmla="*/ 185506 w 316247"/>
                <a:gd name="connsiteY5" fmla="*/ 107207 h 145628"/>
                <a:gd name="connsiteX6" fmla="*/ 176358 w 316247"/>
                <a:gd name="connsiteY6" fmla="*/ 19738 h 145628"/>
                <a:gd name="connsiteX7" fmla="*/ 248058 w 316247"/>
                <a:gd name="connsiteY7" fmla="*/ 88997 h 145628"/>
                <a:gd name="connsiteX8" fmla="*/ 240720 w 316247"/>
                <a:gd name="connsiteY8" fmla="*/ 295 h 145628"/>
                <a:gd name="connsiteX9" fmla="*/ 316247 w 316247"/>
                <a:gd name="connsiteY9" fmla="*/ 68211 h 145628"/>
                <a:gd name="connsiteX0" fmla="*/ 0 w 380306"/>
                <a:gd name="connsiteY0" fmla="*/ 131604 h 145675"/>
                <a:gd name="connsiteX1" fmla="*/ 127607 w 380306"/>
                <a:gd name="connsiteY1" fmla="*/ 144991 h 145675"/>
                <a:gd name="connsiteX2" fmla="*/ 109440 w 380306"/>
                <a:gd name="connsiteY2" fmla="*/ 59928 h 145675"/>
                <a:gd name="connsiteX3" fmla="*/ 187271 w 380306"/>
                <a:gd name="connsiteY3" fmla="*/ 126921 h 145675"/>
                <a:gd name="connsiteX4" fmla="*/ 175455 w 380306"/>
                <a:gd name="connsiteY4" fmla="*/ 40004 h 145675"/>
                <a:gd name="connsiteX5" fmla="*/ 249565 w 380306"/>
                <a:gd name="connsiteY5" fmla="*/ 107207 h 145675"/>
                <a:gd name="connsiteX6" fmla="*/ 240417 w 380306"/>
                <a:gd name="connsiteY6" fmla="*/ 19738 h 145675"/>
                <a:gd name="connsiteX7" fmla="*/ 312117 w 380306"/>
                <a:gd name="connsiteY7" fmla="*/ 88997 h 145675"/>
                <a:gd name="connsiteX8" fmla="*/ 304779 w 380306"/>
                <a:gd name="connsiteY8" fmla="*/ 295 h 145675"/>
                <a:gd name="connsiteX9" fmla="*/ 380306 w 380306"/>
                <a:gd name="connsiteY9" fmla="*/ 68211 h 145675"/>
                <a:gd name="connsiteX0" fmla="*/ 0 w 368467"/>
                <a:gd name="connsiteY0" fmla="*/ 110380 h 145358"/>
                <a:gd name="connsiteX1" fmla="*/ 115768 w 368467"/>
                <a:gd name="connsiteY1" fmla="*/ 144991 h 145358"/>
                <a:gd name="connsiteX2" fmla="*/ 97601 w 368467"/>
                <a:gd name="connsiteY2" fmla="*/ 59928 h 145358"/>
                <a:gd name="connsiteX3" fmla="*/ 175432 w 368467"/>
                <a:gd name="connsiteY3" fmla="*/ 126921 h 145358"/>
                <a:gd name="connsiteX4" fmla="*/ 163616 w 368467"/>
                <a:gd name="connsiteY4" fmla="*/ 40004 h 145358"/>
                <a:gd name="connsiteX5" fmla="*/ 237726 w 368467"/>
                <a:gd name="connsiteY5" fmla="*/ 107207 h 145358"/>
                <a:gd name="connsiteX6" fmla="*/ 228578 w 368467"/>
                <a:gd name="connsiteY6" fmla="*/ 19738 h 145358"/>
                <a:gd name="connsiteX7" fmla="*/ 300278 w 368467"/>
                <a:gd name="connsiteY7" fmla="*/ 88997 h 145358"/>
                <a:gd name="connsiteX8" fmla="*/ 292940 w 368467"/>
                <a:gd name="connsiteY8" fmla="*/ 295 h 145358"/>
                <a:gd name="connsiteX9" fmla="*/ 368467 w 368467"/>
                <a:gd name="connsiteY9" fmla="*/ 68211 h 145358"/>
                <a:gd name="connsiteX0" fmla="*/ 0 w 417822"/>
                <a:gd name="connsiteY0" fmla="*/ 131729 h 145678"/>
                <a:gd name="connsiteX1" fmla="*/ 165123 w 417822"/>
                <a:gd name="connsiteY1" fmla="*/ 144991 h 145678"/>
                <a:gd name="connsiteX2" fmla="*/ 146956 w 417822"/>
                <a:gd name="connsiteY2" fmla="*/ 59928 h 145678"/>
                <a:gd name="connsiteX3" fmla="*/ 224787 w 417822"/>
                <a:gd name="connsiteY3" fmla="*/ 126921 h 145678"/>
                <a:gd name="connsiteX4" fmla="*/ 212971 w 417822"/>
                <a:gd name="connsiteY4" fmla="*/ 40004 h 145678"/>
                <a:gd name="connsiteX5" fmla="*/ 287081 w 417822"/>
                <a:gd name="connsiteY5" fmla="*/ 107207 h 145678"/>
                <a:gd name="connsiteX6" fmla="*/ 277933 w 417822"/>
                <a:gd name="connsiteY6" fmla="*/ 19738 h 145678"/>
                <a:gd name="connsiteX7" fmla="*/ 349633 w 417822"/>
                <a:gd name="connsiteY7" fmla="*/ 88997 h 145678"/>
                <a:gd name="connsiteX8" fmla="*/ 342295 w 417822"/>
                <a:gd name="connsiteY8" fmla="*/ 295 h 145678"/>
                <a:gd name="connsiteX9" fmla="*/ 417822 w 417822"/>
                <a:gd name="connsiteY9" fmla="*/ 68211 h 145678"/>
                <a:gd name="connsiteX0" fmla="*/ 0 w 417822"/>
                <a:gd name="connsiteY0" fmla="*/ 131729 h 147842"/>
                <a:gd name="connsiteX1" fmla="*/ 165123 w 417822"/>
                <a:gd name="connsiteY1" fmla="*/ 144991 h 147842"/>
                <a:gd name="connsiteX2" fmla="*/ 146956 w 417822"/>
                <a:gd name="connsiteY2" fmla="*/ 59928 h 147842"/>
                <a:gd name="connsiteX3" fmla="*/ 224787 w 417822"/>
                <a:gd name="connsiteY3" fmla="*/ 126921 h 147842"/>
                <a:gd name="connsiteX4" fmla="*/ 212971 w 417822"/>
                <a:gd name="connsiteY4" fmla="*/ 40004 h 147842"/>
                <a:gd name="connsiteX5" fmla="*/ 287081 w 417822"/>
                <a:gd name="connsiteY5" fmla="*/ 107207 h 147842"/>
                <a:gd name="connsiteX6" fmla="*/ 277933 w 417822"/>
                <a:gd name="connsiteY6" fmla="*/ 19738 h 147842"/>
                <a:gd name="connsiteX7" fmla="*/ 349633 w 417822"/>
                <a:gd name="connsiteY7" fmla="*/ 88997 h 147842"/>
                <a:gd name="connsiteX8" fmla="*/ 342295 w 417822"/>
                <a:gd name="connsiteY8" fmla="*/ 295 h 147842"/>
                <a:gd name="connsiteX9" fmla="*/ 417822 w 417822"/>
                <a:gd name="connsiteY9" fmla="*/ 68211 h 147842"/>
                <a:gd name="connsiteX0" fmla="*/ 0 w 417822"/>
                <a:gd name="connsiteY0" fmla="*/ 131729 h 149279"/>
                <a:gd name="connsiteX1" fmla="*/ 45755 w 417822"/>
                <a:gd name="connsiteY1" fmla="*/ 136140 h 149279"/>
                <a:gd name="connsiteX2" fmla="*/ 165123 w 417822"/>
                <a:gd name="connsiteY2" fmla="*/ 144991 h 149279"/>
                <a:gd name="connsiteX3" fmla="*/ 146956 w 417822"/>
                <a:gd name="connsiteY3" fmla="*/ 59928 h 149279"/>
                <a:gd name="connsiteX4" fmla="*/ 224787 w 417822"/>
                <a:gd name="connsiteY4" fmla="*/ 126921 h 149279"/>
                <a:gd name="connsiteX5" fmla="*/ 212971 w 417822"/>
                <a:gd name="connsiteY5" fmla="*/ 40004 h 149279"/>
                <a:gd name="connsiteX6" fmla="*/ 287081 w 417822"/>
                <a:gd name="connsiteY6" fmla="*/ 107207 h 149279"/>
                <a:gd name="connsiteX7" fmla="*/ 277933 w 417822"/>
                <a:gd name="connsiteY7" fmla="*/ 19738 h 149279"/>
                <a:gd name="connsiteX8" fmla="*/ 349633 w 417822"/>
                <a:gd name="connsiteY8" fmla="*/ 88997 h 149279"/>
                <a:gd name="connsiteX9" fmla="*/ 342295 w 417822"/>
                <a:gd name="connsiteY9" fmla="*/ 295 h 149279"/>
                <a:gd name="connsiteX10" fmla="*/ 417822 w 417822"/>
                <a:gd name="connsiteY10" fmla="*/ 68211 h 149279"/>
                <a:gd name="connsiteX0" fmla="*/ 0 w 417822"/>
                <a:gd name="connsiteY0" fmla="*/ 131729 h 147525"/>
                <a:gd name="connsiteX1" fmla="*/ 87324 w 417822"/>
                <a:gd name="connsiteY1" fmla="*/ 116425 h 147525"/>
                <a:gd name="connsiteX2" fmla="*/ 165123 w 417822"/>
                <a:gd name="connsiteY2" fmla="*/ 144991 h 147525"/>
                <a:gd name="connsiteX3" fmla="*/ 146956 w 417822"/>
                <a:gd name="connsiteY3" fmla="*/ 59928 h 147525"/>
                <a:gd name="connsiteX4" fmla="*/ 224787 w 417822"/>
                <a:gd name="connsiteY4" fmla="*/ 126921 h 147525"/>
                <a:gd name="connsiteX5" fmla="*/ 212971 w 417822"/>
                <a:gd name="connsiteY5" fmla="*/ 40004 h 147525"/>
                <a:gd name="connsiteX6" fmla="*/ 287081 w 417822"/>
                <a:gd name="connsiteY6" fmla="*/ 107207 h 147525"/>
                <a:gd name="connsiteX7" fmla="*/ 277933 w 417822"/>
                <a:gd name="connsiteY7" fmla="*/ 19738 h 147525"/>
                <a:gd name="connsiteX8" fmla="*/ 349633 w 417822"/>
                <a:gd name="connsiteY8" fmla="*/ 88997 h 147525"/>
                <a:gd name="connsiteX9" fmla="*/ 342295 w 417822"/>
                <a:gd name="connsiteY9" fmla="*/ 295 h 147525"/>
                <a:gd name="connsiteX10" fmla="*/ 417822 w 417822"/>
                <a:gd name="connsiteY10" fmla="*/ 68211 h 147525"/>
                <a:gd name="connsiteX0" fmla="*/ 0 w 417822"/>
                <a:gd name="connsiteY0" fmla="*/ 131729 h 147240"/>
                <a:gd name="connsiteX1" fmla="*/ 102450 w 417822"/>
                <a:gd name="connsiteY1" fmla="*/ 110341 h 147240"/>
                <a:gd name="connsiteX2" fmla="*/ 165123 w 417822"/>
                <a:gd name="connsiteY2" fmla="*/ 144991 h 147240"/>
                <a:gd name="connsiteX3" fmla="*/ 146956 w 417822"/>
                <a:gd name="connsiteY3" fmla="*/ 59928 h 147240"/>
                <a:gd name="connsiteX4" fmla="*/ 224787 w 417822"/>
                <a:gd name="connsiteY4" fmla="*/ 126921 h 147240"/>
                <a:gd name="connsiteX5" fmla="*/ 212971 w 417822"/>
                <a:gd name="connsiteY5" fmla="*/ 40004 h 147240"/>
                <a:gd name="connsiteX6" fmla="*/ 287081 w 417822"/>
                <a:gd name="connsiteY6" fmla="*/ 107207 h 147240"/>
                <a:gd name="connsiteX7" fmla="*/ 277933 w 417822"/>
                <a:gd name="connsiteY7" fmla="*/ 19738 h 147240"/>
                <a:gd name="connsiteX8" fmla="*/ 349633 w 417822"/>
                <a:gd name="connsiteY8" fmla="*/ 88997 h 147240"/>
                <a:gd name="connsiteX9" fmla="*/ 342295 w 417822"/>
                <a:gd name="connsiteY9" fmla="*/ 295 h 147240"/>
                <a:gd name="connsiteX10" fmla="*/ 417822 w 417822"/>
                <a:gd name="connsiteY10" fmla="*/ 68211 h 147240"/>
                <a:gd name="connsiteX0" fmla="*/ 0 w 388190"/>
                <a:gd name="connsiteY0" fmla="*/ 121305 h 147240"/>
                <a:gd name="connsiteX1" fmla="*/ 72818 w 388190"/>
                <a:gd name="connsiteY1" fmla="*/ 110341 h 147240"/>
                <a:gd name="connsiteX2" fmla="*/ 135491 w 388190"/>
                <a:gd name="connsiteY2" fmla="*/ 144991 h 147240"/>
                <a:gd name="connsiteX3" fmla="*/ 117324 w 388190"/>
                <a:gd name="connsiteY3" fmla="*/ 59928 h 147240"/>
                <a:gd name="connsiteX4" fmla="*/ 195155 w 388190"/>
                <a:gd name="connsiteY4" fmla="*/ 126921 h 147240"/>
                <a:gd name="connsiteX5" fmla="*/ 183339 w 388190"/>
                <a:gd name="connsiteY5" fmla="*/ 40004 h 147240"/>
                <a:gd name="connsiteX6" fmla="*/ 257449 w 388190"/>
                <a:gd name="connsiteY6" fmla="*/ 107207 h 147240"/>
                <a:gd name="connsiteX7" fmla="*/ 248301 w 388190"/>
                <a:gd name="connsiteY7" fmla="*/ 19738 h 147240"/>
                <a:gd name="connsiteX8" fmla="*/ 320001 w 388190"/>
                <a:gd name="connsiteY8" fmla="*/ 88997 h 147240"/>
                <a:gd name="connsiteX9" fmla="*/ 312663 w 388190"/>
                <a:gd name="connsiteY9" fmla="*/ 295 h 147240"/>
                <a:gd name="connsiteX10" fmla="*/ 388190 w 388190"/>
                <a:gd name="connsiteY10" fmla="*/ 68211 h 14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8190" h="147240">
                  <a:moveTo>
                    <a:pt x="0" y="121305"/>
                  </a:moveTo>
                  <a:cubicBezTo>
                    <a:pt x="7626" y="122040"/>
                    <a:pt x="45298" y="108131"/>
                    <a:pt x="72818" y="110341"/>
                  </a:cubicBezTo>
                  <a:cubicBezTo>
                    <a:pt x="100339" y="112551"/>
                    <a:pt x="118624" y="157693"/>
                    <a:pt x="135491" y="144991"/>
                  </a:cubicBezTo>
                  <a:cubicBezTo>
                    <a:pt x="149299" y="140814"/>
                    <a:pt x="106301" y="59882"/>
                    <a:pt x="117324" y="59928"/>
                  </a:cubicBezTo>
                  <a:cubicBezTo>
                    <a:pt x="137360" y="55255"/>
                    <a:pt x="172791" y="133708"/>
                    <a:pt x="195155" y="126921"/>
                  </a:cubicBezTo>
                  <a:cubicBezTo>
                    <a:pt x="219874" y="119776"/>
                    <a:pt x="158050" y="47391"/>
                    <a:pt x="183339" y="40004"/>
                  </a:cubicBezTo>
                  <a:cubicBezTo>
                    <a:pt x="205038" y="33424"/>
                    <a:pt x="238149" y="113929"/>
                    <a:pt x="257449" y="107207"/>
                  </a:cubicBezTo>
                  <a:cubicBezTo>
                    <a:pt x="280530" y="101593"/>
                    <a:pt x="221337" y="28906"/>
                    <a:pt x="248301" y="19738"/>
                  </a:cubicBezTo>
                  <a:cubicBezTo>
                    <a:pt x="269076" y="14057"/>
                    <a:pt x="296627" y="95864"/>
                    <a:pt x="320001" y="88997"/>
                  </a:cubicBezTo>
                  <a:cubicBezTo>
                    <a:pt x="354772" y="78913"/>
                    <a:pt x="283205" y="9551"/>
                    <a:pt x="312663" y="295"/>
                  </a:cubicBezTo>
                  <a:cubicBezTo>
                    <a:pt x="334292" y="-5463"/>
                    <a:pt x="363145" y="75074"/>
                    <a:pt x="388190" y="68211"/>
                  </a:cubicBezTo>
                </a:path>
              </a:pathLst>
            </a:custGeom>
            <a:noFill/>
            <a:ln w="25400">
              <a:solidFill>
                <a:srgbClr val="5D2EA2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4F2270"/>
                </a:solidFill>
              </a:endParaRPr>
            </a:p>
          </p:txBody>
        </p:sp>
        <p:sp>
          <p:nvSpPr>
            <p:cNvPr id="505" name="Forme libre 504"/>
            <p:cNvSpPr/>
            <p:nvPr/>
          </p:nvSpPr>
          <p:spPr>
            <a:xfrm rot="12327782">
              <a:off x="12408370" y="5718041"/>
              <a:ext cx="330736" cy="277557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5D2EA2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4F2270"/>
                </a:solidFill>
              </a:endParaRPr>
            </a:p>
          </p:txBody>
        </p:sp>
        <p:sp>
          <p:nvSpPr>
            <p:cNvPr id="506" name="Forme libre 505"/>
            <p:cNvSpPr/>
            <p:nvPr/>
          </p:nvSpPr>
          <p:spPr>
            <a:xfrm rot="12327782">
              <a:off x="12059919" y="5717402"/>
              <a:ext cx="330736" cy="277557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5D2EA2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4F2270"/>
                </a:solidFill>
              </a:endParaRPr>
            </a:p>
          </p:txBody>
        </p:sp>
        <p:sp>
          <p:nvSpPr>
            <p:cNvPr id="507" name="Forme libre 506"/>
            <p:cNvSpPr/>
            <p:nvPr/>
          </p:nvSpPr>
          <p:spPr>
            <a:xfrm rot="12327782">
              <a:off x="11711164" y="5716764"/>
              <a:ext cx="330736" cy="277557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5D2EA2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4F2270"/>
                </a:solidFill>
              </a:endParaRPr>
            </a:p>
          </p:txBody>
        </p:sp>
        <p:sp>
          <p:nvSpPr>
            <p:cNvPr id="508" name="Forme libre 507"/>
            <p:cNvSpPr/>
            <p:nvPr/>
          </p:nvSpPr>
          <p:spPr>
            <a:xfrm rot="12327782">
              <a:off x="11363262" y="5716765"/>
              <a:ext cx="330736" cy="277557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5D2EA2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4F2270"/>
                </a:solidFill>
              </a:endParaRPr>
            </a:p>
          </p:txBody>
        </p:sp>
        <p:sp>
          <p:nvSpPr>
            <p:cNvPr id="509" name="Forme libre 508"/>
            <p:cNvSpPr/>
            <p:nvPr/>
          </p:nvSpPr>
          <p:spPr>
            <a:xfrm rot="12327782">
              <a:off x="11014508" y="5716127"/>
              <a:ext cx="330736" cy="277557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71466 w 1955006"/>
                <a:gd name="connsiteY2" fmla="*/ 253213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98852 w 1955006"/>
                <a:gd name="connsiteY3" fmla="*/ 278556 h 334015"/>
                <a:gd name="connsiteX4" fmla="*/ 660022 w 1955006"/>
                <a:gd name="connsiteY4" fmla="*/ 169323 h 334015"/>
                <a:gd name="connsiteX5" fmla="*/ 865321 w 1955006"/>
                <a:gd name="connsiteY5" fmla="*/ 204822 h 334015"/>
                <a:gd name="connsiteX6" fmla="*/ 1089532 w 1955006"/>
                <a:gd name="connsiteY6" fmla="*/ 105625 h 334015"/>
                <a:gd name="connsiteX7" fmla="*/ 1333239 w 1955006"/>
                <a:gd name="connsiteY7" fmla="*/ 162402 h 334015"/>
                <a:gd name="connsiteX8" fmla="*/ 1579965 w 1955006"/>
                <a:gd name="connsiteY8" fmla="*/ 24266 h 334015"/>
                <a:gd name="connsiteX9" fmla="*/ 1829435 w 1955006"/>
                <a:gd name="connsiteY9" fmla="*/ 79522 h 334015"/>
                <a:gd name="connsiteX10" fmla="*/ 1955006 w 1955006"/>
                <a:gd name="connsiteY10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323366 w 1955006"/>
                <a:gd name="connsiteY3" fmla="*/ 293481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57386 w 1955006"/>
                <a:gd name="connsiteY3" fmla="*/ 224044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34986 w 1955006"/>
                <a:gd name="connsiteY2" fmla="*/ 314171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244044 w 1955006"/>
                <a:gd name="connsiteY2" fmla="*/ 310383 h 334015"/>
                <a:gd name="connsiteX3" fmla="*/ 273865 w 1955006"/>
                <a:gd name="connsiteY3" fmla="*/ 221533 h 334015"/>
                <a:gd name="connsiteX4" fmla="*/ 398852 w 1955006"/>
                <a:gd name="connsiteY4" fmla="*/ 278556 h 334015"/>
                <a:gd name="connsiteX5" fmla="*/ 660022 w 1955006"/>
                <a:gd name="connsiteY5" fmla="*/ 169323 h 334015"/>
                <a:gd name="connsiteX6" fmla="*/ 865321 w 1955006"/>
                <a:gd name="connsiteY6" fmla="*/ 204822 h 334015"/>
                <a:gd name="connsiteX7" fmla="*/ 1089532 w 1955006"/>
                <a:gd name="connsiteY7" fmla="*/ 105625 h 334015"/>
                <a:gd name="connsiteX8" fmla="*/ 1333239 w 1955006"/>
                <a:gd name="connsiteY8" fmla="*/ 162402 h 334015"/>
                <a:gd name="connsiteX9" fmla="*/ 1579965 w 1955006"/>
                <a:gd name="connsiteY9" fmla="*/ 24266 h 334015"/>
                <a:gd name="connsiteX10" fmla="*/ 1829435 w 1955006"/>
                <a:gd name="connsiteY10" fmla="*/ 79522 h 334015"/>
                <a:gd name="connsiteX11" fmla="*/ 1955006 w 1955006"/>
                <a:gd name="connsiteY11" fmla="*/ 223 h 334015"/>
                <a:gd name="connsiteX0" fmla="*/ 0 w 1955006"/>
                <a:gd name="connsiteY0" fmla="*/ 333598 h 333598"/>
                <a:gd name="connsiteX1" fmla="*/ 127149 w 1955006"/>
                <a:gd name="connsiteY1" fmla="*/ 27038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151517 w 1955006"/>
                <a:gd name="connsiteY1" fmla="*/ 319660 h 333598"/>
                <a:gd name="connsiteX2" fmla="*/ 180831 w 1955006"/>
                <a:gd name="connsiteY2" fmla="*/ 248132 h 333598"/>
                <a:gd name="connsiteX3" fmla="*/ 244044 w 1955006"/>
                <a:gd name="connsiteY3" fmla="*/ 310383 h 333598"/>
                <a:gd name="connsiteX4" fmla="*/ 273865 w 1955006"/>
                <a:gd name="connsiteY4" fmla="*/ 221533 h 333598"/>
                <a:gd name="connsiteX5" fmla="*/ 398852 w 1955006"/>
                <a:gd name="connsiteY5" fmla="*/ 278556 h 333598"/>
                <a:gd name="connsiteX6" fmla="*/ 660022 w 1955006"/>
                <a:gd name="connsiteY6" fmla="*/ 169323 h 333598"/>
                <a:gd name="connsiteX7" fmla="*/ 865321 w 1955006"/>
                <a:gd name="connsiteY7" fmla="*/ 204822 h 333598"/>
                <a:gd name="connsiteX8" fmla="*/ 1089532 w 1955006"/>
                <a:gd name="connsiteY8" fmla="*/ 105625 h 333598"/>
                <a:gd name="connsiteX9" fmla="*/ 1333239 w 1955006"/>
                <a:gd name="connsiteY9" fmla="*/ 162402 h 333598"/>
                <a:gd name="connsiteX10" fmla="*/ 1579965 w 1955006"/>
                <a:gd name="connsiteY10" fmla="*/ 24266 h 333598"/>
                <a:gd name="connsiteX11" fmla="*/ 1829435 w 1955006"/>
                <a:gd name="connsiteY11" fmla="*/ 79522 h 333598"/>
                <a:gd name="connsiteX12" fmla="*/ 1955006 w 1955006"/>
                <a:gd name="connsiteY12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80831 w 1955006"/>
                <a:gd name="connsiteY3" fmla="*/ 248132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1773 w 1955006"/>
                <a:gd name="connsiteY3" fmla="*/ 251921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44044 w 1955006"/>
                <a:gd name="connsiteY4" fmla="*/ 310383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3865 w 1955006"/>
                <a:gd name="connsiteY5" fmla="*/ 221533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37901 w 1955006"/>
                <a:gd name="connsiteY4" fmla="*/ 301684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76220 w 1955006"/>
                <a:gd name="connsiteY5" fmla="*/ 221174 h 333598"/>
                <a:gd name="connsiteX6" fmla="*/ 398852 w 1955006"/>
                <a:gd name="connsiteY6" fmla="*/ 278556 h 333598"/>
                <a:gd name="connsiteX7" fmla="*/ 660022 w 1955006"/>
                <a:gd name="connsiteY7" fmla="*/ 169323 h 333598"/>
                <a:gd name="connsiteX8" fmla="*/ 865321 w 1955006"/>
                <a:gd name="connsiteY8" fmla="*/ 204822 h 333598"/>
                <a:gd name="connsiteX9" fmla="*/ 1089532 w 1955006"/>
                <a:gd name="connsiteY9" fmla="*/ 105625 h 333598"/>
                <a:gd name="connsiteX10" fmla="*/ 1333239 w 1955006"/>
                <a:gd name="connsiteY10" fmla="*/ 162402 h 333598"/>
                <a:gd name="connsiteX11" fmla="*/ 1579965 w 1955006"/>
                <a:gd name="connsiteY11" fmla="*/ 24266 h 333598"/>
                <a:gd name="connsiteX12" fmla="*/ 1829435 w 1955006"/>
                <a:gd name="connsiteY12" fmla="*/ 79522 h 333598"/>
                <a:gd name="connsiteX13" fmla="*/ 1955006 w 1955006"/>
                <a:gd name="connsiteY13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53912 w 1955006"/>
                <a:gd name="connsiteY5" fmla="*/ 248660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76220 w 1955006"/>
                <a:gd name="connsiteY6" fmla="*/ 221174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660022 w 1955006"/>
                <a:gd name="connsiteY8" fmla="*/ 169323 h 333598"/>
                <a:gd name="connsiteX9" fmla="*/ 865321 w 1955006"/>
                <a:gd name="connsiteY9" fmla="*/ 204822 h 333598"/>
                <a:gd name="connsiteX10" fmla="*/ 1089532 w 1955006"/>
                <a:gd name="connsiteY10" fmla="*/ 105625 h 333598"/>
                <a:gd name="connsiteX11" fmla="*/ 1333239 w 1955006"/>
                <a:gd name="connsiteY11" fmla="*/ 162402 h 333598"/>
                <a:gd name="connsiteX12" fmla="*/ 1579965 w 1955006"/>
                <a:gd name="connsiteY12" fmla="*/ 24266 h 333598"/>
                <a:gd name="connsiteX13" fmla="*/ 1829435 w 1955006"/>
                <a:gd name="connsiteY13" fmla="*/ 79522 h 333598"/>
                <a:gd name="connsiteX14" fmla="*/ 1955006 w 1955006"/>
                <a:gd name="connsiteY14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41124 w 1955006"/>
                <a:gd name="connsiteY8" fmla="*/ 283549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330006 w 1955006"/>
                <a:gd name="connsiteY8" fmla="*/ 210572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98852 w 1955006"/>
                <a:gd name="connsiteY7" fmla="*/ 2785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20027 w 1955006"/>
                <a:gd name="connsiteY7" fmla="*/ 203851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45922 w 1955006"/>
                <a:gd name="connsiteY7" fmla="*/ 19990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40910 w 1955006"/>
                <a:gd name="connsiteY5" fmla="*/ 2265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7839 w 1955006"/>
                <a:gd name="connsiteY5" fmla="*/ 22220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6261 w 1955006"/>
                <a:gd name="connsiteY7" fmla="*/ 208356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39217 w 1955006"/>
                <a:gd name="connsiteY7" fmla="*/ 203335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4767 w 1955006"/>
                <a:gd name="connsiteY5" fmla="*/ 217854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459481 w 1955006"/>
                <a:gd name="connsiteY8" fmla="*/ 190848 h 333598"/>
                <a:gd name="connsiteX9" fmla="*/ 660022 w 1955006"/>
                <a:gd name="connsiteY9" fmla="*/ 169323 h 333598"/>
                <a:gd name="connsiteX10" fmla="*/ 865321 w 1955006"/>
                <a:gd name="connsiteY10" fmla="*/ 204822 h 333598"/>
                <a:gd name="connsiteX11" fmla="*/ 1089532 w 1955006"/>
                <a:gd name="connsiteY11" fmla="*/ 105625 h 333598"/>
                <a:gd name="connsiteX12" fmla="*/ 1333239 w 1955006"/>
                <a:gd name="connsiteY12" fmla="*/ 162402 h 333598"/>
                <a:gd name="connsiteX13" fmla="*/ 1579965 w 1955006"/>
                <a:gd name="connsiteY13" fmla="*/ 24266 h 333598"/>
                <a:gd name="connsiteX14" fmla="*/ 1829435 w 1955006"/>
                <a:gd name="connsiteY14" fmla="*/ 79522 h 333598"/>
                <a:gd name="connsiteX15" fmla="*/ 1955006 w 1955006"/>
                <a:gd name="connsiteY15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88858 w 1955006"/>
                <a:gd name="connsiteY8" fmla="*/ 201606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5764 w 1955006"/>
                <a:gd name="connsiteY3" fmla="*/ 246495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33488 w 1955006"/>
                <a:gd name="connsiteY5" fmla="*/ 225275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8614 w 1955006"/>
                <a:gd name="connsiteY7" fmla="*/ 207997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14398 w 1955006"/>
                <a:gd name="connsiteY7" fmla="*/ 214342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292696 w 1955006"/>
                <a:gd name="connsiteY7" fmla="*/ 19837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1753 w 1955006"/>
                <a:gd name="connsiteY7" fmla="*/ 194590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59481 w 1955006"/>
                <a:gd name="connsiteY9" fmla="*/ 190848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8435 w 1955006"/>
                <a:gd name="connsiteY9" fmla="*/ 178222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80922 w 1955006"/>
                <a:gd name="connsiteY9" fmla="*/ 181136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660022 w 1955006"/>
                <a:gd name="connsiteY10" fmla="*/ 16932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80348 w 1955006"/>
                <a:gd name="connsiteY10" fmla="*/ 22319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91616 w 1955006"/>
                <a:gd name="connsiteY9" fmla="*/ 172280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7492 w 1955006"/>
                <a:gd name="connsiteY9" fmla="*/ 174431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410091 w 1955006"/>
                <a:gd name="connsiteY9" fmla="*/ 16705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7717 w 1955006"/>
                <a:gd name="connsiteY9" fmla="*/ 173513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65148 w 1955006"/>
                <a:gd name="connsiteY10" fmla="*/ 218281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7842 w 1955006"/>
                <a:gd name="connsiteY10" fmla="*/ 226373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4782 w 1955006"/>
                <a:gd name="connsiteY9" fmla="*/ 172437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0657 w 1955006"/>
                <a:gd name="connsiteY9" fmla="*/ 174589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0781 w 1955006"/>
                <a:gd name="connsiteY10" fmla="*/ 227449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70074 w 1955006"/>
                <a:gd name="connsiteY9" fmla="*/ 173155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865321 w 1955006"/>
                <a:gd name="connsiteY11" fmla="*/ 204822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60402 w 1955006"/>
                <a:gd name="connsiteY11" fmla="*/ 146266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22816 w 1955006"/>
                <a:gd name="connsiteY10" fmla="*/ 234297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30727 w 1955006"/>
                <a:gd name="connsiteY11" fmla="*/ 155083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8929 w 1955006"/>
                <a:gd name="connsiteY10" fmla="*/ 237936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1089532 w 1955006"/>
                <a:gd name="connsiteY12" fmla="*/ 105625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12081 w 1955006"/>
                <a:gd name="connsiteY10" fmla="*/ 239971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511726 w 1955006"/>
                <a:gd name="connsiteY12" fmla="*/ 217670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86865 w 1955006"/>
                <a:gd name="connsiteY12" fmla="*/ 217603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598 h 333598"/>
                <a:gd name="connsiteX1" fmla="*/ 64978 w 1955006"/>
                <a:gd name="connsiteY1" fmla="*/ 320799 h 333598"/>
                <a:gd name="connsiteX2" fmla="*/ 151517 w 1955006"/>
                <a:gd name="connsiteY2" fmla="*/ 319660 h 333598"/>
                <a:gd name="connsiteX3" fmla="*/ 173051 w 1955006"/>
                <a:gd name="connsiteY3" fmla="*/ 244500 h 333598"/>
                <a:gd name="connsiteX4" fmla="*/ 226131 w 1955006"/>
                <a:gd name="connsiteY4" fmla="*/ 303477 h 333598"/>
                <a:gd name="connsiteX5" fmla="*/ 240192 w 1955006"/>
                <a:gd name="connsiteY5" fmla="*/ 221846 h 333598"/>
                <a:gd name="connsiteX6" fmla="*/ 287541 w 1955006"/>
                <a:gd name="connsiteY6" fmla="*/ 279668 h 333598"/>
                <a:gd name="connsiteX7" fmla="*/ 302471 w 1955006"/>
                <a:gd name="connsiteY7" fmla="*/ 199298 h 333598"/>
                <a:gd name="connsiteX8" fmla="*/ 352379 w 1955006"/>
                <a:gd name="connsiteY8" fmla="*/ 262564 h 333598"/>
                <a:gd name="connsiteX9" fmla="*/ 363904 w 1955006"/>
                <a:gd name="connsiteY9" fmla="*/ 177472 h 333598"/>
                <a:gd name="connsiteX10" fmla="*/ 409797 w 1955006"/>
                <a:gd name="connsiteY10" fmla="*/ 240650 h 333598"/>
                <a:gd name="connsiteX11" fmla="*/ 421596 w 1955006"/>
                <a:gd name="connsiteY11" fmla="*/ 157795 h 333598"/>
                <a:gd name="connsiteX12" fmla="*/ 477734 w 1955006"/>
                <a:gd name="connsiteY12" fmla="*/ 220316 h 333598"/>
                <a:gd name="connsiteX13" fmla="*/ 1333239 w 1955006"/>
                <a:gd name="connsiteY13" fmla="*/ 162402 h 333598"/>
                <a:gd name="connsiteX14" fmla="*/ 1579965 w 1955006"/>
                <a:gd name="connsiteY14" fmla="*/ 24266 h 333598"/>
                <a:gd name="connsiteX15" fmla="*/ 1829435 w 1955006"/>
                <a:gd name="connsiteY15" fmla="*/ 79522 h 333598"/>
                <a:gd name="connsiteX16" fmla="*/ 1955006 w 1955006"/>
                <a:gd name="connsiteY16" fmla="*/ 223 h 333598"/>
                <a:gd name="connsiteX0" fmla="*/ 0 w 1955006"/>
                <a:gd name="connsiteY0" fmla="*/ 333375 h 333375"/>
                <a:gd name="connsiteX1" fmla="*/ 64978 w 1955006"/>
                <a:gd name="connsiteY1" fmla="*/ 320576 h 333375"/>
                <a:gd name="connsiteX2" fmla="*/ 151517 w 1955006"/>
                <a:gd name="connsiteY2" fmla="*/ 319437 h 333375"/>
                <a:gd name="connsiteX3" fmla="*/ 173051 w 1955006"/>
                <a:gd name="connsiteY3" fmla="*/ 244277 h 333375"/>
                <a:gd name="connsiteX4" fmla="*/ 226131 w 1955006"/>
                <a:gd name="connsiteY4" fmla="*/ 303254 h 333375"/>
                <a:gd name="connsiteX5" fmla="*/ 240192 w 1955006"/>
                <a:gd name="connsiteY5" fmla="*/ 221623 h 333375"/>
                <a:gd name="connsiteX6" fmla="*/ 287541 w 1955006"/>
                <a:gd name="connsiteY6" fmla="*/ 279445 h 333375"/>
                <a:gd name="connsiteX7" fmla="*/ 302471 w 1955006"/>
                <a:gd name="connsiteY7" fmla="*/ 199075 h 333375"/>
                <a:gd name="connsiteX8" fmla="*/ 352379 w 1955006"/>
                <a:gd name="connsiteY8" fmla="*/ 262341 h 333375"/>
                <a:gd name="connsiteX9" fmla="*/ 363904 w 1955006"/>
                <a:gd name="connsiteY9" fmla="*/ 177249 h 333375"/>
                <a:gd name="connsiteX10" fmla="*/ 409797 w 1955006"/>
                <a:gd name="connsiteY10" fmla="*/ 240427 h 333375"/>
                <a:gd name="connsiteX11" fmla="*/ 421596 w 1955006"/>
                <a:gd name="connsiteY11" fmla="*/ 157572 h 333375"/>
                <a:gd name="connsiteX12" fmla="*/ 477734 w 1955006"/>
                <a:gd name="connsiteY12" fmla="*/ 220093 h 333375"/>
                <a:gd name="connsiteX13" fmla="*/ 1333239 w 1955006"/>
                <a:gd name="connsiteY13" fmla="*/ 162179 h 333375"/>
                <a:gd name="connsiteX14" fmla="*/ 1579965 w 1955006"/>
                <a:gd name="connsiteY14" fmla="*/ 24043 h 333375"/>
                <a:gd name="connsiteX15" fmla="*/ 1955006 w 1955006"/>
                <a:gd name="connsiteY15" fmla="*/ 0 h 333375"/>
                <a:gd name="connsiteX0" fmla="*/ 0 w 1579965"/>
                <a:gd name="connsiteY0" fmla="*/ 309332 h 309332"/>
                <a:gd name="connsiteX1" fmla="*/ 64978 w 1579965"/>
                <a:gd name="connsiteY1" fmla="*/ 296533 h 309332"/>
                <a:gd name="connsiteX2" fmla="*/ 151517 w 1579965"/>
                <a:gd name="connsiteY2" fmla="*/ 295394 h 309332"/>
                <a:gd name="connsiteX3" fmla="*/ 173051 w 1579965"/>
                <a:gd name="connsiteY3" fmla="*/ 220234 h 309332"/>
                <a:gd name="connsiteX4" fmla="*/ 226131 w 1579965"/>
                <a:gd name="connsiteY4" fmla="*/ 279211 h 309332"/>
                <a:gd name="connsiteX5" fmla="*/ 240192 w 1579965"/>
                <a:gd name="connsiteY5" fmla="*/ 197580 h 309332"/>
                <a:gd name="connsiteX6" fmla="*/ 287541 w 1579965"/>
                <a:gd name="connsiteY6" fmla="*/ 255402 h 309332"/>
                <a:gd name="connsiteX7" fmla="*/ 302471 w 1579965"/>
                <a:gd name="connsiteY7" fmla="*/ 175032 h 309332"/>
                <a:gd name="connsiteX8" fmla="*/ 352379 w 1579965"/>
                <a:gd name="connsiteY8" fmla="*/ 238298 h 309332"/>
                <a:gd name="connsiteX9" fmla="*/ 363904 w 1579965"/>
                <a:gd name="connsiteY9" fmla="*/ 153206 h 309332"/>
                <a:gd name="connsiteX10" fmla="*/ 409797 w 1579965"/>
                <a:gd name="connsiteY10" fmla="*/ 216384 h 309332"/>
                <a:gd name="connsiteX11" fmla="*/ 421596 w 1579965"/>
                <a:gd name="connsiteY11" fmla="*/ 133529 h 309332"/>
                <a:gd name="connsiteX12" fmla="*/ 477734 w 1579965"/>
                <a:gd name="connsiteY12" fmla="*/ 196050 h 309332"/>
                <a:gd name="connsiteX13" fmla="*/ 1333239 w 1579965"/>
                <a:gd name="connsiteY13" fmla="*/ 138136 h 309332"/>
                <a:gd name="connsiteX14" fmla="*/ 1579965 w 1579965"/>
                <a:gd name="connsiteY14" fmla="*/ 0 h 309332"/>
                <a:gd name="connsiteX0" fmla="*/ 0 w 1333239"/>
                <a:gd name="connsiteY0" fmla="*/ 175900 h 175900"/>
                <a:gd name="connsiteX1" fmla="*/ 64978 w 1333239"/>
                <a:gd name="connsiteY1" fmla="*/ 163101 h 175900"/>
                <a:gd name="connsiteX2" fmla="*/ 151517 w 1333239"/>
                <a:gd name="connsiteY2" fmla="*/ 161962 h 175900"/>
                <a:gd name="connsiteX3" fmla="*/ 173051 w 1333239"/>
                <a:gd name="connsiteY3" fmla="*/ 86802 h 175900"/>
                <a:gd name="connsiteX4" fmla="*/ 226131 w 1333239"/>
                <a:gd name="connsiteY4" fmla="*/ 145779 h 175900"/>
                <a:gd name="connsiteX5" fmla="*/ 240192 w 1333239"/>
                <a:gd name="connsiteY5" fmla="*/ 64148 h 175900"/>
                <a:gd name="connsiteX6" fmla="*/ 287541 w 1333239"/>
                <a:gd name="connsiteY6" fmla="*/ 121970 h 175900"/>
                <a:gd name="connsiteX7" fmla="*/ 302471 w 1333239"/>
                <a:gd name="connsiteY7" fmla="*/ 41600 h 175900"/>
                <a:gd name="connsiteX8" fmla="*/ 352379 w 1333239"/>
                <a:gd name="connsiteY8" fmla="*/ 104866 h 175900"/>
                <a:gd name="connsiteX9" fmla="*/ 363904 w 1333239"/>
                <a:gd name="connsiteY9" fmla="*/ 19774 h 175900"/>
                <a:gd name="connsiteX10" fmla="*/ 409797 w 1333239"/>
                <a:gd name="connsiteY10" fmla="*/ 82952 h 175900"/>
                <a:gd name="connsiteX11" fmla="*/ 421596 w 1333239"/>
                <a:gd name="connsiteY11" fmla="*/ 97 h 175900"/>
                <a:gd name="connsiteX12" fmla="*/ 477734 w 1333239"/>
                <a:gd name="connsiteY12" fmla="*/ 62618 h 175900"/>
                <a:gd name="connsiteX13" fmla="*/ 1333239 w 1333239"/>
                <a:gd name="connsiteY13" fmla="*/ 4704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73051 w 477734"/>
                <a:gd name="connsiteY3" fmla="*/ 86802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6131 w 477734"/>
                <a:gd name="connsiteY4" fmla="*/ 145779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40192 w 477734"/>
                <a:gd name="connsiteY5" fmla="*/ 64148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87541 w 477734"/>
                <a:gd name="connsiteY6" fmla="*/ 121970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302471 w 477734"/>
                <a:gd name="connsiteY7" fmla="*/ 4160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2379 w 477734"/>
                <a:gd name="connsiteY8" fmla="*/ 104866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5929 w 477734"/>
                <a:gd name="connsiteY6" fmla="*/ 128444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4355 w 477734"/>
                <a:gd name="connsiteY5" fmla="*/ 59555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90347 w 477734"/>
                <a:gd name="connsiteY7" fmla="*/ 40390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59667 w 477734"/>
                <a:gd name="connsiteY8" fmla="*/ 108292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63904 w 477734"/>
                <a:gd name="connsiteY9" fmla="*/ 19774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7968 w 477734"/>
                <a:gd name="connsiteY9" fmla="*/ 1894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3888 w 477734"/>
                <a:gd name="connsiteY9" fmla="*/ 19803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09797 w 477734"/>
                <a:gd name="connsiteY10" fmla="*/ 82952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900 h 175900"/>
                <a:gd name="connsiteX1" fmla="*/ 64978 w 477734"/>
                <a:gd name="connsiteY1" fmla="*/ 163101 h 175900"/>
                <a:gd name="connsiteX2" fmla="*/ 151517 w 477734"/>
                <a:gd name="connsiteY2" fmla="*/ 161962 h 175900"/>
                <a:gd name="connsiteX3" fmla="*/ 150796 w 477734"/>
                <a:gd name="connsiteY3" fmla="*/ 81524 h 175900"/>
                <a:gd name="connsiteX4" fmla="*/ 228446 w 477734"/>
                <a:gd name="connsiteY4" fmla="*/ 148083 h 175900"/>
                <a:gd name="connsiteX5" fmla="*/ 220986 w 477734"/>
                <a:gd name="connsiteY5" fmla="*/ 60576 h 175900"/>
                <a:gd name="connsiteX6" fmla="*/ 298817 w 477734"/>
                <a:gd name="connsiteY6" fmla="*/ 127569 h 175900"/>
                <a:gd name="connsiteX7" fmla="*/ 287001 w 477734"/>
                <a:gd name="connsiteY7" fmla="*/ 40652 h 175900"/>
                <a:gd name="connsiteX8" fmla="*/ 361111 w 477734"/>
                <a:gd name="connsiteY8" fmla="*/ 107855 h 175900"/>
                <a:gd name="connsiteX9" fmla="*/ 351963 w 477734"/>
                <a:gd name="connsiteY9" fmla="*/ 20386 h 175900"/>
                <a:gd name="connsiteX10" fmla="*/ 423663 w 477734"/>
                <a:gd name="connsiteY10" fmla="*/ 89645 h 175900"/>
                <a:gd name="connsiteX11" fmla="*/ 421596 w 477734"/>
                <a:gd name="connsiteY11" fmla="*/ 97 h 175900"/>
                <a:gd name="connsiteX12" fmla="*/ 477734 w 477734"/>
                <a:gd name="connsiteY12" fmla="*/ 62618 h 175900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5784 h 175784"/>
                <a:gd name="connsiteX1" fmla="*/ 64978 w 477734"/>
                <a:gd name="connsiteY1" fmla="*/ 162985 h 175784"/>
                <a:gd name="connsiteX2" fmla="*/ 151517 w 477734"/>
                <a:gd name="connsiteY2" fmla="*/ 161846 h 175784"/>
                <a:gd name="connsiteX3" fmla="*/ 150796 w 477734"/>
                <a:gd name="connsiteY3" fmla="*/ 81408 h 175784"/>
                <a:gd name="connsiteX4" fmla="*/ 228446 w 477734"/>
                <a:gd name="connsiteY4" fmla="*/ 147967 h 175784"/>
                <a:gd name="connsiteX5" fmla="*/ 220986 w 477734"/>
                <a:gd name="connsiteY5" fmla="*/ 60460 h 175784"/>
                <a:gd name="connsiteX6" fmla="*/ 298817 w 477734"/>
                <a:gd name="connsiteY6" fmla="*/ 127453 h 175784"/>
                <a:gd name="connsiteX7" fmla="*/ 287001 w 477734"/>
                <a:gd name="connsiteY7" fmla="*/ 40536 h 175784"/>
                <a:gd name="connsiteX8" fmla="*/ 361111 w 477734"/>
                <a:gd name="connsiteY8" fmla="*/ 107739 h 175784"/>
                <a:gd name="connsiteX9" fmla="*/ 351963 w 477734"/>
                <a:gd name="connsiteY9" fmla="*/ 20270 h 175784"/>
                <a:gd name="connsiteX10" fmla="*/ 423663 w 477734"/>
                <a:gd name="connsiteY10" fmla="*/ 89529 h 175784"/>
                <a:gd name="connsiteX11" fmla="*/ 418731 w 477734"/>
                <a:gd name="connsiteY11" fmla="*/ 98 h 175784"/>
                <a:gd name="connsiteX12" fmla="*/ 477734 w 477734"/>
                <a:gd name="connsiteY12" fmla="*/ 62502 h 175784"/>
                <a:gd name="connsiteX0" fmla="*/ 0 w 477734"/>
                <a:gd name="connsiteY0" fmla="*/ 176001 h 176001"/>
                <a:gd name="connsiteX1" fmla="*/ 64978 w 477734"/>
                <a:gd name="connsiteY1" fmla="*/ 163202 h 176001"/>
                <a:gd name="connsiteX2" fmla="*/ 151517 w 477734"/>
                <a:gd name="connsiteY2" fmla="*/ 162063 h 176001"/>
                <a:gd name="connsiteX3" fmla="*/ 150796 w 477734"/>
                <a:gd name="connsiteY3" fmla="*/ 81625 h 176001"/>
                <a:gd name="connsiteX4" fmla="*/ 228446 w 477734"/>
                <a:gd name="connsiteY4" fmla="*/ 148184 h 176001"/>
                <a:gd name="connsiteX5" fmla="*/ 220986 w 477734"/>
                <a:gd name="connsiteY5" fmla="*/ 60677 h 176001"/>
                <a:gd name="connsiteX6" fmla="*/ 298817 w 477734"/>
                <a:gd name="connsiteY6" fmla="*/ 127670 h 176001"/>
                <a:gd name="connsiteX7" fmla="*/ 287001 w 477734"/>
                <a:gd name="connsiteY7" fmla="*/ 40753 h 176001"/>
                <a:gd name="connsiteX8" fmla="*/ 361111 w 477734"/>
                <a:gd name="connsiteY8" fmla="*/ 107956 h 176001"/>
                <a:gd name="connsiteX9" fmla="*/ 351963 w 477734"/>
                <a:gd name="connsiteY9" fmla="*/ 20487 h 176001"/>
                <a:gd name="connsiteX10" fmla="*/ 423663 w 477734"/>
                <a:gd name="connsiteY10" fmla="*/ 89746 h 176001"/>
                <a:gd name="connsiteX11" fmla="*/ 418731 w 477734"/>
                <a:gd name="connsiteY11" fmla="*/ 315 h 176001"/>
                <a:gd name="connsiteX12" fmla="*/ 477734 w 477734"/>
                <a:gd name="connsiteY12" fmla="*/ 62719 h 176001"/>
                <a:gd name="connsiteX0" fmla="*/ 0 w 477734"/>
                <a:gd name="connsiteY0" fmla="*/ 175276 h 175276"/>
                <a:gd name="connsiteX1" fmla="*/ 64978 w 477734"/>
                <a:gd name="connsiteY1" fmla="*/ 162477 h 175276"/>
                <a:gd name="connsiteX2" fmla="*/ 151517 w 477734"/>
                <a:gd name="connsiteY2" fmla="*/ 161338 h 175276"/>
                <a:gd name="connsiteX3" fmla="*/ 150796 w 477734"/>
                <a:gd name="connsiteY3" fmla="*/ 80900 h 175276"/>
                <a:gd name="connsiteX4" fmla="*/ 228446 w 477734"/>
                <a:gd name="connsiteY4" fmla="*/ 147459 h 175276"/>
                <a:gd name="connsiteX5" fmla="*/ 220986 w 477734"/>
                <a:gd name="connsiteY5" fmla="*/ 59952 h 175276"/>
                <a:gd name="connsiteX6" fmla="*/ 298817 w 477734"/>
                <a:gd name="connsiteY6" fmla="*/ 126945 h 175276"/>
                <a:gd name="connsiteX7" fmla="*/ 287001 w 477734"/>
                <a:gd name="connsiteY7" fmla="*/ 40028 h 175276"/>
                <a:gd name="connsiteX8" fmla="*/ 361111 w 477734"/>
                <a:gd name="connsiteY8" fmla="*/ 107231 h 175276"/>
                <a:gd name="connsiteX9" fmla="*/ 351963 w 477734"/>
                <a:gd name="connsiteY9" fmla="*/ 19762 h 175276"/>
                <a:gd name="connsiteX10" fmla="*/ 423663 w 477734"/>
                <a:gd name="connsiteY10" fmla="*/ 89021 h 175276"/>
                <a:gd name="connsiteX11" fmla="*/ 416325 w 477734"/>
                <a:gd name="connsiteY11" fmla="*/ 319 h 175276"/>
                <a:gd name="connsiteX12" fmla="*/ 477734 w 477734"/>
                <a:gd name="connsiteY12" fmla="*/ 61994 h 175276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91852"/>
                <a:gd name="connsiteY0" fmla="*/ 175252 h 175252"/>
                <a:gd name="connsiteX1" fmla="*/ 64978 w 491852"/>
                <a:gd name="connsiteY1" fmla="*/ 162453 h 175252"/>
                <a:gd name="connsiteX2" fmla="*/ 151517 w 491852"/>
                <a:gd name="connsiteY2" fmla="*/ 161314 h 175252"/>
                <a:gd name="connsiteX3" fmla="*/ 150796 w 491852"/>
                <a:gd name="connsiteY3" fmla="*/ 80876 h 175252"/>
                <a:gd name="connsiteX4" fmla="*/ 228446 w 491852"/>
                <a:gd name="connsiteY4" fmla="*/ 147435 h 175252"/>
                <a:gd name="connsiteX5" fmla="*/ 220986 w 491852"/>
                <a:gd name="connsiteY5" fmla="*/ 59928 h 175252"/>
                <a:gd name="connsiteX6" fmla="*/ 298817 w 491852"/>
                <a:gd name="connsiteY6" fmla="*/ 126921 h 175252"/>
                <a:gd name="connsiteX7" fmla="*/ 287001 w 491852"/>
                <a:gd name="connsiteY7" fmla="*/ 40004 h 175252"/>
                <a:gd name="connsiteX8" fmla="*/ 361111 w 491852"/>
                <a:gd name="connsiteY8" fmla="*/ 107207 h 175252"/>
                <a:gd name="connsiteX9" fmla="*/ 351963 w 491852"/>
                <a:gd name="connsiteY9" fmla="*/ 19738 h 175252"/>
                <a:gd name="connsiteX10" fmla="*/ 423663 w 491852"/>
                <a:gd name="connsiteY10" fmla="*/ 88997 h 175252"/>
                <a:gd name="connsiteX11" fmla="*/ 416325 w 491852"/>
                <a:gd name="connsiteY11" fmla="*/ 295 h 175252"/>
                <a:gd name="connsiteX12" fmla="*/ 491852 w 491852"/>
                <a:gd name="connsiteY12" fmla="*/ 68211 h 175252"/>
                <a:gd name="connsiteX0" fmla="*/ 0 w 426874"/>
                <a:gd name="connsiteY0" fmla="*/ 162453 h 162453"/>
                <a:gd name="connsiteX1" fmla="*/ 86539 w 426874"/>
                <a:gd name="connsiteY1" fmla="*/ 161314 h 162453"/>
                <a:gd name="connsiteX2" fmla="*/ 85818 w 426874"/>
                <a:gd name="connsiteY2" fmla="*/ 80876 h 162453"/>
                <a:gd name="connsiteX3" fmla="*/ 163468 w 426874"/>
                <a:gd name="connsiteY3" fmla="*/ 147435 h 162453"/>
                <a:gd name="connsiteX4" fmla="*/ 156008 w 426874"/>
                <a:gd name="connsiteY4" fmla="*/ 59928 h 162453"/>
                <a:gd name="connsiteX5" fmla="*/ 233839 w 426874"/>
                <a:gd name="connsiteY5" fmla="*/ 126921 h 162453"/>
                <a:gd name="connsiteX6" fmla="*/ 222023 w 426874"/>
                <a:gd name="connsiteY6" fmla="*/ 40004 h 162453"/>
                <a:gd name="connsiteX7" fmla="*/ 296133 w 426874"/>
                <a:gd name="connsiteY7" fmla="*/ 107207 h 162453"/>
                <a:gd name="connsiteX8" fmla="*/ 286985 w 426874"/>
                <a:gd name="connsiteY8" fmla="*/ 19738 h 162453"/>
                <a:gd name="connsiteX9" fmla="*/ 358685 w 426874"/>
                <a:gd name="connsiteY9" fmla="*/ 88997 h 162453"/>
                <a:gd name="connsiteX10" fmla="*/ 351347 w 426874"/>
                <a:gd name="connsiteY10" fmla="*/ 295 h 162453"/>
                <a:gd name="connsiteX11" fmla="*/ 426874 w 426874"/>
                <a:gd name="connsiteY11" fmla="*/ 68211 h 162453"/>
                <a:gd name="connsiteX0" fmla="*/ 0 w 403611"/>
                <a:gd name="connsiteY0" fmla="*/ 150147 h 161316"/>
                <a:gd name="connsiteX1" fmla="*/ 63276 w 403611"/>
                <a:gd name="connsiteY1" fmla="*/ 161314 h 161316"/>
                <a:gd name="connsiteX2" fmla="*/ 62555 w 403611"/>
                <a:gd name="connsiteY2" fmla="*/ 80876 h 161316"/>
                <a:gd name="connsiteX3" fmla="*/ 140205 w 403611"/>
                <a:gd name="connsiteY3" fmla="*/ 147435 h 161316"/>
                <a:gd name="connsiteX4" fmla="*/ 132745 w 403611"/>
                <a:gd name="connsiteY4" fmla="*/ 59928 h 161316"/>
                <a:gd name="connsiteX5" fmla="*/ 210576 w 403611"/>
                <a:gd name="connsiteY5" fmla="*/ 126921 h 161316"/>
                <a:gd name="connsiteX6" fmla="*/ 198760 w 403611"/>
                <a:gd name="connsiteY6" fmla="*/ 40004 h 161316"/>
                <a:gd name="connsiteX7" fmla="*/ 272870 w 403611"/>
                <a:gd name="connsiteY7" fmla="*/ 107207 h 161316"/>
                <a:gd name="connsiteX8" fmla="*/ 263722 w 403611"/>
                <a:gd name="connsiteY8" fmla="*/ 19738 h 161316"/>
                <a:gd name="connsiteX9" fmla="*/ 335422 w 403611"/>
                <a:gd name="connsiteY9" fmla="*/ 88997 h 161316"/>
                <a:gd name="connsiteX10" fmla="*/ 328084 w 403611"/>
                <a:gd name="connsiteY10" fmla="*/ 295 h 161316"/>
                <a:gd name="connsiteX11" fmla="*/ 403611 w 403611"/>
                <a:gd name="connsiteY11" fmla="*/ 68211 h 161316"/>
                <a:gd name="connsiteX0" fmla="*/ 0 w 403611"/>
                <a:gd name="connsiteY0" fmla="*/ 150147 h 161318"/>
                <a:gd name="connsiteX1" fmla="*/ 63276 w 403611"/>
                <a:gd name="connsiteY1" fmla="*/ 161314 h 161318"/>
                <a:gd name="connsiteX2" fmla="*/ 62555 w 403611"/>
                <a:gd name="connsiteY2" fmla="*/ 80876 h 161318"/>
                <a:gd name="connsiteX3" fmla="*/ 140205 w 403611"/>
                <a:gd name="connsiteY3" fmla="*/ 147435 h 161318"/>
                <a:gd name="connsiteX4" fmla="*/ 132745 w 403611"/>
                <a:gd name="connsiteY4" fmla="*/ 59928 h 161318"/>
                <a:gd name="connsiteX5" fmla="*/ 210576 w 403611"/>
                <a:gd name="connsiteY5" fmla="*/ 126921 h 161318"/>
                <a:gd name="connsiteX6" fmla="*/ 198760 w 403611"/>
                <a:gd name="connsiteY6" fmla="*/ 40004 h 161318"/>
                <a:gd name="connsiteX7" fmla="*/ 272870 w 403611"/>
                <a:gd name="connsiteY7" fmla="*/ 107207 h 161318"/>
                <a:gd name="connsiteX8" fmla="*/ 263722 w 403611"/>
                <a:gd name="connsiteY8" fmla="*/ 19738 h 161318"/>
                <a:gd name="connsiteX9" fmla="*/ 335422 w 403611"/>
                <a:gd name="connsiteY9" fmla="*/ 88997 h 161318"/>
                <a:gd name="connsiteX10" fmla="*/ 328084 w 403611"/>
                <a:gd name="connsiteY10" fmla="*/ 295 h 161318"/>
                <a:gd name="connsiteX11" fmla="*/ 403611 w 403611"/>
                <a:gd name="connsiteY11" fmla="*/ 68211 h 161318"/>
                <a:gd name="connsiteX0" fmla="*/ 0 w 403611"/>
                <a:gd name="connsiteY0" fmla="*/ 150147 h 161326"/>
                <a:gd name="connsiteX1" fmla="*/ 63276 w 403611"/>
                <a:gd name="connsiteY1" fmla="*/ 161314 h 161326"/>
                <a:gd name="connsiteX2" fmla="*/ 62555 w 403611"/>
                <a:gd name="connsiteY2" fmla="*/ 80876 h 161326"/>
                <a:gd name="connsiteX3" fmla="*/ 140205 w 403611"/>
                <a:gd name="connsiteY3" fmla="*/ 147435 h 161326"/>
                <a:gd name="connsiteX4" fmla="*/ 132745 w 403611"/>
                <a:gd name="connsiteY4" fmla="*/ 59928 h 161326"/>
                <a:gd name="connsiteX5" fmla="*/ 210576 w 403611"/>
                <a:gd name="connsiteY5" fmla="*/ 126921 h 161326"/>
                <a:gd name="connsiteX6" fmla="*/ 198760 w 403611"/>
                <a:gd name="connsiteY6" fmla="*/ 40004 h 161326"/>
                <a:gd name="connsiteX7" fmla="*/ 272870 w 403611"/>
                <a:gd name="connsiteY7" fmla="*/ 107207 h 161326"/>
                <a:gd name="connsiteX8" fmla="*/ 263722 w 403611"/>
                <a:gd name="connsiteY8" fmla="*/ 19738 h 161326"/>
                <a:gd name="connsiteX9" fmla="*/ 335422 w 403611"/>
                <a:gd name="connsiteY9" fmla="*/ 88997 h 161326"/>
                <a:gd name="connsiteX10" fmla="*/ 328084 w 403611"/>
                <a:gd name="connsiteY10" fmla="*/ 295 h 161326"/>
                <a:gd name="connsiteX11" fmla="*/ 403611 w 403611"/>
                <a:gd name="connsiteY11" fmla="*/ 68211 h 161326"/>
                <a:gd name="connsiteX0" fmla="*/ 0 w 403611"/>
                <a:gd name="connsiteY0" fmla="*/ 150147 h 161320"/>
                <a:gd name="connsiteX1" fmla="*/ 63276 w 403611"/>
                <a:gd name="connsiteY1" fmla="*/ 161314 h 161320"/>
                <a:gd name="connsiteX2" fmla="*/ 62555 w 403611"/>
                <a:gd name="connsiteY2" fmla="*/ 80876 h 161320"/>
                <a:gd name="connsiteX3" fmla="*/ 140205 w 403611"/>
                <a:gd name="connsiteY3" fmla="*/ 147435 h 161320"/>
                <a:gd name="connsiteX4" fmla="*/ 132745 w 403611"/>
                <a:gd name="connsiteY4" fmla="*/ 59928 h 161320"/>
                <a:gd name="connsiteX5" fmla="*/ 210576 w 403611"/>
                <a:gd name="connsiteY5" fmla="*/ 126921 h 161320"/>
                <a:gd name="connsiteX6" fmla="*/ 198760 w 403611"/>
                <a:gd name="connsiteY6" fmla="*/ 40004 h 161320"/>
                <a:gd name="connsiteX7" fmla="*/ 272870 w 403611"/>
                <a:gd name="connsiteY7" fmla="*/ 107207 h 161320"/>
                <a:gd name="connsiteX8" fmla="*/ 263722 w 403611"/>
                <a:gd name="connsiteY8" fmla="*/ 19738 h 161320"/>
                <a:gd name="connsiteX9" fmla="*/ 335422 w 403611"/>
                <a:gd name="connsiteY9" fmla="*/ 88997 h 161320"/>
                <a:gd name="connsiteX10" fmla="*/ 328084 w 403611"/>
                <a:gd name="connsiteY10" fmla="*/ 295 h 161320"/>
                <a:gd name="connsiteX11" fmla="*/ 403611 w 403611"/>
                <a:gd name="connsiteY11" fmla="*/ 68211 h 161320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314"/>
                <a:gd name="connsiteX1" fmla="*/ 63276 w 403611"/>
                <a:gd name="connsiteY1" fmla="*/ 161314 h 161314"/>
                <a:gd name="connsiteX2" fmla="*/ 62555 w 403611"/>
                <a:gd name="connsiteY2" fmla="*/ 80876 h 161314"/>
                <a:gd name="connsiteX3" fmla="*/ 140205 w 403611"/>
                <a:gd name="connsiteY3" fmla="*/ 147435 h 161314"/>
                <a:gd name="connsiteX4" fmla="*/ 132745 w 403611"/>
                <a:gd name="connsiteY4" fmla="*/ 59928 h 161314"/>
                <a:gd name="connsiteX5" fmla="*/ 210576 w 403611"/>
                <a:gd name="connsiteY5" fmla="*/ 126921 h 161314"/>
                <a:gd name="connsiteX6" fmla="*/ 198760 w 403611"/>
                <a:gd name="connsiteY6" fmla="*/ 40004 h 161314"/>
                <a:gd name="connsiteX7" fmla="*/ 272870 w 403611"/>
                <a:gd name="connsiteY7" fmla="*/ 107207 h 161314"/>
                <a:gd name="connsiteX8" fmla="*/ 263722 w 403611"/>
                <a:gd name="connsiteY8" fmla="*/ 19738 h 161314"/>
                <a:gd name="connsiteX9" fmla="*/ 335422 w 403611"/>
                <a:gd name="connsiteY9" fmla="*/ 88997 h 161314"/>
                <a:gd name="connsiteX10" fmla="*/ 328084 w 403611"/>
                <a:gd name="connsiteY10" fmla="*/ 295 h 161314"/>
                <a:gd name="connsiteX11" fmla="*/ 403611 w 403611"/>
                <a:gd name="connsiteY11" fmla="*/ 68211 h 161314"/>
                <a:gd name="connsiteX0" fmla="*/ 0 w 403611"/>
                <a:gd name="connsiteY0" fmla="*/ 150147 h 161571"/>
                <a:gd name="connsiteX1" fmla="*/ 63276 w 403611"/>
                <a:gd name="connsiteY1" fmla="*/ 161314 h 161571"/>
                <a:gd name="connsiteX2" fmla="*/ 62555 w 403611"/>
                <a:gd name="connsiteY2" fmla="*/ 80876 h 161571"/>
                <a:gd name="connsiteX3" fmla="*/ 140205 w 403611"/>
                <a:gd name="connsiteY3" fmla="*/ 147435 h 161571"/>
                <a:gd name="connsiteX4" fmla="*/ 132745 w 403611"/>
                <a:gd name="connsiteY4" fmla="*/ 59928 h 161571"/>
                <a:gd name="connsiteX5" fmla="*/ 210576 w 403611"/>
                <a:gd name="connsiteY5" fmla="*/ 126921 h 161571"/>
                <a:gd name="connsiteX6" fmla="*/ 198760 w 403611"/>
                <a:gd name="connsiteY6" fmla="*/ 40004 h 161571"/>
                <a:gd name="connsiteX7" fmla="*/ 272870 w 403611"/>
                <a:gd name="connsiteY7" fmla="*/ 107207 h 161571"/>
                <a:gd name="connsiteX8" fmla="*/ 263722 w 403611"/>
                <a:gd name="connsiteY8" fmla="*/ 19738 h 161571"/>
                <a:gd name="connsiteX9" fmla="*/ 335422 w 403611"/>
                <a:gd name="connsiteY9" fmla="*/ 88997 h 161571"/>
                <a:gd name="connsiteX10" fmla="*/ 328084 w 403611"/>
                <a:gd name="connsiteY10" fmla="*/ 295 h 161571"/>
                <a:gd name="connsiteX11" fmla="*/ 403611 w 403611"/>
                <a:gd name="connsiteY11" fmla="*/ 68211 h 161571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940"/>
                <a:gd name="connsiteX1" fmla="*/ 63276 w 403611"/>
                <a:gd name="connsiteY1" fmla="*/ 161314 h 161940"/>
                <a:gd name="connsiteX2" fmla="*/ 62555 w 403611"/>
                <a:gd name="connsiteY2" fmla="*/ 80876 h 161940"/>
                <a:gd name="connsiteX3" fmla="*/ 140205 w 403611"/>
                <a:gd name="connsiteY3" fmla="*/ 147435 h 161940"/>
                <a:gd name="connsiteX4" fmla="*/ 132745 w 403611"/>
                <a:gd name="connsiteY4" fmla="*/ 59928 h 161940"/>
                <a:gd name="connsiteX5" fmla="*/ 210576 w 403611"/>
                <a:gd name="connsiteY5" fmla="*/ 126921 h 161940"/>
                <a:gd name="connsiteX6" fmla="*/ 198760 w 403611"/>
                <a:gd name="connsiteY6" fmla="*/ 40004 h 161940"/>
                <a:gd name="connsiteX7" fmla="*/ 272870 w 403611"/>
                <a:gd name="connsiteY7" fmla="*/ 107207 h 161940"/>
                <a:gd name="connsiteX8" fmla="*/ 263722 w 403611"/>
                <a:gd name="connsiteY8" fmla="*/ 19738 h 161940"/>
                <a:gd name="connsiteX9" fmla="*/ 335422 w 403611"/>
                <a:gd name="connsiteY9" fmla="*/ 88997 h 161940"/>
                <a:gd name="connsiteX10" fmla="*/ 328084 w 403611"/>
                <a:gd name="connsiteY10" fmla="*/ 295 h 161940"/>
                <a:gd name="connsiteX11" fmla="*/ 403611 w 403611"/>
                <a:gd name="connsiteY11" fmla="*/ 68211 h 161940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0 w 403611"/>
                <a:gd name="connsiteY0" fmla="*/ 150147 h 161801"/>
                <a:gd name="connsiteX1" fmla="*/ 63276 w 403611"/>
                <a:gd name="connsiteY1" fmla="*/ 161314 h 161801"/>
                <a:gd name="connsiteX2" fmla="*/ 62555 w 403611"/>
                <a:gd name="connsiteY2" fmla="*/ 80876 h 161801"/>
                <a:gd name="connsiteX3" fmla="*/ 140205 w 403611"/>
                <a:gd name="connsiteY3" fmla="*/ 147435 h 161801"/>
                <a:gd name="connsiteX4" fmla="*/ 132745 w 403611"/>
                <a:gd name="connsiteY4" fmla="*/ 59928 h 161801"/>
                <a:gd name="connsiteX5" fmla="*/ 210576 w 403611"/>
                <a:gd name="connsiteY5" fmla="*/ 126921 h 161801"/>
                <a:gd name="connsiteX6" fmla="*/ 198760 w 403611"/>
                <a:gd name="connsiteY6" fmla="*/ 40004 h 161801"/>
                <a:gd name="connsiteX7" fmla="*/ 272870 w 403611"/>
                <a:gd name="connsiteY7" fmla="*/ 107207 h 161801"/>
                <a:gd name="connsiteX8" fmla="*/ 263722 w 403611"/>
                <a:gd name="connsiteY8" fmla="*/ 19738 h 161801"/>
                <a:gd name="connsiteX9" fmla="*/ 335422 w 403611"/>
                <a:gd name="connsiteY9" fmla="*/ 88997 h 161801"/>
                <a:gd name="connsiteX10" fmla="*/ 328084 w 403611"/>
                <a:gd name="connsiteY10" fmla="*/ 295 h 161801"/>
                <a:gd name="connsiteX11" fmla="*/ 403611 w 403611"/>
                <a:gd name="connsiteY11" fmla="*/ 68211 h 161801"/>
                <a:gd name="connsiteX0" fmla="*/ 8302 w 348637"/>
                <a:gd name="connsiteY0" fmla="*/ 161314 h 161314"/>
                <a:gd name="connsiteX1" fmla="*/ 7581 w 348637"/>
                <a:gd name="connsiteY1" fmla="*/ 80876 h 161314"/>
                <a:gd name="connsiteX2" fmla="*/ 85231 w 348637"/>
                <a:gd name="connsiteY2" fmla="*/ 147435 h 161314"/>
                <a:gd name="connsiteX3" fmla="*/ 77771 w 348637"/>
                <a:gd name="connsiteY3" fmla="*/ 59928 h 161314"/>
                <a:gd name="connsiteX4" fmla="*/ 155602 w 348637"/>
                <a:gd name="connsiteY4" fmla="*/ 126921 h 161314"/>
                <a:gd name="connsiteX5" fmla="*/ 143786 w 348637"/>
                <a:gd name="connsiteY5" fmla="*/ 40004 h 161314"/>
                <a:gd name="connsiteX6" fmla="*/ 217896 w 348637"/>
                <a:gd name="connsiteY6" fmla="*/ 107207 h 161314"/>
                <a:gd name="connsiteX7" fmla="*/ 208748 w 348637"/>
                <a:gd name="connsiteY7" fmla="*/ 19738 h 161314"/>
                <a:gd name="connsiteX8" fmla="*/ 280448 w 348637"/>
                <a:gd name="connsiteY8" fmla="*/ 88997 h 161314"/>
                <a:gd name="connsiteX9" fmla="*/ 273110 w 348637"/>
                <a:gd name="connsiteY9" fmla="*/ 295 h 161314"/>
                <a:gd name="connsiteX10" fmla="*/ 348637 w 348637"/>
                <a:gd name="connsiteY10" fmla="*/ 68211 h 161314"/>
                <a:gd name="connsiteX0" fmla="*/ 0 w 341056"/>
                <a:gd name="connsiteY0" fmla="*/ 80876 h 148010"/>
                <a:gd name="connsiteX1" fmla="*/ 77650 w 341056"/>
                <a:gd name="connsiteY1" fmla="*/ 147435 h 148010"/>
                <a:gd name="connsiteX2" fmla="*/ 70190 w 341056"/>
                <a:gd name="connsiteY2" fmla="*/ 59928 h 148010"/>
                <a:gd name="connsiteX3" fmla="*/ 148021 w 341056"/>
                <a:gd name="connsiteY3" fmla="*/ 126921 h 148010"/>
                <a:gd name="connsiteX4" fmla="*/ 136205 w 341056"/>
                <a:gd name="connsiteY4" fmla="*/ 40004 h 148010"/>
                <a:gd name="connsiteX5" fmla="*/ 210315 w 341056"/>
                <a:gd name="connsiteY5" fmla="*/ 107207 h 148010"/>
                <a:gd name="connsiteX6" fmla="*/ 201167 w 341056"/>
                <a:gd name="connsiteY6" fmla="*/ 19738 h 148010"/>
                <a:gd name="connsiteX7" fmla="*/ 272867 w 341056"/>
                <a:gd name="connsiteY7" fmla="*/ 88997 h 148010"/>
                <a:gd name="connsiteX8" fmla="*/ 265529 w 341056"/>
                <a:gd name="connsiteY8" fmla="*/ 295 h 148010"/>
                <a:gd name="connsiteX9" fmla="*/ 341056 w 341056"/>
                <a:gd name="connsiteY9" fmla="*/ 68211 h 148010"/>
                <a:gd name="connsiteX0" fmla="*/ 12759 w 276165"/>
                <a:gd name="connsiteY0" fmla="*/ 147435 h 147435"/>
                <a:gd name="connsiteX1" fmla="*/ 5299 w 276165"/>
                <a:gd name="connsiteY1" fmla="*/ 59928 h 147435"/>
                <a:gd name="connsiteX2" fmla="*/ 83130 w 276165"/>
                <a:gd name="connsiteY2" fmla="*/ 126921 h 147435"/>
                <a:gd name="connsiteX3" fmla="*/ 71314 w 276165"/>
                <a:gd name="connsiteY3" fmla="*/ 40004 h 147435"/>
                <a:gd name="connsiteX4" fmla="*/ 145424 w 276165"/>
                <a:gd name="connsiteY4" fmla="*/ 107207 h 147435"/>
                <a:gd name="connsiteX5" fmla="*/ 136276 w 276165"/>
                <a:gd name="connsiteY5" fmla="*/ 19738 h 147435"/>
                <a:gd name="connsiteX6" fmla="*/ 207976 w 276165"/>
                <a:gd name="connsiteY6" fmla="*/ 88997 h 147435"/>
                <a:gd name="connsiteX7" fmla="*/ 200638 w 276165"/>
                <a:gd name="connsiteY7" fmla="*/ 295 h 147435"/>
                <a:gd name="connsiteX8" fmla="*/ 276165 w 276165"/>
                <a:gd name="connsiteY8" fmla="*/ 68211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165" h="147435">
                  <a:moveTo>
                    <a:pt x="12759" y="147435"/>
                  </a:moveTo>
                  <a:cubicBezTo>
                    <a:pt x="36838" y="141295"/>
                    <a:pt x="-16330" y="67005"/>
                    <a:pt x="5299" y="59928"/>
                  </a:cubicBezTo>
                  <a:cubicBezTo>
                    <a:pt x="25335" y="55255"/>
                    <a:pt x="60766" y="133708"/>
                    <a:pt x="83130" y="126921"/>
                  </a:cubicBezTo>
                  <a:cubicBezTo>
                    <a:pt x="107849" y="119776"/>
                    <a:pt x="46025" y="47391"/>
                    <a:pt x="71314" y="40004"/>
                  </a:cubicBezTo>
                  <a:cubicBezTo>
                    <a:pt x="93013" y="33424"/>
                    <a:pt x="126124" y="113929"/>
                    <a:pt x="145424" y="107207"/>
                  </a:cubicBezTo>
                  <a:cubicBezTo>
                    <a:pt x="168505" y="101593"/>
                    <a:pt x="109312" y="28906"/>
                    <a:pt x="136276" y="19738"/>
                  </a:cubicBezTo>
                  <a:cubicBezTo>
                    <a:pt x="157051" y="14057"/>
                    <a:pt x="184602" y="95864"/>
                    <a:pt x="207976" y="88997"/>
                  </a:cubicBezTo>
                  <a:cubicBezTo>
                    <a:pt x="242747" y="78913"/>
                    <a:pt x="171180" y="9551"/>
                    <a:pt x="200638" y="295"/>
                  </a:cubicBezTo>
                  <a:cubicBezTo>
                    <a:pt x="222267" y="-5463"/>
                    <a:pt x="251120" y="75074"/>
                    <a:pt x="276165" y="68211"/>
                  </a:cubicBezTo>
                </a:path>
              </a:pathLst>
            </a:custGeom>
            <a:noFill/>
            <a:ln w="25400">
              <a:solidFill>
                <a:srgbClr val="5D2EA2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4F227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Rectangle 509"/>
              <p:cNvSpPr/>
              <p:nvPr/>
            </p:nvSpPr>
            <p:spPr>
              <a:xfrm>
                <a:off x="10540021" y="5441472"/>
                <a:ext cx="1551963" cy="336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fr-FR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sub>
                      </m:sSub>
                      <m:r>
                        <a:rPr lang="fr-FR" sz="1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0" name="Rectangle 5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021" y="5441472"/>
                <a:ext cx="1551963" cy="33682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1" name="ZoneTexte 510"/>
          <p:cNvSpPr txBox="1"/>
          <p:nvPr/>
        </p:nvSpPr>
        <p:spPr>
          <a:xfrm>
            <a:off x="10556598" y="5304559"/>
            <a:ext cx="1700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7030A0"/>
                </a:solidFill>
              </a:rPr>
              <a:t>Photon </a:t>
            </a:r>
            <a:r>
              <a:rPr lang="fr-FR" sz="1100" dirty="0" err="1">
                <a:solidFill>
                  <a:srgbClr val="7030A0"/>
                </a:solidFill>
              </a:rPr>
              <a:t>rétro-diffusé</a:t>
            </a:r>
            <a:endParaRPr lang="fr-FR" sz="1100" dirty="0">
              <a:solidFill>
                <a:srgbClr val="7030A0"/>
              </a:solidFill>
            </a:endParaRPr>
          </a:p>
        </p:txBody>
      </p:sp>
      <p:sp>
        <p:nvSpPr>
          <p:cNvPr id="512" name="ZoneTexte 511"/>
          <p:cNvSpPr txBox="1"/>
          <p:nvPr/>
        </p:nvSpPr>
        <p:spPr>
          <a:xfrm rot="15343">
            <a:off x="10334081" y="5830095"/>
            <a:ext cx="565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C2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fr-FR" sz="1400" b="1" baseline="-25000" dirty="0">
                <a:solidFill>
                  <a:srgbClr val="4C2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243396" y="4276354"/>
            <a:ext cx="1181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kern="0" dirty="0">
                <a:solidFill>
                  <a:srgbClr val="666666"/>
                </a:solidFill>
              </a:rPr>
              <a:t>Rayonnement </a:t>
            </a:r>
          </a:p>
          <a:p>
            <a:pPr algn="ctr"/>
            <a:r>
              <a:rPr lang="fr-FR" sz="1200" kern="0" dirty="0">
                <a:solidFill>
                  <a:srgbClr val="666666"/>
                </a:solidFill>
              </a:rPr>
              <a:t>concentré </a:t>
            </a:r>
          </a:p>
          <a:p>
            <a:pPr algn="ctr"/>
            <a:r>
              <a:rPr lang="fr-FR" sz="1200" kern="0" dirty="0">
                <a:solidFill>
                  <a:srgbClr val="666666"/>
                </a:solidFill>
              </a:rPr>
              <a:t>vers l’avant</a:t>
            </a:r>
            <a:endParaRPr lang="fr-FR" sz="1200" dirty="0"/>
          </a:p>
        </p:txBody>
      </p:sp>
      <p:sp>
        <p:nvSpPr>
          <p:cNvPr id="513" name="Arc 512"/>
          <p:cNvSpPr/>
          <p:nvPr/>
        </p:nvSpPr>
        <p:spPr>
          <a:xfrm rot="1660344">
            <a:off x="9667546" y="4184927"/>
            <a:ext cx="463074" cy="975411"/>
          </a:xfrm>
          <a:prstGeom prst="arc">
            <a:avLst>
              <a:gd name="adj1" fmla="val 16581659"/>
              <a:gd name="adj2" fmla="val 2309546"/>
            </a:avLst>
          </a:prstGeom>
          <a:ln w="28575">
            <a:solidFill>
              <a:srgbClr val="BC8FFF"/>
            </a:solidFill>
          </a:ln>
          <a:effectLst>
            <a:outerShdw dist="127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ZoneTexte 152"/>
              <p:cNvSpPr txBox="1"/>
              <p:nvPr/>
            </p:nvSpPr>
            <p:spPr>
              <a:xfrm>
                <a:off x="5123820" y="4427607"/>
                <a:ext cx="2628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53" name="ZoneTexte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820" y="4427607"/>
                <a:ext cx="262892" cy="307777"/>
              </a:xfrm>
              <a:prstGeom prst="rect">
                <a:avLst/>
              </a:prstGeom>
              <a:blipFill>
                <a:blip r:embed="rId16"/>
                <a:stretch>
                  <a:fillRect l="-18605" r="-18605"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0424888" y="6343650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cxnSp>
        <p:nvCxnSpPr>
          <p:cNvPr id="157" name="Connecteur droit 156"/>
          <p:cNvCxnSpPr>
            <a:cxnSpLocks/>
          </p:cNvCxnSpPr>
          <p:nvPr/>
        </p:nvCxnSpPr>
        <p:spPr>
          <a:xfrm flipV="1">
            <a:off x="7518393" y="5202478"/>
            <a:ext cx="2786547" cy="627385"/>
          </a:xfrm>
          <a:prstGeom prst="line">
            <a:avLst/>
          </a:prstGeom>
          <a:ln w="158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044092" y="5829507"/>
            <a:ext cx="4427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937">
              <a:tabLst>
                <a:tab pos="530225" algn="l"/>
              </a:tabLst>
            </a:pPr>
            <a:r>
              <a:rPr lang="fr-FR" sz="1400" b="1" i="1" kern="0" dirty="0">
                <a:solidFill>
                  <a:srgbClr val="666666"/>
                </a:solidFill>
              </a:rPr>
              <a:t>Le changement de référentiel induit un effet Doppler relativiste qui dépend de l’angle.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54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299" grpId="0" animBg="1"/>
      <p:bldP spid="300" grpId="0"/>
      <p:bldP spid="362" grpId="0" animBg="1"/>
      <p:bldP spid="374" grpId="0" animBg="1"/>
      <p:bldP spid="402" grpId="0"/>
      <p:bldP spid="403" grpId="0"/>
      <p:bldP spid="404" grpId="0"/>
      <p:bldP spid="409" grpId="0" animBg="1"/>
      <p:bldP spid="410" grpId="0" animBg="1"/>
      <p:bldP spid="421" grpId="0" animBg="1"/>
      <p:bldP spid="422" grpId="0" animBg="1"/>
      <p:bldP spid="423" grpId="0" animBg="1"/>
      <p:bldP spid="424" grpId="0" animBg="1"/>
      <p:bldP spid="431" grpId="0" animBg="1"/>
      <p:bldP spid="432" grpId="0" animBg="1"/>
      <p:bldP spid="443" grpId="0"/>
      <p:bldP spid="444" grpId="0"/>
      <p:bldP spid="445" grpId="0" animBg="1"/>
      <p:bldP spid="446" grpId="0"/>
      <p:bldP spid="475" grpId="0" animBg="1"/>
      <p:bldP spid="476" grpId="0" animBg="1"/>
      <p:bldP spid="477" grpId="0" animBg="1"/>
      <p:bldP spid="478" grpId="0" animBg="1"/>
      <p:bldP spid="479" grpId="0" animBg="1"/>
      <p:bldP spid="489" grpId="0" animBg="1"/>
      <p:bldP spid="490" grpId="0" animBg="1"/>
      <p:bldP spid="491" grpId="0"/>
      <p:bldP spid="492" grpId="0" animBg="1"/>
      <p:bldP spid="510" grpId="0"/>
      <p:bldP spid="511" grpId="0"/>
      <p:bldP spid="512" grpId="0"/>
      <p:bldP spid="61" grpId="0"/>
      <p:bldP spid="513" grpId="0" animBg="1"/>
      <p:bldP spid="153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SMILE – Description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40</a:t>
            </a:fld>
            <a:endParaRPr lang="fr-FR"/>
          </a:p>
        </p:txBody>
      </p:sp>
      <p:cxnSp>
        <p:nvCxnSpPr>
          <p:cNvPr id="85" name="Connecteur droit avec flèche 84"/>
          <p:cNvCxnSpPr>
            <a:cxnSpLocks noChangeShapeType="1"/>
          </p:cNvCxnSpPr>
          <p:nvPr/>
        </p:nvCxnSpPr>
        <p:spPr bwMode="auto">
          <a:xfrm flipH="1">
            <a:off x="8929108" y="2051550"/>
            <a:ext cx="45737" cy="3007861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stealth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Zone de texte 17"/>
          <p:cNvSpPr txBox="1">
            <a:spLocks noChangeAspect="1"/>
          </p:cNvSpPr>
          <p:nvPr/>
        </p:nvSpPr>
        <p:spPr>
          <a:xfrm>
            <a:off x="7206389" y="2869832"/>
            <a:ext cx="2619572" cy="36720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72000" tIns="36000" rIns="108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3350" indent="-107950" algn="ctr">
              <a:spcAft>
                <a:spcPts val="0"/>
              </a:spcAft>
            </a:pPr>
            <a:r>
              <a:rPr lang="fr-FR" sz="2000" b="1" i="1" dirty="0">
                <a:ea typeface="Times New Roman" panose="02020603050405020304" pitchFamily="18" charset="0"/>
              </a:rPr>
              <a:t>25</a:t>
            </a:r>
            <a:r>
              <a:rPr lang="fr-FR" sz="2000" b="1" i="1" kern="1200" dirty="0">
                <a:effectLst/>
                <a:ea typeface="Times New Roman" panose="02020603050405020304" pitchFamily="18" charset="0"/>
              </a:rPr>
              <a:t> cm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21558" r="22625"/>
          <a:stretch/>
        </p:blipFill>
        <p:spPr>
          <a:xfrm>
            <a:off x="9174244" y="1883786"/>
            <a:ext cx="2910115" cy="4216840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H="1">
            <a:off x="10417943" y="2788374"/>
            <a:ext cx="504051" cy="8118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 flipH="1">
            <a:off x="10497184" y="3696984"/>
            <a:ext cx="950587" cy="18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 flipH="1" flipV="1">
            <a:off x="10921994" y="2797819"/>
            <a:ext cx="511178" cy="8991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10970255" y="2796368"/>
            <a:ext cx="107156" cy="107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 rot="19925042">
            <a:off x="11042768" y="2677659"/>
            <a:ext cx="360000" cy="10800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8" name="Ellipse 117"/>
          <p:cNvSpPr/>
          <p:nvPr/>
        </p:nvSpPr>
        <p:spPr>
          <a:xfrm>
            <a:off x="11392279" y="3532918"/>
            <a:ext cx="107156" cy="107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9" name="Rectangle 118"/>
          <p:cNvSpPr/>
          <p:nvPr/>
        </p:nvSpPr>
        <p:spPr>
          <a:xfrm rot="19925042">
            <a:off x="11464792" y="3414209"/>
            <a:ext cx="360000" cy="10800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7999121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65861" y="914666"/>
            <a:ext cx="1142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>
                <a:solidFill>
                  <a:srgbClr val="FF0000"/>
                </a:solidFill>
              </a:rPr>
              <a:t>Objectif</a:t>
            </a:r>
            <a:r>
              <a:rPr lang="fr-FR" sz="2400" dirty="0">
                <a:solidFill>
                  <a:srgbClr val="4E5DA8"/>
                </a:solidFill>
              </a:rPr>
              <a:t> : Superposition de 8 impulsions laser au point d’interaction</a:t>
            </a:r>
          </a:p>
        </p:txBody>
      </p:sp>
      <p:sp>
        <p:nvSpPr>
          <p:cNvPr id="11" name="Ellipse 10"/>
          <p:cNvSpPr/>
          <p:nvPr/>
        </p:nvSpPr>
        <p:spPr>
          <a:xfrm>
            <a:off x="10085545" y="3410644"/>
            <a:ext cx="509639" cy="616852"/>
          </a:xfrm>
          <a:prstGeom prst="ellipse">
            <a:avLst/>
          </a:prstGeom>
          <a:solidFill>
            <a:schemeClr val="tx2">
              <a:lumMod val="40000"/>
              <a:lumOff val="60000"/>
              <a:alpha val="61000"/>
            </a:schemeClr>
          </a:solidFill>
          <a:ln>
            <a:noFill/>
          </a:ln>
          <a:scene3d>
            <a:camera prst="isometricLeftDown">
              <a:rot lat="18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48" name="Ellipse 147"/>
          <p:cNvSpPr/>
          <p:nvPr/>
        </p:nvSpPr>
        <p:spPr>
          <a:xfrm rot="2043707">
            <a:off x="10454898" y="3437914"/>
            <a:ext cx="95323" cy="187396"/>
          </a:xfrm>
          <a:prstGeom prst="ellipse">
            <a:avLst/>
          </a:prstGeom>
          <a:gradFill>
            <a:gsLst>
              <a:gs pos="0">
                <a:srgbClr val="A51F8C"/>
              </a:gs>
              <a:gs pos="33000">
                <a:srgbClr val="A51F8C"/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49" name="Ellipse 148"/>
          <p:cNvSpPr/>
          <p:nvPr/>
        </p:nvSpPr>
        <p:spPr>
          <a:xfrm rot="20520031">
            <a:off x="10176299" y="3479752"/>
            <a:ext cx="81424" cy="147539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0" name="Ellipse 149"/>
          <p:cNvSpPr/>
          <p:nvPr/>
        </p:nvSpPr>
        <p:spPr>
          <a:xfrm rot="20067814">
            <a:off x="10130270" y="3579328"/>
            <a:ext cx="86953" cy="150593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1" name="Ellipse 150"/>
          <p:cNvSpPr/>
          <p:nvPr/>
        </p:nvSpPr>
        <p:spPr>
          <a:xfrm rot="19787231">
            <a:off x="10171950" y="3731231"/>
            <a:ext cx="92369" cy="145129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2" name="Ellipse 151"/>
          <p:cNvSpPr/>
          <p:nvPr/>
        </p:nvSpPr>
        <p:spPr>
          <a:xfrm rot="20246675">
            <a:off x="10281539" y="3844913"/>
            <a:ext cx="95569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3" name="Ellipse 152"/>
          <p:cNvSpPr/>
          <p:nvPr/>
        </p:nvSpPr>
        <p:spPr>
          <a:xfrm rot="20246675">
            <a:off x="10399622" y="3861823"/>
            <a:ext cx="73954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4" name="Ellipse 153"/>
          <p:cNvSpPr/>
          <p:nvPr/>
        </p:nvSpPr>
        <p:spPr>
          <a:xfrm rot="20070944">
            <a:off x="10439979" y="3762362"/>
            <a:ext cx="85026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5" name="Ellipse 154"/>
          <p:cNvSpPr/>
          <p:nvPr/>
        </p:nvSpPr>
        <p:spPr>
          <a:xfrm rot="20070944">
            <a:off x="10396893" y="3611187"/>
            <a:ext cx="75091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Zone de texte 17"/>
          <p:cNvSpPr txBox="1">
            <a:spLocks noChangeAspect="1"/>
          </p:cNvSpPr>
          <p:nvPr/>
        </p:nvSpPr>
        <p:spPr>
          <a:xfrm>
            <a:off x="9011850" y="3567941"/>
            <a:ext cx="1002921" cy="3023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3350" indent="-107950" algn="ctr">
              <a:spcAft>
                <a:spcPts val="0"/>
              </a:spcAft>
            </a:pPr>
            <a:r>
              <a:rPr lang="fr-FR" sz="2000" b="1" i="1" dirty="0">
                <a:ea typeface="Times New Roman" panose="02020603050405020304" pitchFamily="18" charset="0"/>
              </a:rPr>
              <a:t>3,5</a:t>
            </a:r>
            <a:r>
              <a:rPr lang="fr-FR" sz="2000" b="1" i="1" kern="1200" dirty="0">
                <a:effectLst/>
                <a:ea typeface="Times New Roman" panose="02020603050405020304" pitchFamily="18" charset="0"/>
              </a:rPr>
              <a:t> cm</a:t>
            </a:r>
          </a:p>
        </p:txBody>
      </p:sp>
      <p:cxnSp>
        <p:nvCxnSpPr>
          <p:cNvPr id="52" name="Connecteur droit avec flèche 51"/>
          <p:cNvCxnSpPr>
            <a:cxnSpLocks noChangeShapeType="1"/>
          </p:cNvCxnSpPr>
          <p:nvPr/>
        </p:nvCxnSpPr>
        <p:spPr bwMode="auto">
          <a:xfrm flipH="1">
            <a:off x="10009345" y="3430744"/>
            <a:ext cx="0" cy="621128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stealth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Connecteur droit avec flèche 111"/>
          <p:cNvCxnSpPr>
            <a:cxnSpLocks/>
          </p:cNvCxnSpPr>
          <p:nvPr/>
        </p:nvCxnSpPr>
        <p:spPr>
          <a:xfrm flipH="1" flipV="1">
            <a:off x="4382319" y="4728526"/>
            <a:ext cx="1086240" cy="12372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F0D95B-90E7-BA8D-83BD-6D2E54BD226F}"/>
              </a:ext>
            </a:extLst>
          </p:cNvPr>
          <p:cNvSpPr txBox="1"/>
          <p:nvPr/>
        </p:nvSpPr>
        <p:spPr>
          <a:xfrm>
            <a:off x="3903241" y="6068999"/>
            <a:ext cx="441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4E5DA8"/>
                </a:solidFill>
              </a:rPr>
              <a:t>Superposition de 8 impulsions laser séparées de 7 ns au point d’interaction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49C3E3-8BF0-9149-C08B-3483A4854366}"/>
              </a:ext>
            </a:extLst>
          </p:cNvPr>
          <p:cNvGrpSpPr/>
          <p:nvPr/>
        </p:nvGrpSpPr>
        <p:grpSpPr>
          <a:xfrm>
            <a:off x="-82127" y="1373329"/>
            <a:ext cx="7891390" cy="5448667"/>
            <a:chOff x="923074" y="827356"/>
            <a:chExt cx="7891390" cy="544866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713D2B0-43FB-2132-D1CF-83C566B697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3834" y="1112665"/>
              <a:ext cx="4216747" cy="3181832"/>
              <a:chOff x="2133599" y="1193800"/>
              <a:chExt cx="6362033" cy="4800599"/>
            </a:xfrm>
          </p:grpSpPr>
          <p:pic>
            <p:nvPicPr>
              <p:cNvPr id="136" name="Image 135">
                <a:extLst>
                  <a:ext uri="{FF2B5EF4-FFF2-40B4-BE49-F238E27FC236}">
                    <a16:creationId xmlns:a16="http://schemas.microsoft.com/office/drawing/2014/main" id="{C205E6B6-D43E-2452-39AF-9DB2CE5A9F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4" t="17407" r="31009" b="13704"/>
              <a:stretch/>
            </p:blipFill>
            <p:spPr>
              <a:xfrm>
                <a:off x="2133599" y="1193800"/>
                <a:ext cx="5647855" cy="4724399"/>
              </a:xfrm>
              <a:prstGeom prst="rect">
                <a:avLst/>
              </a:prstGeom>
            </p:spPr>
          </p:pic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7B0E464E-3229-C250-FAFD-57072E6FF3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48918" y="2674539"/>
                <a:ext cx="18467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ED5C3468-839A-670C-5954-92F17AB7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36895" y="4169569"/>
                <a:ext cx="189710" cy="91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3B47358C-7CAA-78F7-E8EF-DE422F619ABE}"/>
                  </a:ext>
                </a:extLst>
              </p:cNvPr>
              <p:cNvCxnSpPr>
                <a:cxnSpLocks/>
              </p:cNvCxnSpPr>
              <p:nvPr/>
            </p:nvCxnSpPr>
            <p:spPr>
              <a:xfrm rot="7620000" flipH="1">
                <a:off x="3182937" y="4243506"/>
                <a:ext cx="189710" cy="91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oupe 139">
                <a:extLst>
                  <a:ext uri="{FF2B5EF4-FFF2-40B4-BE49-F238E27FC236}">
                    <a16:creationId xmlns:a16="http://schemas.microsoft.com/office/drawing/2014/main" id="{A650B928-D656-374D-E194-DCB57F5CE9B2}"/>
                  </a:ext>
                </a:extLst>
              </p:cNvPr>
              <p:cNvGrpSpPr/>
              <p:nvPr/>
            </p:nvGrpSpPr>
            <p:grpSpPr>
              <a:xfrm rot="1680000">
                <a:off x="7822246" y="2606581"/>
                <a:ext cx="189710" cy="189710"/>
                <a:chOff x="6099642" y="2657714"/>
                <a:chExt cx="189710" cy="189710"/>
              </a:xfrm>
            </p:grpSpPr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6F3B6432-CE2B-EDBA-F853-4C43A1B46B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9642" y="2674069"/>
                  <a:ext cx="189710" cy="91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necteur droit 170">
                  <a:extLst>
                    <a:ext uri="{FF2B5EF4-FFF2-40B4-BE49-F238E27FC236}">
                      <a16:creationId xmlns:a16="http://schemas.microsoft.com/office/drawing/2014/main" id="{5F2DF7CA-1965-F7B4-DCA6-B1999FCE3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620000" flipH="1">
                  <a:off x="6145684" y="2748006"/>
                  <a:ext cx="189710" cy="91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e 140">
                <a:extLst>
                  <a:ext uri="{FF2B5EF4-FFF2-40B4-BE49-F238E27FC236}">
                    <a16:creationId xmlns:a16="http://schemas.microsoft.com/office/drawing/2014/main" id="{CF0CDC5C-C833-7A07-9204-370DD52925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33086" y="1469988"/>
                <a:ext cx="2905017" cy="2454854"/>
                <a:chOff x="18917487" y="1424604"/>
                <a:chExt cx="7701064" cy="6507705"/>
              </a:xfrm>
            </p:grpSpPr>
            <p:grpSp>
              <p:nvGrpSpPr>
                <p:cNvPr id="145" name="Groupe 144">
                  <a:extLst>
                    <a:ext uri="{FF2B5EF4-FFF2-40B4-BE49-F238E27FC236}">
                      <a16:creationId xmlns:a16="http://schemas.microsoft.com/office/drawing/2014/main" id="{3599F12F-59B1-2F9D-85B1-C3EEA2F108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000178" y="3293888"/>
                  <a:ext cx="7618373" cy="4638421"/>
                  <a:chOff x="3847722" y="2163237"/>
                  <a:chExt cx="2879745" cy="1752081"/>
                </a:xfrm>
              </p:grpSpPr>
              <p:cxnSp>
                <p:nvCxnSpPr>
                  <p:cNvPr id="168" name="Connecteur droit 167">
                    <a:extLst>
                      <a:ext uri="{FF2B5EF4-FFF2-40B4-BE49-F238E27FC236}">
                        <a16:creationId xmlns:a16="http://schemas.microsoft.com/office/drawing/2014/main" id="{90313362-6DE7-9E56-FDE8-59C0FF12673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847722" y="2163237"/>
                    <a:ext cx="2879745" cy="1752081"/>
                  </a:xfrm>
                  <a:prstGeom prst="line">
                    <a:avLst/>
                  </a:prstGeom>
                  <a:ln w="127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168">
                    <a:extLst>
                      <a:ext uri="{FF2B5EF4-FFF2-40B4-BE49-F238E27FC236}">
                        <a16:creationId xmlns:a16="http://schemas.microsoft.com/office/drawing/2014/main" id="{E4F2C986-23D2-27BC-AC1A-B351CCE859B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850354" y="2214562"/>
                    <a:ext cx="2767142" cy="1700349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6" name="Connecteur droit 145">
                  <a:extLst>
                    <a:ext uri="{FF2B5EF4-FFF2-40B4-BE49-F238E27FC236}">
                      <a16:creationId xmlns:a16="http://schemas.microsoft.com/office/drawing/2014/main" id="{2E0763B1-3D6E-4E2E-440C-CC4C6D9EA65B}"/>
                    </a:ext>
                  </a:extLst>
                </p:cNvPr>
                <p:cNvCxnSpPr/>
                <p:nvPr/>
              </p:nvCxnSpPr>
              <p:spPr>
                <a:xfrm flipH="1">
                  <a:off x="19075767" y="3406720"/>
                  <a:ext cx="7290532" cy="4501467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cteur droit 146">
                  <a:extLst>
                    <a:ext uri="{FF2B5EF4-FFF2-40B4-BE49-F238E27FC236}">
                      <a16:creationId xmlns:a16="http://schemas.microsoft.com/office/drawing/2014/main" id="{7B1F57DC-EAA4-5896-ED9E-5827D4239115}"/>
                    </a:ext>
                  </a:extLst>
                </p:cNvPr>
                <p:cNvCxnSpPr/>
                <p:nvPr/>
              </p:nvCxnSpPr>
              <p:spPr>
                <a:xfrm flipH="1">
                  <a:off x="19068590" y="3505417"/>
                  <a:ext cx="7240135" cy="4393313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cteur droit 155">
                  <a:extLst>
                    <a:ext uri="{FF2B5EF4-FFF2-40B4-BE49-F238E27FC236}">
                      <a16:creationId xmlns:a16="http://schemas.microsoft.com/office/drawing/2014/main" id="{5FD7A29B-B425-1920-EA08-71380EB096EB}"/>
                    </a:ext>
                  </a:extLst>
                </p:cNvPr>
                <p:cNvCxnSpPr/>
                <p:nvPr/>
              </p:nvCxnSpPr>
              <p:spPr>
                <a:xfrm flipH="1">
                  <a:off x="19089042" y="3504339"/>
                  <a:ext cx="7219684" cy="4336676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cteur droit 156">
                  <a:extLst>
                    <a:ext uri="{FF2B5EF4-FFF2-40B4-BE49-F238E27FC236}">
                      <a16:creationId xmlns:a16="http://schemas.microsoft.com/office/drawing/2014/main" id="{B61C03B1-BB35-62A5-36D5-FA8E50AD0D67}"/>
                    </a:ext>
                  </a:extLst>
                </p:cNvPr>
                <p:cNvCxnSpPr/>
                <p:nvPr/>
              </p:nvCxnSpPr>
              <p:spPr>
                <a:xfrm flipH="1">
                  <a:off x="19078815" y="3581069"/>
                  <a:ext cx="7255106" cy="425994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3DF3AECD-9C78-511C-EC33-32B4C4AAC5B6}"/>
                    </a:ext>
                  </a:extLst>
                </p:cNvPr>
                <p:cNvCxnSpPr/>
                <p:nvPr/>
              </p:nvCxnSpPr>
              <p:spPr>
                <a:xfrm flipH="1">
                  <a:off x="19044273" y="3587372"/>
                  <a:ext cx="7282472" cy="4150599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cteur droit 158">
                  <a:extLst>
                    <a:ext uri="{FF2B5EF4-FFF2-40B4-BE49-F238E27FC236}">
                      <a16:creationId xmlns:a16="http://schemas.microsoft.com/office/drawing/2014/main" id="{1E694861-1AB7-7ADA-EEE9-D3DDDC17DD9D}"/>
                    </a:ext>
                  </a:extLst>
                </p:cNvPr>
                <p:cNvCxnSpPr/>
                <p:nvPr/>
              </p:nvCxnSpPr>
              <p:spPr>
                <a:xfrm flipH="1">
                  <a:off x="19044274" y="3645191"/>
                  <a:ext cx="7365242" cy="4096826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26887D0-EC36-C711-1631-5CEFF4C4819C}"/>
                    </a:ext>
                  </a:extLst>
                </p:cNvPr>
                <p:cNvCxnSpPr/>
                <p:nvPr/>
              </p:nvCxnSpPr>
              <p:spPr>
                <a:xfrm flipH="1">
                  <a:off x="19019071" y="3644113"/>
                  <a:ext cx="7390446" cy="4043442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E4B8399E-EBC2-4B61-BCC3-2F2014210924}"/>
                    </a:ext>
                  </a:extLst>
                </p:cNvPr>
                <p:cNvCxnSpPr/>
                <p:nvPr/>
              </p:nvCxnSpPr>
              <p:spPr>
                <a:xfrm flipH="1">
                  <a:off x="19024033" y="3634753"/>
                  <a:ext cx="7442188" cy="4053880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A5E89FBB-7B28-E4A5-17C4-E39E0E31DBCF}"/>
                    </a:ext>
                  </a:extLst>
                </p:cNvPr>
                <p:cNvCxnSpPr/>
                <p:nvPr/>
              </p:nvCxnSpPr>
              <p:spPr>
                <a:xfrm flipH="1">
                  <a:off x="18937177" y="3632584"/>
                  <a:ext cx="7531047" cy="4083337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F41D862F-A1A5-892B-2164-60F39C7D9F33}"/>
                    </a:ext>
                  </a:extLst>
                </p:cNvPr>
                <p:cNvCxnSpPr/>
                <p:nvPr/>
              </p:nvCxnSpPr>
              <p:spPr>
                <a:xfrm flipH="1">
                  <a:off x="18935175" y="3556925"/>
                  <a:ext cx="7556238" cy="415899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3F2B97AB-6282-56EC-DA67-5F99328490ED}"/>
                    </a:ext>
                  </a:extLst>
                </p:cNvPr>
                <p:cNvCxnSpPr/>
                <p:nvPr/>
              </p:nvCxnSpPr>
              <p:spPr>
                <a:xfrm flipH="1">
                  <a:off x="18918280" y="3559005"/>
                  <a:ext cx="7572340" cy="4225350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BB435AAA-F501-425F-3C45-0F5448AFF374}"/>
                    </a:ext>
                  </a:extLst>
                </p:cNvPr>
                <p:cNvCxnSpPr/>
                <p:nvPr/>
              </p:nvCxnSpPr>
              <p:spPr>
                <a:xfrm flipH="1">
                  <a:off x="18917487" y="3460197"/>
                  <a:ext cx="7523529" cy="4324158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487F04B4-3131-D1D7-99D3-B666BACF52FE}"/>
                    </a:ext>
                  </a:extLst>
                </p:cNvPr>
                <p:cNvCxnSpPr/>
                <p:nvPr/>
              </p:nvCxnSpPr>
              <p:spPr>
                <a:xfrm flipH="1">
                  <a:off x="18949780" y="3462782"/>
                  <a:ext cx="7494032" cy="4396045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necteur droit 166">
                  <a:extLst>
                    <a:ext uri="{FF2B5EF4-FFF2-40B4-BE49-F238E27FC236}">
                      <a16:creationId xmlns:a16="http://schemas.microsoft.com/office/drawing/2014/main" id="{EF81F357-7251-F37C-A6F7-913E6E7B6702}"/>
                    </a:ext>
                  </a:extLst>
                </p:cNvPr>
                <p:cNvCxnSpPr/>
                <p:nvPr/>
              </p:nvCxnSpPr>
              <p:spPr>
                <a:xfrm flipV="1">
                  <a:off x="26618551" y="1424604"/>
                  <a:ext cx="0" cy="1874046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96E5741B-D809-FECF-3A7F-69D0191B34B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2870200" y="2815431"/>
                <a:ext cx="2824163" cy="16168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Arc 142">
                <a:extLst>
                  <a:ext uri="{FF2B5EF4-FFF2-40B4-BE49-F238E27FC236}">
                    <a16:creationId xmlns:a16="http://schemas.microsoft.com/office/drawing/2014/main" id="{2608994D-60EC-11FC-CC32-A7480930E921}"/>
                  </a:ext>
                </a:extLst>
              </p:cNvPr>
              <p:cNvSpPr/>
              <p:nvPr/>
            </p:nvSpPr>
            <p:spPr>
              <a:xfrm rot="20287775">
                <a:off x="4138612" y="2739229"/>
                <a:ext cx="4121150" cy="3255170"/>
              </a:xfrm>
              <a:prstGeom prst="arc">
                <a:avLst>
                  <a:gd name="adj1" fmla="val 16356154"/>
                  <a:gd name="adj2" fmla="val 18454485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Triangle isocèle 143">
                <a:extLst>
                  <a:ext uri="{FF2B5EF4-FFF2-40B4-BE49-F238E27FC236}">
                    <a16:creationId xmlns:a16="http://schemas.microsoft.com/office/drawing/2014/main" id="{2598C21A-48AC-C8B2-60EB-C85873202A9E}"/>
                  </a:ext>
                </a:extLst>
              </p:cNvPr>
              <p:cNvSpPr/>
              <p:nvPr/>
            </p:nvSpPr>
            <p:spPr>
              <a:xfrm rot="19947081">
                <a:off x="5080401" y="2153972"/>
                <a:ext cx="2898025" cy="232436"/>
              </a:xfrm>
              <a:prstGeom prst="triangle">
                <a:avLst>
                  <a:gd name="adj" fmla="val 97923"/>
                </a:avLst>
              </a:prstGeom>
              <a:solidFill>
                <a:srgbClr val="FAB8F1">
                  <a:alpha val="57000"/>
                </a:srgbClr>
              </a:solidFill>
              <a:ln>
                <a:solidFill>
                  <a:srgbClr val="F353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C30BA65-F50A-54BA-4C2C-2216B2F86374}"/>
                </a:ext>
              </a:extLst>
            </p:cNvPr>
            <p:cNvSpPr/>
            <p:nvPr/>
          </p:nvSpPr>
          <p:spPr>
            <a:xfrm rot="2043707">
              <a:off x="6437452" y="2684312"/>
              <a:ext cx="130749" cy="2614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1A106609-D6FF-84E2-3D9A-430A9482E8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074" y="827356"/>
              <a:ext cx="7891390" cy="5448667"/>
              <a:chOff x="21256640" y="8135204"/>
              <a:chExt cx="10487800" cy="7241376"/>
            </a:xfrm>
          </p:grpSpPr>
          <p:sp>
            <p:nvSpPr>
              <p:cNvPr id="22" name="Zone de texte 17">
                <a:extLst>
                  <a:ext uri="{FF2B5EF4-FFF2-40B4-BE49-F238E27FC236}">
                    <a16:creationId xmlns:a16="http://schemas.microsoft.com/office/drawing/2014/main" id="{7699F1E2-0680-E661-DED0-B6E0B57C532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1256640" y="9472041"/>
                <a:ext cx="2358043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Paquet d’électrons</a:t>
                </a:r>
                <a:endParaRPr lang="fr-FR" sz="1400" b="1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Zone de texte 17">
                <a:extLst>
                  <a:ext uri="{FF2B5EF4-FFF2-40B4-BE49-F238E27FC236}">
                    <a16:creationId xmlns:a16="http://schemas.microsoft.com/office/drawing/2014/main" id="{F88CA4AD-1FE9-2C7A-DB89-F3A4AE5FCA6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3550826" y="8135204"/>
                <a:ext cx="3002441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00B050"/>
                    </a:solidFill>
                    <a:ea typeface="Times New Roman" panose="02020603050405020304" pitchFamily="18" charset="0"/>
                  </a:rPr>
                  <a:t>Faisceau laser</a:t>
                </a:r>
                <a:endParaRPr lang="fr-FR" sz="1400" b="1" dirty="0">
                  <a:solidFill>
                    <a:srgbClr val="00B050"/>
                  </a:solidFill>
                  <a:ea typeface="Times New Roman" panose="02020603050405020304" pitchFamily="18" charset="0"/>
                </a:endParaRPr>
              </a:p>
              <a:p>
                <a:pPr marL="252095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GB" sz="1400" b="1" dirty="0">
                    <a:solidFill>
                      <a:srgbClr val="00B05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400" b="1" dirty="0">
                  <a:solidFill>
                    <a:srgbClr val="00B05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Zone de texte 17">
                <a:extLst>
                  <a:ext uri="{FF2B5EF4-FFF2-40B4-BE49-F238E27FC236}">
                    <a16:creationId xmlns:a16="http://schemas.microsoft.com/office/drawing/2014/main" id="{5B68B7FC-32E6-547C-F8EC-A1D000F992F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6767209" y="8477934"/>
                <a:ext cx="2215690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kern="1200" dirty="0">
                    <a:solidFill>
                      <a:srgbClr val="F353DC"/>
                    </a:solidFill>
                    <a:effectLst/>
                    <a:ea typeface="Times New Roman" panose="02020603050405020304" pitchFamily="18" charset="0"/>
                  </a:rPr>
                  <a:t>Rayons X</a:t>
                </a:r>
                <a:endParaRPr lang="fr-FR" sz="1400" b="1" dirty="0">
                  <a:solidFill>
                    <a:srgbClr val="5B9BD5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47E4080F-1D09-F529-7873-36851531096D}"/>
                  </a:ext>
                </a:extLst>
              </p:cNvPr>
              <p:cNvGrpSpPr/>
              <p:nvPr/>
            </p:nvGrpSpPr>
            <p:grpSpPr>
              <a:xfrm>
                <a:off x="24981803" y="10183634"/>
                <a:ext cx="5037831" cy="5192946"/>
                <a:chOff x="33783259" y="2492544"/>
                <a:chExt cx="5037831" cy="5192945"/>
              </a:xfrm>
            </p:grpSpPr>
            <p:grpSp>
              <p:nvGrpSpPr>
                <p:cNvPr id="36" name="Groupe 35">
                  <a:extLst>
                    <a:ext uri="{FF2B5EF4-FFF2-40B4-BE49-F238E27FC236}">
                      <a16:creationId xmlns:a16="http://schemas.microsoft.com/office/drawing/2014/main" id="{ED7E9B18-BE1D-BF75-BE19-6BCED12FA9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6649011" y="3301964"/>
                  <a:ext cx="1031725" cy="1388373"/>
                  <a:chOff x="7282224" y="1882735"/>
                  <a:chExt cx="1375607" cy="1851134"/>
                </a:xfrm>
                <a:solidFill>
                  <a:schemeClr val="accent1">
                    <a:lumMod val="75000"/>
                  </a:schemeClr>
                </a:solidFill>
              </p:grpSpPr>
              <p:sp>
                <p:nvSpPr>
                  <p:cNvPr id="129" name="Ellipse 128">
                    <a:extLst>
                      <a:ext uri="{FF2B5EF4-FFF2-40B4-BE49-F238E27FC236}">
                        <a16:creationId xmlns:a16="http://schemas.microsoft.com/office/drawing/2014/main" id="{0B0B5178-6838-82DB-F0E1-A77856E01B83}"/>
                      </a:ext>
                    </a:extLst>
                  </p:cNvPr>
                  <p:cNvSpPr/>
                  <p:nvPr/>
                </p:nvSpPr>
                <p:spPr>
                  <a:xfrm rot="20520031">
                    <a:off x="7369255" y="1882735"/>
                    <a:ext cx="276460" cy="45085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30" name="Ellipse 129">
                    <a:extLst>
                      <a:ext uri="{FF2B5EF4-FFF2-40B4-BE49-F238E27FC236}">
                        <a16:creationId xmlns:a16="http://schemas.microsoft.com/office/drawing/2014/main" id="{06F37B78-0A0D-E00E-EDFB-6F82C3FAE458}"/>
                      </a:ext>
                    </a:extLst>
                  </p:cNvPr>
                  <p:cNvSpPr/>
                  <p:nvPr/>
                </p:nvSpPr>
                <p:spPr>
                  <a:xfrm rot="20644392">
                    <a:off x="7282224" y="2333854"/>
                    <a:ext cx="244257" cy="506064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31" name="Ellipse 130">
                    <a:extLst>
                      <a:ext uri="{FF2B5EF4-FFF2-40B4-BE49-F238E27FC236}">
                        <a16:creationId xmlns:a16="http://schemas.microsoft.com/office/drawing/2014/main" id="{5B205AFD-AA07-A907-A564-087C314C9F97}"/>
                      </a:ext>
                    </a:extLst>
                  </p:cNvPr>
                  <p:cNvSpPr/>
                  <p:nvPr/>
                </p:nvSpPr>
                <p:spPr>
                  <a:xfrm rot="19787231">
                    <a:off x="7509941" y="2894018"/>
                    <a:ext cx="252072" cy="487703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32" name="Ellipse 131">
                    <a:extLst>
                      <a:ext uri="{FF2B5EF4-FFF2-40B4-BE49-F238E27FC236}">
                        <a16:creationId xmlns:a16="http://schemas.microsoft.com/office/drawing/2014/main" id="{662FFE9B-2FF0-3CAA-7B85-DCABD4FB44A3}"/>
                      </a:ext>
                    </a:extLst>
                  </p:cNvPr>
                  <p:cNvSpPr/>
                  <p:nvPr/>
                </p:nvSpPr>
                <p:spPr>
                  <a:xfrm rot="20246675">
                    <a:off x="7911121" y="3270662"/>
                    <a:ext cx="274472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33" name="Ellipse 132">
                    <a:extLst>
                      <a:ext uri="{FF2B5EF4-FFF2-40B4-BE49-F238E27FC236}">
                        <a16:creationId xmlns:a16="http://schemas.microsoft.com/office/drawing/2014/main" id="{09F30684-3265-C334-D802-864AAC7E9854}"/>
                      </a:ext>
                    </a:extLst>
                  </p:cNvPr>
                  <p:cNvSpPr/>
                  <p:nvPr/>
                </p:nvSpPr>
                <p:spPr>
                  <a:xfrm rot="20246675">
                    <a:off x="8313894" y="3191608"/>
                    <a:ext cx="250781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34" name="Ellipse 133">
                    <a:extLst>
                      <a:ext uri="{FF2B5EF4-FFF2-40B4-BE49-F238E27FC236}">
                        <a16:creationId xmlns:a16="http://schemas.microsoft.com/office/drawing/2014/main" id="{E1328F60-0A1F-5498-6EB2-A375F7359EC3}"/>
                      </a:ext>
                    </a:extLst>
                  </p:cNvPr>
                  <p:cNvSpPr/>
                  <p:nvPr/>
                </p:nvSpPr>
                <p:spPr>
                  <a:xfrm rot="20070944">
                    <a:off x="8408884" y="2761150"/>
                    <a:ext cx="248947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35" name="Ellipse 134">
                    <a:extLst>
                      <a:ext uri="{FF2B5EF4-FFF2-40B4-BE49-F238E27FC236}">
                        <a16:creationId xmlns:a16="http://schemas.microsoft.com/office/drawing/2014/main" id="{7DC19BBF-DDBC-C2A8-B13C-EC65E87C6AC7}"/>
                      </a:ext>
                    </a:extLst>
                  </p:cNvPr>
                  <p:cNvSpPr/>
                  <p:nvPr/>
                </p:nvSpPr>
                <p:spPr>
                  <a:xfrm rot="20070944">
                    <a:off x="8197710" y="2192536"/>
                    <a:ext cx="231685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</p:grp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6D62978F-5166-728B-3544-A7E29944BA5A}"/>
                    </a:ext>
                  </a:extLst>
                </p:cNvPr>
                <p:cNvCxnSpPr/>
                <p:nvPr/>
              </p:nvCxnSpPr>
              <p:spPr>
                <a:xfrm flipH="1">
                  <a:off x="34496268" y="3051616"/>
                  <a:ext cx="2993522" cy="309558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B7C2D2A8-4EDD-D2BB-CEE0-1B125FE4A301}"/>
                    </a:ext>
                  </a:extLst>
                </p:cNvPr>
                <p:cNvCxnSpPr/>
                <p:nvPr/>
              </p:nvCxnSpPr>
              <p:spPr>
                <a:xfrm flipH="1">
                  <a:off x="34788388" y="3524653"/>
                  <a:ext cx="2081924" cy="255338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C88DB1CB-76C1-E77F-1A0E-42BB0F2E9199}"/>
                    </a:ext>
                  </a:extLst>
                </p:cNvPr>
                <p:cNvCxnSpPr/>
                <p:nvPr/>
              </p:nvCxnSpPr>
              <p:spPr>
                <a:xfrm flipH="1">
                  <a:off x="34885678" y="3907240"/>
                  <a:ext cx="1873373" cy="1778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FEA22060-7056-6C3F-1187-115FE4B45D3D}"/>
                    </a:ext>
                  </a:extLst>
                </p:cNvPr>
                <p:cNvCxnSpPr/>
                <p:nvPr/>
              </p:nvCxnSpPr>
              <p:spPr>
                <a:xfrm flipH="1">
                  <a:off x="34679303" y="4278683"/>
                  <a:ext cx="2278151" cy="99275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1F215A6-B04E-00B8-65CD-F7880A1B2128}"/>
                    </a:ext>
                  </a:extLst>
                </p:cNvPr>
                <p:cNvCxnSpPr/>
                <p:nvPr/>
              </p:nvCxnSpPr>
              <p:spPr>
                <a:xfrm flipH="1">
                  <a:off x="34408641" y="4347722"/>
                  <a:ext cx="3066953" cy="777729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E52F6F6D-719E-9E19-36B9-D5C301F10E1C}"/>
                    </a:ext>
                  </a:extLst>
                </p:cNvPr>
                <p:cNvCxnSpPr/>
                <p:nvPr/>
              </p:nvCxnSpPr>
              <p:spPr>
                <a:xfrm flipH="1">
                  <a:off x="34124952" y="4387962"/>
                  <a:ext cx="3073315" cy="80315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667CB715-D82B-4D21-E3E5-CD6447F45D3B}"/>
                    </a:ext>
                  </a:extLst>
                </p:cNvPr>
                <p:cNvCxnSpPr/>
                <p:nvPr/>
              </p:nvCxnSpPr>
              <p:spPr>
                <a:xfrm flipH="1">
                  <a:off x="34023304" y="4160644"/>
                  <a:ext cx="3544620" cy="1236908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5C43B088-A74D-FEC1-8A3D-0F43CE31155C}"/>
                    </a:ext>
                  </a:extLst>
                </p:cNvPr>
                <p:cNvCxnSpPr/>
                <p:nvPr/>
              </p:nvCxnSpPr>
              <p:spPr>
                <a:xfrm flipH="1">
                  <a:off x="34180445" y="3744109"/>
                  <a:ext cx="3239657" cy="210478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6F80A038-DD42-3FDE-2AE6-BE4C967F6E15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H="1">
                  <a:off x="33926551" y="4506521"/>
                  <a:ext cx="2329140" cy="1333462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Arc 46">
                  <a:extLst>
                    <a:ext uri="{FF2B5EF4-FFF2-40B4-BE49-F238E27FC236}">
                      <a16:creationId xmlns:a16="http://schemas.microsoft.com/office/drawing/2014/main" id="{A0393952-5AEC-8305-B436-5C6B904E69B2}"/>
                    </a:ext>
                  </a:extLst>
                </p:cNvPr>
                <p:cNvSpPr/>
                <p:nvPr/>
              </p:nvSpPr>
              <p:spPr>
                <a:xfrm rot="20287775">
                  <a:off x="34699940" y="4430319"/>
                  <a:ext cx="4121150" cy="3255170"/>
                </a:xfrm>
                <a:prstGeom prst="arc">
                  <a:avLst>
                    <a:gd name="adj1" fmla="val 16356154"/>
                    <a:gd name="adj2" fmla="val 18454485"/>
                  </a:avLst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F6CDD02F-967E-5304-307B-A8E54CACC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10247" y="4366772"/>
                  <a:ext cx="1106594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E54F4C69-78E0-93A9-AE59-27401800E3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783259" y="5816955"/>
                  <a:ext cx="189711" cy="9126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>
                  <a:extLst>
                    <a:ext uri="{FF2B5EF4-FFF2-40B4-BE49-F238E27FC236}">
                      <a16:creationId xmlns:a16="http://schemas.microsoft.com/office/drawing/2014/main" id="{19653117-6F2D-E919-9E03-F6C61347C8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620000" flipH="1">
                  <a:off x="33829301" y="5890893"/>
                  <a:ext cx="189711" cy="9126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Ellipse 113">
                  <a:extLst>
                    <a:ext uri="{FF2B5EF4-FFF2-40B4-BE49-F238E27FC236}">
                      <a16:creationId xmlns:a16="http://schemas.microsoft.com/office/drawing/2014/main" id="{05F8D18C-99D6-1754-C998-6A848D6B45E6}"/>
                    </a:ext>
                  </a:extLst>
                </p:cNvPr>
                <p:cNvSpPr/>
                <p:nvPr/>
              </p:nvSpPr>
              <p:spPr>
                <a:xfrm>
                  <a:off x="35834056" y="4734492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grpSp>
              <p:nvGrpSpPr>
                <p:cNvPr id="115" name="Groupe 114">
                  <a:extLst>
                    <a:ext uri="{FF2B5EF4-FFF2-40B4-BE49-F238E27FC236}">
                      <a16:creationId xmlns:a16="http://schemas.microsoft.com/office/drawing/2014/main" id="{3ABA5C78-352E-96F5-53F0-DC22B6C9B19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3905630" y="4827460"/>
                  <a:ext cx="1031725" cy="1466180"/>
                  <a:chOff x="7282224" y="1778994"/>
                  <a:chExt cx="1375607" cy="1954875"/>
                </a:xfrm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</p:grpSpPr>
              <p:sp>
                <p:nvSpPr>
                  <p:cNvPr id="122" name="Ellipse 121">
                    <a:extLst>
                      <a:ext uri="{FF2B5EF4-FFF2-40B4-BE49-F238E27FC236}">
                        <a16:creationId xmlns:a16="http://schemas.microsoft.com/office/drawing/2014/main" id="{4031A26E-2375-2737-E3AD-772CDD731E70}"/>
                      </a:ext>
                    </a:extLst>
                  </p:cNvPr>
                  <p:cNvSpPr/>
                  <p:nvPr/>
                </p:nvSpPr>
                <p:spPr>
                  <a:xfrm rot="20520031">
                    <a:off x="7369255" y="1882735"/>
                    <a:ext cx="276460" cy="45085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23" name="Ellipse 122">
                    <a:extLst>
                      <a:ext uri="{FF2B5EF4-FFF2-40B4-BE49-F238E27FC236}">
                        <a16:creationId xmlns:a16="http://schemas.microsoft.com/office/drawing/2014/main" id="{468F370B-E16B-BC07-0A17-B0BA13397E32}"/>
                      </a:ext>
                    </a:extLst>
                  </p:cNvPr>
                  <p:cNvSpPr/>
                  <p:nvPr/>
                </p:nvSpPr>
                <p:spPr>
                  <a:xfrm rot="20644392">
                    <a:off x="7282224" y="2333854"/>
                    <a:ext cx="244257" cy="506064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24" name="Ellipse 123">
                    <a:extLst>
                      <a:ext uri="{FF2B5EF4-FFF2-40B4-BE49-F238E27FC236}">
                        <a16:creationId xmlns:a16="http://schemas.microsoft.com/office/drawing/2014/main" id="{7B9BBA54-9CCE-A143-E19F-6A1E247A9BB0}"/>
                      </a:ext>
                    </a:extLst>
                  </p:cNvPr>
                  <p:cNvSpPr/>
                  <p:nvPr/>
                </p:nvSpPr>
                <p:spPr>
                  <a:xfrm rot="20246675">
                    <a:off x="7911121" y="3270662"/>
                    <a:ext cx="274472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25" name="Ellipse 124">
                    <a:extLst>
                      <a:ext uri="{FF2B5EF4-FFF2-40B4-BE49-F238E27FC236}">
                        <a16:creationId xmlns:a16="http://schemas.microsoft.com/office/drawing/2014/main" id="{9A5FA415-E146-4237-2B17-49E3128ADCE3}"/>
                      </a:ext>
                    </a:extLst>
                  </p:cNvPr>
                  <p:cNvSpPr/>
                  <p:nvPr/>
                </p:nvSpPr>
                <p:spPr>
                  <a:xfrm rot="20246675">
                    <a:off x="8313894" y="3191608"/>
                    <a:ext cx="250781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>
                      <a:solidFill>
                        <a:srgbClr val="4E5DA8"/>
                      </a:solidFill>
                    </a:endParaRPr>
                  </a:p>
                </p:txBody>
              </p:sp>
              <p:sp>
                <p:nvSpPr>
                  <p:cNvPr id="126" name="Ellipse 125">
                    <a:extLst>
                      <a:ext uri="{FF2B5EF4-FFF2-40B4-BE49-F238E27FC236}">
                        <a16:creationId xmlns:a16="http://schemas.microsoft.com/office/drawing/2014/main" id="{B576708B-A26D-B75C-2288-6DE95B45E66E}"/>
                      </a:ext>
                    </a:extLst>
                  </p:cNvPr>
                  <p:cNvSpPr/>
                  <p:nvPr/>
                </p:nvSpPr>
                <p:spPr>
                  <a:xfrm rot="20070944">
                    <a:off x="8408884" y="2761150"/>
                    <a:ext cx="248947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27" name="Ellipse 126">
                    <a:extLst>
                      <a:ext uri="{FF2B5EF4-FFF2-40B4-BE49-F238E27FC236}">
                        <a16:creationId xmlns:a16="http://schemas.microsoft.com/office/drawing/2014/main" id="{C44A8CB4-6D8E-5D0F-35B4-ADD4613C4048}"/>
                      </a:ext>
                    </a:extLst>
                  </p:cNvPr>
                  <p:cNvSpPr/>
                  <p:nvPr/>
                </p:nvSpPr>
                <p:spPr>
                  <a:xfrm rot="20070944">
                    <a:off x="8197710" y="2192536"/>
                    <a:ext cx="231685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128" name="Ellipse 127">
                    <a:extLst>
                      <a:ext uri="{FF2B5EF4-FFF2-40B4-BE49-F238E27FC236}">
                        <a16:creationId xmlns:a16="http://schemas.microsoft.com/office/drawing/2014/main" id="{B78B70DC-D7A1-3FBF-76B4-AED755A9E75F}"/>
                      </a:ext>
                    </a:extLst>
                  </p:cNvPr>
                  <p:cNvSpPr/>
                  <p:nvPr/>
                </p:nvSpPr>
                <p:spPr>
                  <a:xfrm rot="20246675">
                    <a:off x="7786948" y="1778994"/>
                    <a:ext cx="274472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</p:grp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E521BF27-7FB5-AD25-14EA-22B80C31EA54}"/>
                    </a:ext>
                  </a:extLst>
                </p:cNvPr>
                <p:cNvCxnSpPr/>
                <p:nvPr/>
              </p:nvCxnSpPr>
              <p:spPr>
                <a:xfrm flipV="1">
                  <a:off x="37484051" y="2492544"/>
                  <a:ext cx="6915" cy="56995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Triangle isocèle 120">
                  <a:extLst>
                    <a:ext uri="{FF2B5EF4-FFF2-40B4-BE49-F238E27FC236}">
                      <a16:creationId xmlns:a16="http://schemas.microsoft.com/office/drawing/2014/main" id="{77074576-B8FF-3342-5C63-C237B6F9F23F}"/>
                    </a:ext>
                  </a:extLst>
                </p:cNvPr>
                <p:cNvSpPr/>
                <p:nvPr/>
              </p:nvSpPr>
              <p:spPr>
                <a:xfrm rot="19947081">
                  <a:off x="35636967" y="3845062"/>
                  <a:ext cx="2898025" cy="232436"/>
                </a:xfrm>
                <a:prstGeom prst="triangle">
                  <a:avLst>
                    <a:gd name="adj" fmla="val 97923"/>
                  </a:avLst>
                </a:prstGeom>
                <a:solidFill>
                  <a:srgbClr val="FAB8F1">
                    <a:alpha val="40000"/>
                  </a:srgbClr>
                </a:solidFill>
                <a:ln>
                  <a:solidFill>
                    <a:srgbClr val="F353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</p:grpSp>
          <p:sp>
            <p:nvSpPr>
              <p:cNvPr id="28" name="Zone de texte 17">
                <a:extLst>
                  <a:ext uri="{FF2B5EF4-FFF2-40B4-BE49-F238E27FC236}">
                    <a16:creationId xmlns:a16="http://schemas.microsoft.com/office/drawing/2014/main" id="{BFDB1724-93A1-E8A6-58ED-47F9715EAB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9181166" y="11805424"/>
                <a:ext cx="2544586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kern="12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Pa</a:t>
                </a:r>
                <a:r>
                  <a:rPr lang="fr-FR" sz="2000" b="1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quet d’électrons</a:t>
                </a:r>
                <a:endParaRPr lang="fr-FR" sz="1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Zone de texte 17">
                <a:extLst>
                  <a:ext uri="{FF2B5EF4-FFF2-40B4-BE49-F238E27FC236}">
                    <a16:creationId xmlns:a16="http://schemas.microsoft.com/office/drawing/2014/main" id="{D399FF08-5671-9ACF-AB7D-498F9FFE94F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6964766" y="9749755"/>
                <a:ext cx="3808166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kern="1200" dirty="0">
                    <a:solidFill>
                      <a:srgbClr val="00B050"/>
                    </a:solidFill>
                    <a:effectLst/>
                    <a:ea typeface="Times New Roman" panose="02020603050405020304" pitchFamily="18" charset="0"/>
                  </a:rPr>
                  <a:t>Faisceau laser</a:t>
                </a:r>
                <a:endParaRPr lang="fr-FR" sz="1400" b="1" dirty="0">
                  <a:solidFill>
                    <a:srgbClr val="00B050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252095" algn="just">
                  <a:spcAft>
                    <a:spcPts val="0"/>
                  </a:spcAft>
                </a:pPr>
                <a:r>
                  <a:rPr lang="en-GB" sz="1400" b="1" dirty="0">
                    <a:solidFill>
                      <a:srgbClr val="92D05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400" b="1" dirty="0">
                  <a:solidFill>
                    <a:srgbClr val="92D05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Zone de texte 17">
                <a:extLst>
                  <a:ext uri="{FF2B5EF4-FFF2-40B4-BE49-F238E27FC236}">
                    <a16:creationId xmlns:a16="http://schemas.microsoft.com/office/drawing/2014/main" id="{F997D92A-35CE-89B6-677A-AD5EDD1CE0B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9199854" y="10707558"/>
                <a:ext cx="2544586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kern="1200" dirty="0">
                    <a:solidFill>
                      <a:srgbClr val="F353DC"/>
                    </a:solidFill>
                    <a:effectLst/>
                    <a:ea typeface="Times New Roman" panose="02020603050405020304" pitchFamily="18" charset="0"/>
                  </a:rPr>
                  <a:t>Rayons X</a:t>
                </a:r>
                <a:endParaRPr lang="fr-FR" sz="1400" b="1" dirty="0">
                  <a:solidFill>
                    <a:srgbClr val="F353DC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252095" algn="just">
                  <a:lnSpc>
                    <a:spcPts val="3200"/>
                  </a:lnSpc>
                  <a:spcAft>
                    <a:spcPts val="0"/>
                  </a:spcAft>
                </a:pPr>
                <a:r>
                  <a:rPr lang="en-GB" sz="1400" b="1" dirty="0">
                    <a:solidFill>
                      <a:srgbClr val="5B9BD5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400" b="1" dirty="0">
                  <a:solidFill>
                    <a:srgbClr val="5B9BD5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25A93171-B7CB-588D-FCA6-4D32D7B2F4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4590064" y="10712989"/>
                <a:ext cx="2678940" cy="1595328"/>
              </a:xfrm>
              <a:prstGeom prst="straightConnector1">
                <a:avLst/>
              </a:prstGeom>
              <a:noFill/>
              <a:ln w="63500">
                <a:solidFill>
                  <a:schemeClr val="tx1"/>
                </a:solidFill>
                <a:round/>
                <a:headEnd type="diamon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Zone de texte 17">
                <a:extLst>
                  <a:ext uri="{FF2B5EF4-FFF2-40B4-BE49-F238E27FC236}">
                    <a16:creationId xmlns:a16="http://schemas.microsoft.com/office/drawing/2014/main" id="{AB83D640-2A57-D22D-E753-32F31F8A422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5055613" y="11069859"/>
                <a:ext cx="3481458" cy="81939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i="1" kern="1200" dirty="0">
                    <a:effectLst/>
                    <a:ea typeface="Times New Roman" panose="02020603050405020304" pitchFamily="18" charset="0"/>
                  </a:rPr>
                  <a:t>1m</a:t>
                </a:r>
              </a:p>
            </p:txBody>
          </p: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5C9E063A-75B5-7A3B-EDEF-A52177CF74B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774680" y="12550214"/>
                <a:ext cx="0" cy="1359658"/>
              </a:xfrm>
              <a:prstGeom prst="straightConnector1">
                <a:avLst/>
              </a:prstGeom>
              <a:noFill/>
              <a:ln w="63500">
                <a:solidFill>
                  <a:schemeClr val="tx1"/>
                </a:solidFill>
                <a:round/>
                <a:headEnd type="diamon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Zone de texte 17">
                <a:extLst>
                  <a:ext uri="{FF2B5EF4-FFF2-40B4-BE49-F238E27FC236}">
                    <a16:creationId xmlns:a16="http://schemas.microsoft.com/office/drawing/2014/main" id="{B5BFB4F0-83AC-ACE1-7F99-441B2AAB33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3348449" y="12766045"/>
                <a:ext cx="1551994" cy="81939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i="1" kern="1200" dirty="0">
                    <a:effectLst/>
                    <a:ea typeface="Times New Roman" panose="02020603050405020304" pitchFamily="18" charset="0"/>
                  </a:rPr>
                  <a:t>32 mm</a:t>
                </a:r>
              </a:p>
            </p:txBody>
          </p:sp>
        </p:grpSp>
        <p:sp>
          <p:nvSpPr>
            <p:cNvPr id="14" name="Explosion 1 181">
              <a:extLst>
                <a:ext uri="{FF2B5EF4-FFF2-40B4-BE49-F238E27FC236}">
                  <a16:creationId xmlns:a16="http://schemas.microsoft.com/office/drawing/2014/main" id="{77D6FD4A-CC99-8303-4DB5-551CF0268083}"/>
                </a:ext>
              </a:extLst>
            </p:cNvPr>
            <p:cNvSpPr/>
            <p:nvPr/>
          </p:nvSpPr>
          <p:spPr>
            <a:xfrm>
              <a:off x="5178832" y="3907091"/>
              <a:ext cx="249371" cy="302298"/>
            </a:xfrm>
            <a:prstGeom prst="irregularSeal1">
              <a:avLst/>
            </a:prstGeom>
            <a:solidFill>
              <a:srgbClr val="873A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1" name="Explosion 1 187">
              <a:extLst>
                <a:ext uri="{FF2B5EF4-FFF2-40B4-BE49-F238E27FC236}">
                  <a16:creationId xmlns:a16="http://schemas.microsoft.com/office/drawing/2014/main" id="{ECDF1BF0-1D21-0975-FFB0-55A9BE50AAE4}"/>
                </a:ext>
              </a:extLst>
            </p:cNvPr>
            <p:cNvSpPr/>
            <p:nvPr/>
          </p:nvSpPr>
          <p:spPr>
            <a:xfrm>
              <a:off x="3509937" y="2200578"/>
              <a:ext cx="249371" cy="302298"/>
            </a:xfrm>
            <a:prstGeom prst="irregularSeal1">
              <a:avLst/>
            </a:prstGeom>
            <a:solidFill>
              <a:srgbClr val="873A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26612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E23D6-3237-2D76-FC92-2E8BF8F3C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76DE8BD-B652-A7A0-1104-66753BB6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SMILE – Description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DA97CF-FC07-D1F4-A3F5-AB728116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D7D97D-AF50-F327-B6AE-793C290E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7999121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6DFC924-D42F-A279-44DC-A69B0CB9EE1B}"/>
              </a:ext>
            </a:extLst>
          </p:cNvPr>
          <p:cNvSpPr txBox="1"/>
          <p:nvPr/>
        </p:nvSpPr>
        <p:spPr>
          <a:xfrm>
            <a:off x="365861" y="914666"/>
            <a:ext cx="1142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>
                <a:solidFill>
                  <a:srgbClr val="FF0000"/>
                </a:solidFill>
              </a:rPr>
              <a:t>Objectif</a:t>
            </a:r>
            <a:r>
              <a:rPr lang="fr-FR" sz="2400" dirty="0">
                <a:solidFill>
                  <a:srgbClr val="4E5DA8"/>
                </a:solidFill>
              </a:rPr>
              <a:t> : Aligner et maintenir 8 passages du faisceau laser au point d’interaction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ACC957C7-E1D7-4553-3D06-BB2D925A74FD}"/>
              </a:ext>
            </a:extLst>
          </p:cNvPr>
          <p:cNvGrpSpPr/>
          <p:nvPr/>
        </p:nvGrpSpPr>
        <p:grpSpPr>
          <a:xfrm>
            <a:off x="263202" y="1863910"/>
            <a:ext cx="2300231" cy="2619820"/>
            <a:chOff x="1900999" y="1311559"/>
            <a:chExt cx="2848372" cy="319015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A61D30B6-67CC-A296-C5EB-DB897A698BCD}"/>
                </a:ext>
              </a:extLst>
            </p:cNvPr>
            <p:cNvGrpSpPr/>
            <p:nvPr/>
          </p:nvGrpSpPr>
          <p:grpSpPr>
            <a:xfrm>
              <a:off x="1900999" y="1957279"/>
              <a:ext cx="2840523" cy="2544433"/>
              <a:chOff x="3556303" y="3032130"/>
              <a:chExt cx="2840523" cy="2544433"/>
            </a:xfrm>
          </p:grpSpPr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F5873056-BBAA-FBFD-59C6-2E5B5DBA16C8}"/>
                  </a:ext>
                </a:extLst>
              </p:cNvPr>
              <p:cNvSpPr/>
              <p:nvPr/>
            </p:nvSpPr>
            <p:spPr>
              <a:xfrm rot="2043707">
                <a:off x="6175655" y="3032130"/>
                <a:ext cx="130749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1E467D9D-712C-0E41-83BF-7D47BE3F77B4}"/>
                  </a:ext>
                </a:extLst>
              </p:cNvPr>
              <p:cNvSpPr/>
              <p:nvPr/>
            </p:nvSpPr>
            <p:spPr>
              <a:xfrm rot="20520031">
                <a:off x="5669635" y="3325521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FB4DD186-26E8-D7D5-2D97-F43B47C25A80}"/>
                  </a:ext>
                </a:extLst>
              </p:cNvPr>
              <p:cNvSpPr/>
              <p:nvPr/>
            </p:nvSpPr>
            <p:spPr>
              <a:xfrm rot="20644392">
                <a:off x="5620520" y="3580104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8340F5C7-8C84-4B42-B462-1DEDE585D68D}"/>
                  </a:ext>
                </a:extLst>
              </p:cNvPr>
              <p:cNvSpPr/>
              <p:nvPr/>
            </p:nvSpPr>
            <p:spPr>
              <a:xfrm rot="19787231">
                <a:off x="5749029" y="3896224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7F59101D-71FE-E3C8-77C7-5A14621945DD}"/>
                  </a:ext>
                </a:extLst>
              </p:cNvPr>
              <p:cNvSpPr/>
              <p:nvPr/>
            </p:nvSpPr>
            <p:spPr>
              <a:xfrm rot="20246675">
                <a:off x="5975430" y="410877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84062E51-1538-D166-0D6C-7C1170E2BE9D}"/>
                  </a:ext>
                </a:extLst>
              </p:cNvPr>
              <p:cNvSpPr/>
              <p:nvPr/>
            </p:nvSpPr>
            <p:spPr>
              <a:xfrm rot="20246675">
                <a:off x="6202730" y="4064165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F462A6C0-6D3C-F998-7AC6-8D0F541B64F0}"/>
                  </a:ext>
                </a:extLst>
              </p:cNvPr>
              <p:cNvSpPr/>
              <p:nvPr/>
            </p:nvSpPr>
            <p:spPr>
              <a:xfrm rot="20070944">
                <a:off x="6256336" y="3821242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6DB13405-428F-D956-5772-5F3D5595871F}"/>
                  </a:ext>
                </a:extLst>
              </p:cNvPr>
              <p:cNvSpPr/>
              <p:nvPr/>
            </p:nvSpPr>
            <p:spPr>
              <a:xfrm rot="20070944">
                <a:off x="6137163" y="3500353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88919695-09D3-CFDE-523B-069313888877}"/>
                  </a:ext>
                </a:extLst>
              </p:cNvPr>
              <p:cNvSpPr/>
              <p:nvPr/>
            </p:nvSpPr>
            <p:spPr>
              <a:xfrm rot="20520031">
                <a:off x="3605418" y="4531903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CE548215-5432-E90E-D36A-4C781ED222CB}"/>
                  </a:ext>
                </a:extLst>
              </p:cNvPr>
              <p:cNvSpPr/>
              <p:nvPr/>
            </p:nvSpPr>
            <p:spPr>
              <a:xfrm rot="20644392">
                <a:off x="3556303" y="4786485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D6C57357-5CE2-9BE3-83E8-0A4FF0A1F9B3}"/>
                  </a:ext>
                </a:extLst>
              </p:cNvPr>
              <p:cNvSpPr/>
              <p:nvPr/>
            </p:nvSpPr>
            <p:spPr>
              <a:xfrm rot="20246675">
                <a:off x="3911213" y="5315159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A262EE51-3108-1004-2406-F15268C56800}"/>
                  </a:ext>
                </a:extLst>
              </p:cNvPr>
              <p:cNvSpPr/>
              <p:nvPr/>
            </p:nvSpPr>
            <p:spPr>
              <a:xfrm rot="20246675">
                <a:off x="4138513" y="5270546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607552A9-8463-135C-822E-3CE7042D1195}"/>
                  </a:ext>
                </a:extLst>
              </p:cNvPr>
              <p:cNvSpPr/>
              <p:nvPr/>
            </p:nvSpPr>
            <p:spPr>
              <a:xfrm rot="20070944">
                <a:off x="4192119" y="5027623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31E8BA00-8FF0-5D49-C0F5-D7CB6BB50ABD}"/>
                  </a:ext>
                </a:extLst>
              </p:cNvPr>
              <p:cNvSpPr/>
              <p:nvPr/>
            </p:nvSpPr>
            <p:spPr>
              <a:xfrm rot="20070944">
                <a:off x="4072946" y="4706734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4E2C1C91-FD45-94C2-DA98-F48D3FECBB3F}"/>
                  </a:ext>
                </a:extLst>
              </p:cNvPr>
              <p:cNvSpPr/>
              <p:nvPr/>
            </p:nvSpPr>
            <p:spPr>
              <a:xfrm rot="20246675">
                <a:off x="3841137" y="447335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C16EFEA4-7B2C-59E6-AB72-AE0AB156A2C5}"/>
                  </a:ext>
                </a:extLst>
              </p:cNvPr>
              <p:cNvSpPr/>
              <p:nvPr/>
            </p:nvSpPr>
            <p:spPr>
              <a:xfrm rot="19787231">
                <a:off x="3678929" y="5109800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281BAE14-0DF7-FDE3-9FC8-6B114DFE2DC1}"/>
                </a:ext>
              </a:extLst>
            </p:cNvPr>
            <p:cNvCxnSpPr/>
            <p:nvPr/>
          </p:nvCxnSpPr>
          <p:spPr>
            <a:xfrm flipH="1">
              <a:off x="2345415" y="2062299"/>
              <a:ext cx="2252432" cy="232922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7102718E-ECAA-1704-5F0F-9E452321DAA8}"/>
                </a:ext>
              </a:extLst>
            </p:cNvPr>
            <p:cNvCxnSpPr/>
            <p:nvPr/>
          </p:nvCxnSpPr>
          <p:spPr>
            <a:xfrm flipH="1">
              <a:off x="2565216" y="2418228"/>
              <a:ext cx="1566513" cy="1921257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8BC264A7-AFA1-CF6A-6760-1BA39E20C475}"/>
                </a:ext>
              </a:extLst>
            </p:cNvPr>
            <p:cNvCxnSpPr/>
            <p:nvPr/>
          </p:nvCxnSpPr>
          <p:spPr>
            <a:xfrm flipH="1">
              <a:off x="2638421" y="2706100"/>
              <a:ext cx="1409592" cy="133783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5615CF6A-03C9-57F5-C7CD-24D686214B77}"/>
                </a:ext>
              </a:extLst>
            </p:cNvPr>
            <p:cNvCxnSpPr/>
            <p:nvPr/>
          </p:nvCxnSpPr>
          <p:spPr>
            <a:xfrm flipH="1">
              <a:off x="2483137" y="2985587"/>
              <a:ext cx="1714162" cy="74698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4BCC619F-9E6E-F358-5B73-26DE6A0210D4}"/>
                </a:ext>
              </a:extLst>
            </p:cNvPr>
            <p:cNvCxnSpPr/>
            <p:nvPr/>
          </p:nvCxnSpPr>
          <p:spPr>
            <a:xfrm flipH="1">
              <a:off x="2279481" y="3037534"/>
              <a:ext cx="2307684" cy="58519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89C2CB0C-336D-CE1B-8A99-DDA8456F7D85}"/>
                </a:ext>
              </a:extLst>
            </p:cNvPr>
            <p:cNvCxnSpPr/>
            <p:nvPr/>
          </p:nvCxnSpPr>
          <p:spPr>
            <a:xfrm flipH="1">
              <a:off x="2066024" y="3067813"/>
              <a:ext cx="2312471" cy="6043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9F5959F6-F36B-589F-3C55-AD469366F464}"/>
                </a:ext>
              </a:extLst>
            </p:cNvPr>
            <p:cNvCxnSpPr/>
            <p:nvPr/>
          </p:nvCxnSpPr>
          <p:spPr>
            <a:xfrm flipH="1">
              <a:off x="2107779" y="2583355"/>
              <a:ext cx="2437632" cy="158371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74D90DC-DD10-97CF-E033-3A4581E1062A}"/>
                </a:ext>
              </a:extLst>
            </p:cNvPr>
            <p:cNvSpPr/>
            <p:nvPr/>
          </p:nvSpPr>
          <p:spPr>
            <a:xfrm>
              <a:off x="3352014" y="3328554"/>
              <a:ext cx="34401" cy="344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17AB76D4-8E52-BDB7-13C5-45E9E99EB37C}"/>
                </a:ext>
              </a:extLst>
            </p:cNvPr>
            <p:cNvCxnSpPr/>
            <p:nvPr/>
          </p:nvCxnSpPr>
          <p:spPr>
            <a:xfrm flipV="1">
              <a:off x="4585725" y="1655290"/>
              <a:ext cx="5203" cy="42885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 de texte 17">
              <a:extLst>
                <a:ext uri="{FF2B5EF4-FFF2-40B4-BE49-F238E27FC236}">
                  <a16:creationId xmlns:a16="http://schemas.microsoft.com/office/drawing/2014/main" id="{A7744988-CF7A-E3AC-600E-DDD374FD848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40509" y="1311559"/>
              <a:ext cx="1643208" cy="525926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72000" tIns="36000" rIns="108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3350" indent="-107950" algn="ctr">
                <a:spcAft>
                  <a:spcPts val="0"/>
                </a:spcAft>
              </a:pPr>
              <a:r>
                <a:rPr lang="fr-FR" sz="2000" b="1" kern="1200" dirty="0" err="1">
                  <a:solidFill>
                    <a:srgbClr val="04B253"/>
                  </a:solidFill>
                  <a:effectLst/>
                  <a:ea typeface="Times New Roman" panose="02020603050405020304" pitchFamily="18" charset="0"/>
                </a:rPr>
                <a:t>Faiseau</a:t>
              </a:r>
              <a:r>
                <a:rPr lang="fr-FR" sz="2000" b="1" kern="1200" dirty="0">
                  <a:solidFill>
                    <a:srgbClr val="04B253"/>
                  </a:solidFill>
                  <a:effectLst/>
                  <a:ea typeface="Times New Roman" panose="02020603050405020304" pitchFamily="18" charset="0"/>
                </a:rPr>
                <a:t> laser</a:t>
              </a:r>
              <a:endParaRPr lang="fr-FR" sz="1400" b="1" dirty="0">
                <a:solidFill>
                  <a:srgbClr val="04B2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A026880F-8BAF-98D5-653B-1CF5449095A7}"/>
                </a:ext>
              </a:extLst>
            </p:cNvPr>
            <p:cNvCxnSpPr/>
            <p:nvPr/>
          </p:nvCxnSpPr>
          <p:spPr>
            <a:xfrm flipH="1">
              <a:off x="1989540" y="2896770"/>
              <a:ext cx="2667096" cy="9306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27D346FE-0053-9BF7-9A89-3755D55531DB}"/>
                </a:ext>
              </a:extLst>
            </p:cNvPr>
            <p:cNvGrpSpPr/>
            <p:nvPr/>
          </p:nvGrpSpPr>
          <p:grpSpPr>
            <a:xfrm>
              <a:off x="1908848" y="1952233"/>
              <a:ext cx="2840523" cy="2544433"/>
              <a:chOff x="3556303" y="3032130"/>
              <a:chExt cx="2840523" cy="2544433"/>
            </a:xfrm>
          </p:grpSpPr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E336450E-4090-67B5-46F5-86ED3EE7FD08}"/>
                  </a:ext>
                </a:extLst>
              </p:cNvPr>
              <p:cNvSpPr/>
              <p:nvPr/>
            </p:nvSpPr>
            <p:spPr>
              <a:xfrm rot="2043707">
                <a:off x="6175655" y="3032130"/>
                <a:ext cx="130749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A5DDAC7-CF23-AD70-36F8-62EA9D22947C}"/>
                  </a:ext>
                </a:extLst>
              </p:cNvPr>
              <p:cNvSpPr/>
              <p:nvPr/>
            </p:nvSpPr>
            <p:spPr>
              <a:xfrm rot="20520031">
                <a:off x="5669635" y="3325521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E466695A-3D62-21C0-CD2D-A97C0ADD91B6}"/>
                  </a:ext>
                </a:extLst>
              </p:cNvPr>
              <p:cNvSpPr/>
              <p:nvPr/>
            </p:nvSpPr>
            <p:spPr>
              <a:xfrm rot="20644392">
                <a:off x="5620520" y="3580104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3201B129-BBF1-E249-79F5-9D96A127B48B}"/>
                  </a:ext>
                </a:extLst>
              </p:cNvPr>
              <p:cNvSpPr/>
              <p:nvPr/>
            </p:nvSpPr>
            <p:spPr>
              <a:xfrm rot="19787231">
                <a:off x="5749029" y="3896224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C5CC9255-7929-4B5F-FA71-CD5A8D652B17}"/>
                  </a:ext>
                </a:extLst>
              </p:cNvPr>
              <p:cNvSpPr/>
              <p:nvPr/>
            </p:nvSpPr>
            <p:spPr>
              <a:xfrm rot="20246675">
                <a:off x="5975430" y="410877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65CAC2AF-61D7-F901-6022-F438E356EE29}"/>
                  </a:ext>
                </a:extLst>
              </p:cNvPr>
              <p:cNvSpPr/>
              <p:nvPr/>
            </p:nvSpPr>
            <p:spPr>
              <a:xfrm rot="20246675">
                <a:off x="6202730" y="4064165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A1DA25D2-EB73-EA8E-687D-0422C8489D11}"/>
                  </a:ext>
                </a:extLst>
              </p:cNvPr>
              <p:cNvSpPr/>
              <p:nvPr/>
            </p:nvSpPr>
            <p:spPr>
              <a:xfrm rot="20070944">
                <a:off x="6256336" y="3821242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A0BDC467-6FA2-8A52-CBC3-47D3EF8D355A}"/>
                  </a:ext>
                </a:extLst>
              </p:cNvPr>
              <p:cNvSpPr/>
              <p:nvPr/>
            </p:nvSpPr>
            <p:spPr>
              <a:xfrm rot="20070944">
                <a:off x="6137163" y="3500353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349E153B-B735-D3CD-0B98-11939B368C68}"/>
                  </a:ext>
                </a:extLst>
              </p:cNvPr>
              <p:cNvSpPr/>
              <p:nvPr/>
            </p:nvSpPr>
            <p:spPr>
              <a:xfrm rot="20520031">
                <a:off x="3605418" y="4531903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A55C7791-C114-1F74-DBEA-9F16106E67FF}"/>
                  </a:ext>
                </a:extLst>
              </p:cNvPr>
              <p:cNvSpPr/>
              <p:nvPr/>
            </p:nvSpPr>
            <p:spPr>
              <a:xfrm rot="20644392">
                <a:off x="3556303" y="4786485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4CF82C39-0E27-1BD9-2B34-E79B1BECF39C}"/>
                  </a:ext>
                </a:extLst>
              </p:cNvPr>
              <p:cNvSpPr/>
              <p:nvPr/>
            </p:nvSpPr>
            <p:spPr>
              <a:xfrm rot="20246675">
                <a:off x="3911213" y="5315159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0C1B8D5E-D8DB-F901-1AC0-ECCD2B2C04B6}"/>
                  </a:ext>
                </a:extLst>
              </p:cNvPr>
              <p:cNvSpPr/>
              <p:nvPr/>
            </p:nvSpPr>
            <p:spPr>
              <a:xfrm rot="20246675">
                <a:off x="4138513" y="5270546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93720128-3FA2-2DFF-AD6A-D8CE4B6AFD10}"/>
                  </a:ext>
                </a:extLst>
              </p:cNvPr>
              <p:cNvSpPr/>
              <p:nvPr/>
            </p:nvSpPr>
            <p:spPr>
              <a:xfrm rot="20070944">
                <a:off x="4192119" y="5027623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13B2C5A8-5D3A-85AC-3CA2-1D1EBB09FCBC}"/>
                  </a:ext>
                </a:extLst>
              </p:cNvPr>
              <p:cNvSpPr/>
              <p:nvPr/>
            </p:nvSpPr>
            <p:spPr>
              <a:xfrm rot="20070944">
                <a:off x="4072946" y="4706734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38979FCD-1DF0-8FBA-93F8-9625B0651A3C}"/>
                  </a:ext>
                </a:extLst>
              </p:cNvPr>
              <p:cNvSpPr/>
              <p:nvPr/>
            </p:nvSpPr>
            <p:spPr>
              <a:xfrm rot="20246675">
                <a:off x="3841137" y="447335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70B88BC7-2954-D762-EC5D-B95C3D7C2976}"/>
                  </a:ext>
                </a:extLst>
              </p:cNvPr>
              <p:cNvSpPr/>
              <p:nvPr/>
            </p:nvSpPr>
            <p:spPr>
              <a:xfrm rot="19787231">
                <a:off x="3678929" y="5109800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3ADD5331-4C7D-AF17-453D-57E3BFC94484}"/>
                </a:ext>
              </a:extLst>
            </p:cNvPr>
            <p:cNvCxnSpPr/>
            <p:nvPr/>
          </p:nvCxnSpPr>
          <p:spPr>
            <a:xfrm flipH="1">
              <a:off x="2336372" y="2412471"/>
              <a:ext cx="1795546" cy="1979168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D4D35E45-7DF6-7444-5446-4E0B75A68A1A}"/>
                </a:ext>
              </a:extLst>
            </p:cNvPr>
            <p:cNvCxnSpPr/>
            <p:nvPr/>
          </p:nvCxnSpPr>
          <p:spPr>
            <a:xfrm flipH="1">
              <a:off x="2565293" y="2698029"/>
              <a:ext cx="1482909" cy="1633385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D58C2770-7928-F29C-81C6-1AA7F102CA43}"/>
                </a:ext>
              </a:extLst>
            </p:cNvPr>
            <p:cNvCxnSpPr/>
            <p:nvPr/>
          </p:nvCxnSpPr>
          <p:spPr>
            <a:xfrm flipH="1">
              <a:off x="2633035" y="2977516"/>
              <a:ext cx="1564453" cy="1063718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7D79EDAC-9AD7-21C6-1AFF-901222C30484}"/>
                </a:ext>
              </a:extLst>
            </p:cNvPr>
            <p:cNvCxnSpPr/>
            <p:nvPr/>
          </p:nvCxnSpPr>
          <p:spPr>
            <a:xfrm flipH="1">
              <a:off x="2481392" y="3059742"/>
              <a:ext cx="1897292" cy="669440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4EE61D12-9727-20D0-D268-03F2B3A0AB4A}"/>
                </a:ext>
              </a:extLst>
            </p:cNvPr>
            <p:cNvCxnSpPr/>
            <p:nvPr/>
          </p:nvCxnSpPr>
          <p:spPr>
            <a:xfrm flipH="1">
              <a:off x="2069594" y="3038294"/>
              <a:ext cx="2509245" cy="622524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7D7E17F1-9D02-0F04-B4A1-12644A7B3AD2}"/>
                </a:ext>
              </a:extLst>
            </p:cNvPr>
            <p:cNvCxnSpPr/>
            <p:nvPr/>
          </p:nvCxnSpPr>
          <p:spPr>
            <a:xfrm flipH="1">
              <a:off x="1996063" y="2583469"/>
              <a:ext cx="2549537" cy="1240607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AD884EB5-CEDD-5A13-AC1C-DC4A0900238D}"/>
                </a:ext>
              </a:extLst>
            </p:cNvPr>
            <p:cNvCxnSpPr/>
            <p:nvPr/>
          </p:nvCxnSpPr>
          <p:spPr>
            <a:xfrm flipH="1">
              <a:off x="2273471" y="2887139"/>
              <a:ext cx="2383045" cy="727934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7C285D67-7D45-FC3E-7DA3-233ED9F494C7}"/>
                </a:ext>
              </a:extLst>
            </p:cNvPr>
            <p:cNvCxnSpPr/>
            <p:nvPr/>
          </p:nvCxnSpPr>
          <p:spPr>
            <a:xfrm flipH="1">
              <a:off x="2437317" y="2478525"/>
              <a:ext cx="1440648" cy="98076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3FB93903-5E0D-64A5-0001-3D3026BBEC60}"/>
                </a:ext>
              </a:extLst>
            </p:cNvPr>
            <p:cNvCxnSpPr/>
            <p:nvPr/>
          </p:nvCxnSpPr>
          <p:spPr>
            <a:xfrm flipH="1">
              <a:off x="2344514" y="2337882"/>
              <a:ext cx="1440648" cy="980760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07DE1328-F2A4-A968-5865-F56505F1F354}"/>
              </a:ext>
            </a:extLst>
          </p:cNvPr>
          <p:cNvCxnSpPr>
            <a:stCxn id="113" idx="0"/>
          </p:cNvCxnSpPr>
          <p:nvPr/>
        </p:nvCxnSpPr>
        <p:spPr>
          <a:xfrm flipH="1" flipV="1">
            <a:off x="1486716" y="3561761"/>
            <a:ext cx="210454" cy="16417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ZoneTexte 112">
            <a:extLst>
              <a:ext uri="{FF2B5EF4-FFF2-40B4-BE49-F238E27FC236}">
                <a16:creationId xmlns:a16="http://schemas.microsoft.com/office/drawing/2014/main" id="{571480A9-152B-D4AB-FA7E-9381C3458756}"/>
              </a:ext>
            </a:extLst>
          </p:cNvPr>
          <p:cNvSpPr txBox="1"/>
          <p:nvPr/>
        </p:nvSpPr>
        <p:spPr>
          <a:xfrm>
            <a:off x="89923" y="5203553"/>
            <a:ext cx="3214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4E5DA8"/>
                </a:solidFill>
              </a:rPr>
              <a:t>Superposition de 8 impulsions laser au point d’interaction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9F4D227D-2108-539A-995D-9A266080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E06DA7-1AC4-DFAE-1AB3-C0BBA5881BBB}"/>
              </a:ext>
            </a:extLst>
          </p:cNvPr>
          <p:cNvSpPr txBox="1"/>
          <p:nvPr/>
        </p:nvSpPr>
        <p:spPr>
          <a:xfrm>
            <a:off x="3112668" y="1816796"/>
            <a:ext cx="88215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Difficultés :   - focalisation identique à tous les passages (</a:t>
            </a:r>
            <a:r>
              <a:rPr lang="fr-FR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waist</a:t>
            </a:r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 50 µm rms)</a:t>
            </a: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      </a:t>
            </a: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         - superposés à 5 µm près</a:t>
            </a: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        - alignement manuel et à l’œil : nécessite d’accéder à l’intérieur de                  	         l’enceinte à vide (casser le vide), et un laser visible (532 nm,     	         après doublage de fréquence)</a:t>
            </a: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BCF65F9-DF8D-2A73-F64C-95BB0DD6DFFE}"/>
              </a:ext>
            </a:extLst>
          </p:cNvPr>
          <p:cNvCxnSpPr>
            <a:cxnSpLocks/>
          </p:cNvCxnSpPr>
          <p:nvPr/>
        </p:nvCxnSpPr>
        <p:spPr>
          <a:xfrm flipH="1" flipV="1">
            <a:off x="2542120" y="3426087"/>
            <a:ext cx="490347" cy="820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A9D88EA-FC90-9E64-BEC8-CF4804F5D146}"/>
              </a:ext>
            </a:extLst>
          </p:cNvPr>
          <p:cNvSpPr txBox="1"/>
          <p:nvPr/>
        </p:nvSpPr>
        <p:spPr>
          <a:xfrm>
            <a:off x="2159831" y="4267223"/>
            <a:ext cx="3214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Miroirs sphériques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6F89CF-5CD9-9DAF-7E1E-9A378DC0DE68}"/>
              </a:ext>
            </a:extLst>
          </p:cNvPr>
          <p:cNvSpPr txBox="1"/>
          <p:nvPr/>
        </p:nvSpPr>
        <p:spPr>
          <a:xfrm>
            <a:off x="4558629" y="4076062"/>
            <a:ext cx="6930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Besoin d’un nouveau système à 1064 nm pour augmenter le nombre de photons en jeu</a:t>
            </a:r>
          </a:p>
        </p:txBody>
      </p:sp>
    </p:spTree>
    <p:extLst>
      <p:ext uri="{BB962C8B-B14F-4D97-AF65-F5344CB8AC3E}">
        <p14:creationId xmlns:p14="http://schemas.microsoft.com/office/powerpoint/2010/main" val="292990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27CD3-08CE-A351-E181-A481D52D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>
            <a:extLst>
              <a:ext uri="{FF2B5EF4-FFF2-40B4-BE49-F238E27FC236}">
                <a16:creationId xmlns:a16="http://schemas.microsoft.com/office/drawing/2014/main" id="{8EB2C270-7D47-6E58-CA70-A495EA76FCAA}"/>
              </a:ext>
            </a:extLst>
          </p:cNvPr>
          <p:cNvSpPr txBox="1"/>
          <p:nvPr/>
        </p:nvSpPr>
        <p:spPr>
          <a:xfrm>
            <a:off x="376439" y="784156"/>
            <a:ext cx="11742990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Alignement</a:t>
            </a:r>
            <a:r>
              <a:rPr lang="en-US" sz="24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à 1064 nm, pilotage à distance, et </a:t>
            </a:r>
            <a:r>
              <a:rPr lang="en-US" sz="24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automatisation</a:t>
            </a:r>
            <a:r>
              <a:rPr lang="en-US" sz="24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rendu</a:t>
            </a:r>
            <a:r>
              <a:rPr lang="en-US" sz="24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possible</a:t>
            </a:r>
            <a:endParaRPr lang="fr-FR" sz="2400" dirty="0">
              <a:ea typeface="Times New Roman" panose="02020603050405020304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B756FA-CE8A-D714-9191-1418E214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B0F986-9912-BEBB-F8CA-103EC6E9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42</a:t>
            </a:fld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C429987-1466-4626-D641-E60AD9053236}"/>
              </a:ext>
            </a:extLst>
          </p:cNvPr>
          <p:cNvGrpSpPr/>
          <p:nvPr/>
        </p:nvGrpSpPr>
        <p:grpSpPr>
          <a:xfrm>
            <a:off x="955295" y="1754286"/>
            <a:ext cx="2300231" cy="2619579"/>
            <a:chOff x="1900999" y="1311852"/>
            <a:chExt cx="2848372" cy="318986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BBB503C-87DB-81BD-410A-51E364726A52}"/>
                </a:ext>
              </a:extLst>
            </p:cNvPr>
            <p:cNvGrpSpPr/>
            <p:nvPr/>
          </p:nvGrpSpPr>
          <p:grpSpPr>
            <a:xfrm>
              <a:off x="1900999" y="1957279"/>
              <a:ext cx="2840523" cy="2544433"/>
              <a:chOff x="3556303" y="3032130"/>
              <a:chExt cx="2840523" cy="2544433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CC4A7572-F2F2-A771-903C-BC93AEF3A014}"/>
                  </a:ext>
                </a:extLst>
              </p:cNvPr>
              <p:cNvSpPr/>
              <p:nvPr/>
            </p:nvSpPr>
            <p:spPr>
              <a:xfrm rot="2043707">
                <a:off x="6175655" y="3032130"/>
                <a:ext cx="130749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D33ED36B-03BE-62E8-28BF-F09D257EE424}"/>
                  </a:ext>
                </a:extLst>
              </p:cNvPr>
              <p:cNvSpPr/>
              <p:nvPr/>
            </p:nvSpPr>
            <p:spPr>
              <a:xfrm rot="20520031">
                <a:off x="5669635" y="3325521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2917A013-E9AF-D961-E809-3A7B05078B7F}"/>
                  </a:ext>
                </a:extLst>
              </p:cNvPr>
              <p:cNvSpPr/>
              <p:nvPr/>
            </p:nvSpPr>
            <p:spPr>
              <a:xfrm rot="20644392">
                <a:off x="5620520" y="3580104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96AF294A-C91D-C490-8183-FF67A5BA862B}"/>
                  </a:ext>
                </a:extLst>
              </p:cNvPr>
              <p:cNvSpPr/>
              <p:nvPr/>
            </p:nvSpPr>
            <p:spPr>
              <a:xfrm rot="19787231">
                <a:off x="5749029" y="3896224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A8C9538A-D407-6169-473F-8EF475BA51F7}"/>
                  </a:ext>
                </a:extLst>
              </p:cNvPr>
              <p:cNvSpPr/>
              <p:nvPr/>
            </p:nvSpPr>
            <p:spPr>
              <a:xfrm rot="20246675">
                <a:off x="5975430" y="410877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5FCBCA95-DAA2-F894-4B0B-AAB15D7879C0}"/>
                  </a:ext>
                </a:extLst>
              </p:cNvPr>
              <p:cNvSpPr/>
              <p:nvPr/>
            </p:nvSpPr>
            <p:spPr>
              <a:xfrm rot="20246675">
                <a:off x="6202730" y="4064165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D9F65101-EED6-044A-5455-DD1161CDF132}"/>
                  </a:ext>
                </a:extLst>
              </p:cNvPr>
              <p:cNvSpPr/>
              <p:nvPr/>
            </p:nvSpPr>
            <p:spPr>
              <a:xfrm rot="20070944">
                <a:off x="6256336" y="3821242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484DD4E8-AFAA-2AD3-2018-CE0A404F31AD}"/>
                  </a:ext>
                </a:extLst>
              </p:cNvPr>
              <p:cNvSpPr/>
              <p:nvPr/>
            </p:nvSpPr>
            <p:spPr>
              <a:xfrm rot="20070944">
                <a:off x="6137163" y="3500353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49702BEB-497B-6292-5100-F2A9DFC3F50F}"/>
                  </a:ext>
                </a:extLst>
              </p:cNvPr>
              <p:cNvSpPr/>
              <p:nvPr/>
            </p:nvSpPr>
            <p:spPr>
              <a:xfrm rot="20520031">
                <a:off x="3605418" y="4531903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3FD953B5-0D4F-0EA5-3835-C4E4D3085A62}"/>
                  </a:ext>
                </a:extLst>
              </p:cNvPr>
              <p:cNvSpPr/>
              <p:nvPr/>
            </p:nvSpPr>
            <p:spPr>
              <a:xfrm rot="20644392">
                <a:off x="3556303" y="4786485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8B2E996A-1492-B54E-440D-E3959A2A2CC3}"/>
                  </a:ext>
                </a:extLst>
              </p:cNvPr>
              <p:cNvSpPr/>
              <p:nvPr/>
            </p:nvSpPr>
            <p:spPr>
              <a:xfrm rot="20246675">
                <a:off x="3911213" y="5315159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86EA9606-46AE-FC93-9147-7D767456A01D}"/>
                  </a:ext>
                </a:extLst>
              </p:cNvPr>
              <p:cNvSpPr/>
              <p:nvPr/>
            </p:nvSpPr>
            <p:spPr>
              <a:xfrm rot="20246675">
                <a:off x="4138513" y="5270546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FA468B52-3360-E41E-2147-5228EB677B3B}"/>
                  </a:ext>
                </a:extLst>
              </p:cNvPr>
              <p:cNvSpPr/>
              <p:nvPr/>
            </p:nvSpPr>
            <p:spPr>
              <a:xfrm rot="20070944">
                <a:off x="4192119" y="5027623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1BDBDE3E-DF74-E226-026F-CD1DF69F2627}"/>
                  </a:ext>
                </a:extLst>
              </p:cNvPr>
              <p:cNvSpPr/>
              <p:nvPr/>
            </p:nvSpPr>
            <p:spPr>
              <a:xfrm rot="20070944">
                <a:off x="4072946" y="4706734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D7E27C12-F38F-0F25-1E50-BA35E6144753}"/>
                  </a:ext>
                </a:extLst>
              </p:cNvPr>
              <p:cNvSpPr/>
              <p:nvPr/>
            </p:nvSpPr>
            <p:spPr>
              <a:xfrm rot="20246675">
                <a:off x="3841137" y="447335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2089FD7D-287C-BD10-3A35-5D5C284DDCBB}"/>
                  </a:ext>
                </a:extLst>
              </p:cNvPr>
              <p:cNvSpPr/>
              <p:nvPr/>
            </p:nvSpPr>
            <p:spPr>
              <a:xfrm rot="19787231">
                <a:off x="3678929" y="5109800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4B98835E-C4D6-3E4D-2B3D-ED57853B2BF5}"/>
                </a:ext>
              </a:extLst>
            </p:cNvPr>
            <p:cNvCxnSpPr/>
            <p:nvPr/>
          </p:nvCxnSpPr>
          <p:spPr>
            <a:xfrm flipH="1">
              <a:off x="2345415" y="2062299"/>
              <a:ext cx="2252432" cy="232922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F2188830-E640-9601-5CEC-0B760FF06868}"/>
                </a:ext>
              </a:extLst>
            </p:cNvPr>
            <p:cNvCxnSpPr/>
            <p:nvPr/>
          </p:nvCxnSpPr>
          <p:spPr>
            <a:xfrm flipH="1">
              <a:off x="2565216" y="2418228"/>
              <a:ext cx="1566513" cy="1921257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BF7A8E01-97E9-DE1C-ECAF-5F47815316BB}"/>
                </a:ext>
              </a:extLst>
            </p:cNvPr>
            <p:cNvCxnSpPr/>
            <p:nvPr/>
          </p:nvCxnSpPr>
          <p:spPr>
            <a:xfrm flipH="1">
              <a:off x="2638421" y="2706100"/>
              <a:ext cx="1409592" cy="133783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2DF06C9-51AE-F9E2-BEB0-A6344795DDF4}"/>
                </a:ext>
              </a:extLst>
            </p:cNvPr>
            <p:cNvCxnSpPr/>
            <p:nvPr/>
          </p:nvCxnSpPr>
          <p:spPr>
            <a:xfrm flipH="1">
              <a:off x="2483137" y="2985587"/>
              <a:ext cx="1714162" cy="74698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6FC4E30-C5FA-3DB1-64AB-2D17DC18CE00}"/>
                </a:ext>
              </a:extLst>
            </p:cNvPr>
            <p:cNvCxnSpPr/>
            <p:nvPr/>
          </p:nvCxnSpPr>
          <p:spPr>
            <a:xfrm flipH="1">
              <a:off x="2279481" y="3037534"/>
              <a:ext cx="2307684" cy="58519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E10AAEB6-8612-60EF-31D1-8686470122FC}"/>
                </a:ext>
              </a:extLst>
            </p:cNvPr>
            <p:cNvCxnSpPr/>
            <p:nvPr/>
          </p:nvCxnSpPr>
          <p:spPr>
            <a:xfrm flipH="1">
              <a:off x="2066024" y="3067813"/>
              <a:ext cx="2312471" cy="6043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1E995857-C38C-1FF2-667B-D9BBE64EE5FB}"/>
                </a:ext>
              </a:extLst>
            </p:cNvPr>
            <p:cNvCxnSpPr/>
            <p:nvPr/>
          </p:nvCxnSpPr>
          <p:spPr>
            <a:xfrm flipH="1">
              <a:off x="2107779" y="2583355"/>
              <a:ext cx="2437632" cy="158371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2CC051D2-8577-9690-C8F4-3B02607CC8EB}"/>
                </a:ext>
              </a:extLst>
            </p:cNvPr>
            <p:cNvSpPr/>
            <p:nvPr/>
          </p:nvSpPr>
          <p:spPr>
            <a:xfrm>
              <a:off x="3352014" y="3328554"/>
              <a:ext cx="34401" cy="344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82842A7A-4D24-E4C1-1165-8298DFF3BB36}"/>
                </a:ext>
              </a:extLst>
            </p:cNvPr>
            <p:cNvCxnSpPr/>
            <p:nvPr/>
          </p:nvCxnSpPr>
          <p:spPr>
            <a:xfrm flipV="1">
              <a:off x="4585725" y="1655290"/>
              <a:ext cx="5203" cy="42885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 de texte 17">
              <a:extLst>
                <a:ext uri="{FF2B5EF4-FFF2-40B4-BE49-F238E27FC236}">
                  <a16:creationId xmlns:a16="http://schemas.microsoft.com/office/drawing/2014/main" id="{4A48AE43-07B3-7125-8F9B-7B8A36F1DDB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8070" y="1311852"/>
              <a:ext cx="1643208" cy="525926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72000" tIns="36000" rIns="108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3350" indent="-107950" algn="ctr">
                <a:spcAft>
                  <a:spcPts val="0"/>
                </a:spcAft>
              </a:pPr>
              <a:r>
                <a:rPr lang="fr-FR" sz="2000" b="1" kern="1200" dirty="0" err="1">
                  <a:solidFill>
                    <a:srgbClr val="04B253"/>
                  </a:solidFill>
                  <a:effectLst/>
                  <a:ea typeface="Times New Roman" panose="02020603050405020304" pitchFamily="18" charset="0"/>
                </a:rPr>
                <a:t>Faiseau</a:t>
              </a:r>
              <a:r>
                <a:rPr lang="fr-FR" sz="2000" b="1" kern="1200" dirty="0">
                  <a:solidFill>
                    <a:srgbClr val="04B253"/>
                  </a:solidFill>
                  <a:effectLst/>
                  <a:ea typeface="Times New Roman" panose="02020603050405020304" pitchFamily="18" charset="0"/>
                </a:rPr>
                <a:t> laser</a:t>
              </a:r>
              <a:endParaRPr lang="fr-FR" sz="1400" b="1" dirty="0">
                <a:solidFill>
                  <a:srgbClr val="04B2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18F06C2B-9C77-E280-D6F2-3BA40F253B48}"/>
                </a:ext>
              </a:extLst>
            </p:cNvPr>
            <p:cNvCxnSpPr/>
            <p:nvPr/>
          </p:nvCxnSpPr>
          <p:spPr>
            <a:xfrm flipH="1">
              <a:off x="1989540" y="2896770"/>
              <a:ext cx="2667096" cy="9306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1E4D0288-674F-A045-59DA-45E489ED1C96}"/>
                </a:ext>
              </a:extLst>
            </p:cNvPr>
            <p:cNvGrpSpPr/>
            <p:nvPr/>
          </p:nvGrpSpPr>
          <p:grpSpPr>
            <a:xfrm>
              <a:off x="1908848" y="1952233"/>
              <a:ext cx="2840523" cy="2544433"/>
              <a:chOff x="3556303" y="3032130"/>
              <a:chExt cx="2840523" cy="2544433"/>
            </a:xfrm>
          </p:grpSpPr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FA5C35B5-98B2-3CD0-7C3E-2C0898B21210}"/>
                  </a:ext>
                </a:extLst>
              </p:cNvPr>
              <p:cNvSpPr/>
              <p:nvPr/>
            </p:nvSpPr>
            <p:spPr>
              <a:xfrm rot="2043707">
                <a:off x="6175655" y="3032130"/>
                <a:ext cx="130749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571D3E6A-E00F-D44E-A23E-F8CF3FC58F0E}"/>
                  </a:ext>
                </a:extLst>
              </p:cNvPr>
              <p:cNvSpPr/>
              <p:nvPr/>
            </p:nvSpPr>
            <p:spPr>
              <a:xfrm rot="20520031">
                <a:off x="5669635" y="3325521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2EDA6B19-653A-41D0-1244-82E43D09EA0C}"/>
                  </a:ext>
                </a:extLst>
              </p:cNvPr>
              <p:cNvSpPr/>
              <p:nvPr/>
            </p:nvSpPr>
            <p:spPr>
              <a:xfrm rot="20644392">
                <a:off x="5620520" y="3580104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85FF060E-0A9D-863E-49B6-D1107B839953}"/>
                  </a:ext>
                </a:extLst>
              </p:cNvPr>
              <p:cNvSpPr/>
              <p:nvPr/>
            </p:nvSpPr>
            <p:spPr>
              <a:xfrm rot="19787231">
                <a:off x="5749029" y="3896224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7443B52C-E1C2-ED20-3316-00E1D6BF5D0C}"/>
                  </a:ext>
                </a:extLst>
              </p:cNvPr>
              <p:cNvSpPr/>
              <p:nvPr/>
            </p:nvSpPr>
            <p:spPr>
              <a:xfrm rot="20246675">
                <a:off x="5975430" y="410877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CEFD62AF-9A56-0A60-457C-B74C7BE81272}"/>
                  </a:ext>
                </a:extLst>
              </p:cNvPr>
              <p:cNvSpPr/>
              <p:nvPr/>
            </p:nvSpPr>
            <p:spPr>
              <a:xfrm rot="20246675">
                <a:off x="6202730" y="4064165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1D24FA16-A5A3-4507-46BE-E4C597B9FA6A}"/>
                  </a:ext>
                </a:extLst>
              </p:cNvPr>
              <p:cNvSpPr/>
              <p:nvPr/>
            </p:nvSpPr>
            <p:spPr>
              <a:xfrm rot="20070944">
                <a:off x="6256336" y="3821242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395E24C0-4D11-8C50-DFA3-58E057E1AB76}"/>
                  </a:ext>
                </a:extLst>
              </p:cNvPr>
              <p:cNvSpPr/>
              <p:nvPr/>
            </p:nvSpPr>
            <p:spPr>
              <a:xfrm rot="20070944">
                <a:off x="6137163" y="3500353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6" name="Ellipse 155">
                <a:extLst>
                  <a:ext uri="{FF2B5EF4-FFF2-40B4-BE49-F238E27FC236}">
                    <a16:creationId xmlns:a16="http://schemas.microsoft.com/office/drawing/2014/main" id="{7A9C93E0-EF09-C4E4-8F69-D8A5CABCC696}"/>
                  </a:ext>
                </a:extLst>
              </p:cNvPr>
              <p:cNvSpPr/>
              <p:nvPr/>
            </p:nvSpPr>
            <p:spPr>
              <a:xfrm rot="20520031">
                <a:off x="3605418" y="4531903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7" name="Ellipse 156">
                <a:extLst>
                  <a:ext uri="{FF2B5EF4-FFF2-40B4-BE49-F238E27FC236}">
                    <a16:creationId xmlns:a16="http://schemas.microsoft.com/office/drawing/2014/main" id="{C735AB66-F62E-7C90-011D-B56D6A375CA8}"/>
                  </a:ext>
                </a:extLst>
              </p:cNvPr>
              <p:cNvSpPr/>
              <p:nvPr/>
            </p:nvSpPr>
            <p:spPr>
              <a:xfrm rot="20644392">
                <a:off x="3556303" y="4786485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id="{7D019D3B-31E9-4A4C-DEAD-9D50C00E81FE}"/>
                  </a:ext>
                </a:extLst>
              </p:cNvPr>
              <p:cNvSpPr/>
              <p:nvPr/>
            </p:nvSpPr>
            <p:spPr>
              <a:xfrm rot="20246675">
                <a:off x="3911213" y="5315159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4DBF7757-4036-5932-D4F3-5CF39D11ECC0}"/>
                  </a:ext>
                </a:extLst>
              </p:cNvPr>
              <p:cNvSpPr/>
              <p:nvPr/>
            </p:nvSpPr>
            <p:spPr>
              <a:xfrm rot="20246675">
                <a:off x="4138513" y="5270546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137FE828-27DE-3B39-DECE-6317C6B10DBE}"/>
                  </a:ext>
                </a:extLst>
              </p:cNvPr>
              <p:cNvSpPr/>
              <p:nvPr/>
            </p:nvSpPr>
            <p:spPr>
              <a:xfrm rot="20070944">
                <a:off x="4192119" y="5027623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4A27432A-658B-732E-EB60-ACB71CA3D74C}"/>
                  </a:ext>
                </a:extLst>
              </p:cNvPr>
              <p:cNvSpPr/>
              <p:nvPr/>
            </p:nvSpPr>
            <p:spPr>
              <a:xfrm rot="20070944">
                <a:off x="4072946" y="4706734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2" name="Ellipse 161">
                <a:extLst>
                  <a:ext uri="{FF2B5EF4-FFF2-40B4-BE49-F238E27FC236}">
                    <a16:creationId xmlns:a16="http://schemas.microsoft.com/office/drawing/2014/main" id="{F7332DB3-6B82-CF15-1550-263BC131F4E6}"/>
                  </a:ext>
                </a:extLst>
              </p:cNvPr>
              <p:cNvSpPr/>
              <p:nvPr/>
            </p:nvSpPr>
            <p:spPr>
              <a:xfrm rot="20246675">
                <a:off x="3841137" y="447335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3" name="Ellipse 162">
                <a:extLst>
                  <a:ext uri="{FF2B5EF4-FFF2-40B4-BE49-F238E27FC236}">
                    <a16:creationId xmlns:a16="http://schemas.microsoft.com/office/drawing/2014/main" id="{8982212D-3276-4254-DDCB-FD44590C6A2D}"/>
                  </a:ext>
                </a:extLst>
              </p:cNvPr>
              <p:cNvSpPr/>
              <p:nvPr/>
            </p:nvSpPr>
            <p:spPr>
              <a:xfrm rot="19787231">
                <a:off x="3678929" y="5109800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8962BFD8-FAA6-92EE-0407-38F9F6FD9A71}"/>
                </a:ext>
              </a:extLst>
            </p:cNvPr>
            <p:cNvCxnSpPr/>
            <p:nvPr/>
          </p:nvCxnSpPr>
          <p:spPr>
            <a:xfrm flipH="1">
              <a:off x="2336372" y="2412471"/>
              <a:ext cx="1795546" cy="1979168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2D5F6C59-AC57-05E3-F8BB-34C80793748E}"/>
                </a:ext>
              </a:extLst>
            </p:cNvPr>
            <p:cNvCxnSpPr/>
            <p:nvPr/>
          </p:nvCxnSpPr>
          <p:spPr>
            <a:xfrm flipH="1">
              <a:off x="2565293" y="2698029"/>
              <a:ext cx="1482909" cy="1633385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CE0734E9-06CA-3A75-F5DF-64F706E67098}"/>
                </a:ext>
              </a:extLst>
            </p:cNvPr>
            <p:cNvCxnSpPr/>
            <p:nvPr/>
          </p:nvCxnSpPr>
          <p:spPr>
            <a:xfrm flipH="1">
              <a:off x="2633035" y="2977516"/>
              <a:ext cx="1564453" cy="1063718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0E6B6CCB-0BC7-D04F-14E9-F17154062F5E}"/>
                </a:ext>
              </a:extLst>
            </p:cNvPr>
            <p:cNvCxnSpPr/>
            <p:nvPr/>
          </p:nvCxnSpPr>
          <p:spPr>
            <a:xfrm flipH="1">
              <a:off x="2481392" y="3059742"/>
              <a:ext cx="1897292" cy="669440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588CC28-3BC3-F997-24FD-0AABD7F0A172}"/>
                </a:ext>
              </a:extLst>
            </p:cNvPr>
            <p:cNvCxnSpPr/>
            <p:nvPr/>
          </p:nvCxnSpPr>
          <p:spPr>
            <a:xfrm flipH="1">
              <a:off x="2069594" y="3038294"/>
              <a:ext cx="2509245" cy="622524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1AB32F34-66A2-5E4E-813F-6CAA20F7B513}"/>
                </a:ext>
              </a:extLst>
            </p:cNvPr>
            <p:cNvCxnSpPr/>
            <p:nvPr/>
          </p:nvCxnSpPr>
          <p:spPr>
            <a:xfrm flipH="1">
              <a:off x="1996063" y="2583469"/>
              <a:ext cx="2549537" cy="1240607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1C989950-5480-F570-B756-8ECA316D6C60}"/>
                </a:ext>
              </a:extLst>
            </p:cNvPr>
            <p:cNvCxnSpPr/>
            <p:nvPr/>
          </p:nvCxnSpPr>
          <p:spPr>
            <a:xfrm flipH="1">
              <a:off x="2273471" y="2887139"/>
              <a:ext cx="2383045" cy="727934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2F5507A9-DF24-D71E-B0BF-B8B7851B010F}"/>
                </a:ext>
              </a:extLst>
            </p:cNvPr>
            <p:cNvCxnSpPr/>
            <p:nvPr/>
          </p:nvCxnSpPr>
          <p:spPr>
            <a:xfrm flipH="1">
              <a:off x="2437317" y="2478525"/>
              <a:ext cx="1440648" cy="98076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avec flèche 166">
              <a:extLst>
                <a:ext uri="{FF2B5EF4-FFF2-40B4-BE49-F238E27FC236}">
                  <a16:creationId xmlns:a16="http://schemas.microsoft.com/office/drawing/2014/main" id="{EB3C837E-C70C-70B6-2A1A-AA49C901685A}"/>
                </a:ext>
              </a:extLst>
            </p:cNvPr>
            <p:cNvCxnSpPr/>
            <p:nvPr/>
          </p:nvCxnSpPr>
          <p:spPr>
            <a:xfrm flipH="1">
              <a:off x="2344514" y="2337882"/>
              <a:ext cx="1440648" cy="980760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ZoneTexte 134">
            <a:extLst>
              <a:ext uri="{FF2B5EF4-FFF2-40B4-BE49-F238E27FC236}">
                <a16:creationId xmlns:a16="http://schemas.microsoft.com/office/drawing/2014/main" id="{7D302EED-FCAF-94FA-5935-5074D7B91541}"/>
              </a:ext>
            </a:extLst>
          </p:cNvPr>
          <p:cNvSpPr txBox="1"/>
          <p:nvPr/>
        </p:nvSpPr>
        <p:spPr>
          <a:xfrm>
            <a:off x="350247" y="4501608"/>
            <a:ext cx="4749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E5DA8"/>
                </a:solidFill>
              </a:rPr>
              <a:t>Camera 1 plateau 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B85B81D-0A8D-3422-0A8E-D7AF2483F9D0}"/>
              </a:ext>
            </a:extLst>
          </p:cNvPr>
          <p:cNvGrpSpPr/>
          <p:nvPr/>
        </p:nvGrpSpPr>
        <p:grpSpPr>
          <a:xfrm>
            <a:off x="779541" y="4867357"/>
            <a:ext cx="869680" cy="829899"/>
            <a:chOff x="2595166" y="5193550"/>
            <a:chExt cx="869680" cy="829899"/>
          </a:xfrm>
        </p:grpSpPr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AC23E83A-D003-0A2C-EA4D-F5B85C4CAA10}"/>
                </a:ext>
              </a:extLst>
            </p:cNvPr>
            <p:cNvCxnSpPr/>
            <p:nvPr/>
          </p:nvCxnSpPr>
          <p:spPr>
            <a:xfrm rot="5400000" flipH="1">
              <a:off x="2797746" y="5101656"/>
              <a:ext cx="381845" cy="565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C03DEB4D-DCBA-5ED6-CB3B-63B1A0216584}"/>
                </a:ext>
              </a:extLst>
            </p:cNvPr>
            <p:cNvCxnSpPr/>
            <p:nvPr/>
          </p:nvCxnSpPr>
          <p:spPr>
            <a:xfrm rot="5400000">
              <a:off x="2801350" y="5553313"/>
              <a:ext cx="419956" cy="5203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B21AEC-399A-9CCF-C23F-EFC5E55F0993}"/>
                </a:ext>
              </a:extLst>
            </p:cNvPr>
            <p:cNvSpPr/>
            <p:nvPr/>
          </p:nvSpPr>
          <p:spPr>
            <a:xfrm rot="5400000">
              <a:off x="3101164" y="5505096"/>
              <a:ext cx="530573" cy="196791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0233242-EA45-2FA3-AD3D-BDE210524D84}"/>
                </a:ext>
              </a:extLst>
            </p:cNvPr>
            <p:cNvSpPr/>
            <p:nvPr/>
          </p:nvSpPr>
          <p:spPr>
            <a:xfrm rot="5400000">
              <a:off x="3104872" y="5531275"/>
              <a:ext cx="197651" cy="1276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2D7F9FC7-E706-3577-7CA2-200B4089BC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5166" y="5443783"/>
              <a:ext cx="247943" cy="352351"/>
              <a:chOff x="2061248" y="3545861"/>
              <a:chExt cx="776306" cy="1103205"/>
            </a:xfrm>
          </p:grpSpPr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215E6157-2BD0-4E5A-ECCB-29981EC37BC2}"/>
                  </a:ext>
                </a:extLst>
              </p:cNvPr>
              <p:cNvSpPr/>
              <p:nvPr/>
            </p:nvSpPr>
            <p:spPr>
              <a:xfrm rot="20520031">
                <a:off x="2110363" y="3604406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634F1FAA-81C4-9BDA-2B2E-BD59C401E82F}"/>
                  </a:ext>
                </a:extLst>
              </p:cNvPr>
              <p:cNvSpPr/>
              <p:nvPr/>
            </p:nvSpPr>
            <p:spPr>
              <a:xfrm rot="20644392">
                <a:off x="2061248" y="3858988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0" name="Ellipse 139">
                <a:extLst>
                  <a:ext uri="{FF2B5EF4-FFF2-40B4-BE49-F238E27FC236}">
                    <a16:creationId xmlns:a16="http://schemas.microsoft.com/office/drawing/2014/main" id="{4D3D231F-9E71-F020-F4CD-E18AD679812E}"/>
                  </a:ext>
                </a:extLst>
              </p:cNvPr>
              <p:cNvSpPr/>
              <p:nvPr/>
            </p:nvSpPr>
            <p:spPr>
              <a:xfrm rot="20246675">
                <a:off x="2416158" y="4387662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2587D86A-19C4-CF45-A223-52B70F300235}"/>
                  </a:ext>
                </a:extLst>
              </p:cNvPr>
              <p:cNvSpPr/>
              <p:nvPr/>
            </p:nvSpPr>
            <p:spPr>
              <a:xfrm rot="20246675">
                <a:off x="2643458" y="4343049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21097179-7549-61C1-54F4-5128F7E5F365}"/>
                  </a:ext>
                </a:extLst>
              </p:cNvPr>
              <p:cNvSpPr/>
              <p:nvPr/>
            </p:nvSpPr>
            <p:spPr>
              <a:xfrm rot="20070944">
                <a:off x="2697064" y="4100126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8B483EA3-2C62-36A0-2A7E-272E88093D3D}"/>
                  </a:ext>
                </a:extLst>
              </p:cNvPr>
              <p:cNvSpPr/>
              <p:nvPr/>
            </p:nvSpPr>
            <p:spPr>
              <a:xfrm rot="20070944">
                <a:off x="2577891" y="3779237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4" name="Ellipse 143">
                <a:extLst>
                  <a:ext uri="{FF2B5EF4-FFF2-40B4-BE49-F238E27FC236}">
                    <a16:creationId xmlns:a16="http://schemas.microsoft.com/office/drawing/2014/main" id="{273F7681-426D-C8F8-2304-BFA13DD9ACB7}"/>
                  </a:ext>
                </a:extLst>
              </p:cNvPr>
              <p:cNvSpPr/>
              <p:nvPr/>
            </p:nvSpPr>
            <p:spPr>
              <a:xfrm rot="20246675">
                <a:off x="2346082" y="3545861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5" name="Ellipse 144">
                <a:extLst>
                  <a:ext uri="{FF2B5EF4-FFF2-40B4-BE49-F238E27FC236}">
                    <a16:creationId xmlns:a16="http://schemas.microsoft.com/office/drawing/2014/main" id="{5A0C8942-B251-BBA1-1BC0-0D770DF2DB6F}"/>
                  </a:ext>
                </a:extLst>
              </p:cNvPr>
              <p:cNvSpPr/>
              <p:nvPr/>
            </p:nvSpPr>
            <p:spPr>
              <a:xfrm rot="19787231">
                <a:off x="2183874" y="4182303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E725662E-8312-1E62-BD4C-C414FC3BB2B1}"/>
                </a:ext>
              </a:extLst>
            </p:cNvPr>
            <p:cNvGrpSpPr>
              <a:grpSpLocks noChangeAspect="1"/>
            </p:cNvGrpSpPr>
            <p:nvPr/>
          </p:nvGrpSpPr>
          <p:grpSpPr>
            <a:xfrm rot="1176777">
              <a:off x="3159344" y="5527413"/>
              <a:ext cx="93561" cy="132959"/>
              <a:chOff x="2061248" y="3545861"/>
              <a:chExt cx="776306" cy="1103205"/>
            </a:xfrm>
          </p:grpSpPr>
          <p:sp>
            <p:nvSpPr>
              <p:cNvPr id="164" name="Ellipse 163">
                <a:extLst>
                  <a:ext uri="{FF2B5EF4-FFF2-40B4-BE49-F238E27FC236}">
                    <a16:creationId xmlns:a16="http://schemas.microsoft.com/office/drawing/2014/main" id="{1491BC3C-4BCA-7BF9-DE21-7E807EF62C99}"/>
                  </a:ext>
                </a:extLst>
              </p:cNvPr>
              <p:cNvSpPr/>
              <p:nvPr/>
            </p:nvSpPr>
            <p:spPr>
              <a:xfrm rot="20520031">
                <a:off x="2110363" y="3604406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CAFD949D-4585-6818-8F59-3CC9515922FF}"/>
                  </a:ext>
                </a:extLst>
              </p:cNvPr>
              <p:cNvSpPr/>
              <p:nvPr/>
            </p:nvSpPr>
            <p:spPr>
              <a:xfrm rot="20644392">
                <a:off x="2061248" y="3858988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75AA3B5B-1B46-1E2B-C8B2-77DB109CF391}"/>
                  </a:ext>
                </a:extLst>
              </p:cNvPr>
              <p:cNvSpPr/>
              <p:nvPr/>
            </p:nvSpPr>
            <p:spPr>
              <a:xfrm rot="20246675">
                <a:off x="2416158" y="4387662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1D43394-F025-F9DF-5FDA-81FBB4B65A8C}"/>
                  </a:ext>
                </a:extLst>
              </p:cNvPr>
              <p:cNvSpPr/>
              <p:nvPr/>
            </p:nvSpPr>
            <p:spPr>
              <a:xfrm rot="20246675">
                <a:off x="2643458" y="4343049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6BF4837E-C918-96FB-26B1-059DF2F00F28}"/>
                  </a:ext>
                </a:extLst>
              </p:cNvPr>
              <p:cNvSpPr/>
              <p:nvPr/>
            </p:nvSpPr>
            <p:spPr>
              <a:xfrm rot="20070944">
                <a:off x="2697064" y="4100126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DEBDD65-BCAE-245B-DA3F-24FC0EF43359}"/>
                  </a:ext>
                </a:extLst>
              </p:cNvPr>
              <p:cNvSpPr/>
              <p:nvPr/>
            </p:nvSpPr>
            <p:spPr>
              <a:xfrm rot="20070944">
                <a:off x="2577891" y="3779237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01BCAE32-CFFC-C373-8207-78F1A43818F8}"/>
                  </a:ext>
                </a:extLst>
              </p:cNvPr>
              <p:cNvSpPr/>
              <p:nvPr/>
            </p:nvSpPr>
            <p:spPr>
              <a:xfrm rot="20246675">
                <a:off x="2346082" y="3545861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EBB626A8-FD0A-53C4-2E4B-288352574C92}"/>
                  </a:ext>
                </a:extLst>
              </p:cNvPr>
              <p:cNvSpPr/>
              <p:nvPr/>
            </p:nvSpPr>
            <p:spPr>
              <a:xfrm rot="19787231">
                <a:off x="2183874" y="4182303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sp>
        <p:nvSpPr>
          <p:cNvPr id="178" name="ZoneTexte 177">
            <a:extLst>
              <a:ext uri="{FF2B5EF4-FFF2-40B4-BE49-F238E27FC236}">
                <a16:creationId xmlns:a16="http://schemas.microsoft.com/office/drawing/2014/main" id="{D8908507-17E0-6D7D-160C-86DDC807E32F}"/>
              </a:ext>
            </a:extLst>
          </p:cNvPr>
          <p:cNvSpPr txBox="1"/>
          <p:nvPr/>
        </p:nvSpPr>
        <p:spPr>
          <a:xfrm>
            <a:off x="3898754" y="4414726"/>
            <a:ext cx="207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E5DA8"/>
                </a:solidFill>
              </a:rPr>
              <a:t>Camera 2 plateau 2</a:t>
            </a: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E9AA711A-1D7C-45D3-60FF-BA70FBC08EF7}"/>
              </a:ext>
            </a:extLst>
          </p:cNvPr>
          <p:cNvCxnSpPr/>
          <p:nvPr/>
        </p:nvCxnSpPr>
        <p:spPr>
          <a:xfrm flipH="1" flipV="1">
            <a:off x="2181737" y="3468541"/>
            <a:ext cx="634387" cy="926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02602D-30B1-A24F-468F-3DEDEBCD9636}"/>
              </a:ext>
            </a:extLst>
          </p:cNvPr>
          <p:cNvGrpSpPr/>
          <p:nvPr/>
        </p:nvGrpSpPr>
        <p:grpSpPr>
          <a:xfrm>
            <a:off x="4169297" y="4954851"/>
            <a:ext cx="813636" cy="829898"/>
            <a:chOff x="10701250" y="5172876"/>
            <a:chExt cx="813636" cy="829898"/>
          </a:xfrm>
        </p:grpSpPr>
        <p:grpSp>
          <p:nvGrpSpPr>
            <p:cNvPr id="180" name="Groupe 179">
              <a:extLst>
                <a:ext uri="{FF2B5EF4-FFF2-40B4-BE49-F238E27FC236}">
                  <a16:creationId xmlns:a16="http://schemas.microsoft.com/office/drawing/2014/main" id="{3C52C9F7-33C6-6296-61E3-DC4B740C659F}"/>
                </a:ext>
              </a:extLst>
            </p:cNvPr>
            <p:cNvGrpSpPr/>
            <p:nvPr/>
          </p:nvGrpSpPr>
          <p:grpSpPr>
            <a:xfrm rot="5400000">
              <a:off x="10720440" y="5208327"/>
              <a:ext cx="829898" cy="758995"/>
              <a:chOff x="3472219" y="5014538"/>
              <a:chExt cx="829898" cy="758995"/>
            </a:xfrm>
          </p:grpSpPr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9F15C803-ED59-C8AC-ECF0-32AD46C985B0}"/>
                  </a:ext>
                </a:extLst>
              </p:cNvPr>
              <p:cNvCxnSpPr/>
              <p:nvPr/>
            </p:nvCxnSpPr>
            <p:spPr>
              <a:xfrm flipH="1">
                <a:off x="3472219" y="5207899"/>
                <a:ext cx="381845" cy="5656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181F99DF-4DA5-F4AF-54FD-D57D06C96C4B}"/>
                  </a:ext>
                </a:extLst>
              </p:cNvPr>
              <p:cNvCxnSpPr/>
              <p:nvPr/>
            </p:nvCxnSpPr>
            <p:spPr>
              <a:xfrm>
                <a:off x="3882161" y="5207899"/>
                <a:ext cx="419956" cy="5203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534C4CD-639E-2A0D-1440-8A1EABBDDE12}"/>
                  </a:ext>
                </a:extLst>
              </p:cNvPr>
              <p:cNvSpPr/>
              <p:nvPr/>
            </p:nvSpPr>
            <p:spPr>
              <a:xfrm>
                <a:off x="3616874" y="5014538"/>
                <a:ext cx="530573" cy="196791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3DDE149-AB31-68DF-4506-5EA9ED71EB6A}"/>
                  </a:ext>
                </a:extLst>
              </p:cNvPr>
              <p:cNvSpPr/>
              <p:nvPr/>
            </p:nvSpPr>
            <p:spPr>
              <a:xfrm>
                <a:off x="3774966" y="5211839"/>
                <a:ext cx="197651" cy="12769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41BC6BC-C959-5710-8442-F52937B5D5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01250" y="5450279"/>
              <a:ext cx="250541" cy="337149"/>
              <a:chOff x="15683302" y="2059468"/>
              <a:chExt cx="776306" cy="1044661"/>
            </a:xfrm>
          </p:grpSpPr>
          <p:sp>
            <p:nvSpPr>
              <p:cNvPr id="205" name="Ellipse 204">
                <a:extLst>
                  <a:ext uri="{FF2B5EF4-FFF2-40B4-BE49-F238E27FC236}">
                    <a16:creationId xmlns:a16="http://schemas.microsoft.com/office/drawing/2014/main" id="{4ED5764A-1B17-B6B9-50B3-1E1CC71A9961}"/>
                  </a:ext>
                </a:extLst>
              </p:cNvPr>
              <p:cNvSpPr/>
              <p:nvPr/>
            </p:nvSpPr>
            <p:spPr>
              <a:xfrm rot="20520031">
                <a:off x="15732417" y="2059468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06" name="Ellipse 205">
                <a:extLst>
                  <a:ext uri="{FF2B5EF4-FFF2-40B4-BE49-F238E27FC236}">
                    <a16:creationId xmlns:a16="http://schemas.microsoft.com/office/drawing/2014/main" id="{2F5CE06A-F60B-0D24-5C74-069FB7DD84A0}"/>
                  </a:ext>
                </a:extLst>
              </p:cNvPr>
              <p:cNvSpPr/>
              <p:nvPr/>
            </p:nvSpPr>
            <p:spPr>
              <a:xfrm rot="20644392">
                <a:off x="15683302" y="2314051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07" name="Ellipse 206">
                <a:extLst>
                  <a:ext uri="{FF2B5EF4-FFF2-40B4-BE49-F238E27FC236}">
                    <a16:creationId xmlns:a16="http://schemas.microsoft.com/office/drawing/2014/main" id="{FC163A4C-262D-82C5-39D9-18D71BCC0D8A}"/>
                  </a:ext>
                </a:extLst>
              </p:cNvPr>
              <p:cNvSpPr/>
              <p:nvPr/>
            </p:nvSpPr>
            <p:spPr>
              <a:xfrm rot="19787231">
                <a:off x="15811811" y="2630171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08" name="Ellipse 207">
                <a:extLst>
                  <a:ext uri="{FF2B5EF4-FFF2-40B4-BE49-F238E27FC236}">
                    <a16:creationId xmlns:a16="http://schemas.microsoft.com/office/drawing/2014/main" id="{7AFB4D53-57A8-1293-2EDD-CBB8CED4B190}"/>
                  </a:ext>
                </a:extLst>
              </p:cNvPr>
              <p:cNvSpPr/>
              <p:nvPr/>
            </p:nvSpPr>
            <p:spPr>
              <a:xfrm rot="20246675">
                <a:off x="16038212" y="2842725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09" name="Ellipse 208">
                <a:extLst>
                  <a:ext uri="{FF2B5EF4-FFF2-40B4-BE49-F238E27FC236}">
                    <a16:creationId xmlns:a16="http://schemas.microsoft.com/office/drawing/2014/main" id="{EA8ABBD0-3379-2723-13FA-545E707F5E7D}"/>
                  </a:ext>
                </a:extLst>
              </p:cNvPr>
              <p:cNvSpPr/>
              <p:nvPr/>
            </p:nvSpPr>
            <p:spPr>
              <a:xfrm rot="20246675">
                <a:off x="16265512" y="2798112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10" name="Ellipse 209">
                <a:extLst>
                  <a:ext uri="{FF2B5EF4-FFF2-40B4-BE49-F238E27FC236}">
                    <a16:creationId xmlns:a16="http://schemas.microsoft.com/office/drawing/2014/main" id="{55967F93-5E7B-FBB4-9E4B-28C534A6EE6D}"/>
                  </a:ext>
                </a:extLst>
              </p:cNvPr>
              <p:cNvSpPr/>
              <p:nvPr/>
            </p:nvSpPr>
            <p:spPr>
              <a:xfrm rot="20070944">
                <a:off x="16319118" y="2555189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11" name="Ellipse 210">
                <a:extLst>
                  <a:ext uri="{FF2B5EF4-FFF2-40B4-BE49-F238E27FC236}">
                    <a16:creationId xmlns:a16="http://schemas.microsoft.com/office/drawing/2014/main" id="{896D1020-178B-1FC2-5854-42FD8CB97C25}"/>
                  </a:ext>
                </a:extLst>
              </p:cNvPr>
              <p:cNvSpPr/>
              <p:nvPr/>
            </p:nvSpPr>
            <p:spPr>
              <a:xfrm rot="20070944">
                <a:off x="16199945" y="2234300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5F359CEE-39C9-FBB2-7162-93588DF572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07801" y="5507266"/>
              <a:ext cx="99594" cy="134022"/>
              <a:chOff x="15683302" y="2059468"/>
              <a:chExt cx="776306" cy="1044661"/>
            </a:xfrm>
          </p:grpSpPr>
          <p:sp>
            <p:nvSpPr>
              <p:cNvPr id="231" name="Ellipse 230">
                <a:extLst>
                  <a:ext uri="{FF2B5EF4-FFF2-40B4-BE49-F238E27FC236}">
                    <a16:creationId xmlns:a16="http://schemas.microsoft.com/office/drawing/2014/main" id="{FB7E3D29-5130-AF36-FFDE-F10994874B01}"/>
                  </a:ext>
                </a:extLst>
              </p:cNvPr>
              <p:cNvSpPr/>
              <p:nvPr/>
            </p:nvSpPr>
            <p:spPr>
              <a:xfrm rot="20520031">
                <a:off x="15732417" y="2059468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32" name="Ellipse 231">
                <a:extLst>
                  <a:ext uri="{FF2B5EF4-FFF2-40B4-BE49-F238E27FC236}">
                    <a16:creationId xmlns:a16="http://schemas.microsoft.com/office/drawing/2014/main" id="{37E687DD-38EA-1BF7-86D4-2991F09FB40B}"/>
                  </a:ext>
                </a:extLst>
              </p:cNvPr>
              <p:cNvSpPr/>
              <p:nvPr/>
            </p:nvSpPr>
            <p:spPr>
              <a:xfrm rot="20644392">
                <a:off x="15683302" y="2314051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33" name="Ellipse 232">
                <a:extLst>
                  <a:ext uri="{FF2B5EF4-FFF2-40B4-BE49-F238E27FC236}">
                    <a16:creationId xmlns:a16="http://schemas.microsoft.com/office/drawing/2014/main" id="{FB6E69D4-6290-9A13-14D0-09E47D9BEF5F}"/>
                  </a:ext>
                </a:extLst>
              </p:cNvPr>
              <p:cNvSpPr/>
              <p:nvPr/>
            </p:nvSpPr>
            <p:spPr>
              <a:xfrm rot="19787231">
                <a:off x="15811811" y="2630171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348F163B-C77B-DE3C-8FC2-4BB08C1CDE12}"/>
                  </a:ext>
                </a:extLst>
              </p:cNvPr>
              <p:cNvSpPr/>
              <p:nvPr/>
            </p:nvSpPr>
            <p:spPr>
              <a:xfrm rot="20246675">
                <a:off x="16038212" y="2842725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BEBF5351-852E-2F90-3856-B9CAB3AB8616}"/>
                  </a:ext>
                </a:extLst>
              </p:cNvPr>
              <p:cNvSpPr/>
              <p:nvPr/>
            </p:nvSpPr>
            <p:spPr>
              <a:xfrm rot="20246675">
                <a:off x="16265512" y="2798112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454B4A29-C8F1-F4CA-488F-1A67809E04B8}"/>
                  </a:ext>
                </a:extLst>
              </p:cNvPr>
              <p:cNvSpPr/>
              <p:nvPr/>
            </p:nvSpPr>
            <p:spPr>
              <a:xfrm rot="20070944">
                <a:off x="16319118" y="2555189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987D7F4-4EFB-F0F5-9938-B2C159920DB1}"/>
                  </a:ext>
                </a:extLst>
              </p:cNvPr>
              <p:cNvSpPr/>
              <p:nvPr/>
            </p:nvSpPr>
            <p:spPr>
              <a:xfrm rot="20070944">
                <a:off x="16199945" y="2234300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</p:grpSp>
      <p:sp>
        <p:nvSpPr>
          <p:cNvPr id="238" name="ZoneTexte 237">
            <a:extLst>
              <a:ext uri="{FF2B5EF4-FFF2-40B4-BE49-F238E27FC236}">
                <a16:creationId xmlns:a16="http://schemas.microsoft.com/office/drawing/2014/main" id="{76A6832F-2BBF-9AFB-C3FD-4D906C2C2121}"/>
              </a:ext>
            </a:extLst>
          </p:cNvPr>
          <p:cNvSpPr txBox="1"/>
          <p:nvPr/>
        </p:nvSpPr>
        <p:spPr>
          <a:xfrm>
            <a:off x="2236678" y="4421272"/>
            <a:ext cx="179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E5DA8"/>
                </a:solidFill>
              </a:rPr>
              <a:t>Camera 3 point d’interaction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CC934B-5590-B9C7-F006-846C7C36065E}"/>
              </a:ext>
            </a:extLst>
          </p:cNvPr>
          <p:cNvGrpSpPr/>
          <p:nvPr/>
        </p:nvGrpSpPr>
        <p:grpSpPr>
          <a:xfrm>
            <a:off x="2325227" y="5034270"/>
            <a:ext cx="778244" cy="530573"/>
            <a:chOff x="7234783" y="5385056"/>
            <a:chExt cx="778244" cy="530573"/>
          </a:xfrm>
        </p:grpSpPr>
        <p:grpSp>
          <p:nvGrpSpPr>
            <p:cNvPr id="239" name="Groupe 238">
              <a:extLst>
                <a:ext uri="{FF2B5EF4-FFF2-40B4-BE49-F238E27FC236}">
                  <a16:creationId xmlns:a16="http://schemas.microsoft.com/office/drawing/2014/main" id="{00B478D1-6818-1F1F-4680-8169FD718149}"/>
                </a:ext>
              </a:extLst>
            </p:cNvPr>
            <p:cNvGrpSpPr/>
            <p:nvPr/>
          </p:nvGrpSpPr>
          <p:grpSpPr>
            <a:xfrm rot="5400000">
              <a:off x="7358618" y="5261221"/>
              <a:ext cx="530573" cy="778244"/>
              <a:chOff x="3616874" y="5014538"/>
              <a:chExt cx="530573" cy="778244"/>
            </a:xfrm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EA5055F7-3BE9-5694-7E44-667E02598756}"/>
                  </a:ext>
                </a:extLst>
              </p:cNvPr>
              <p:cNvSpPr/>
              <p:nvPr/>
            </p:nvSpPr>
            <p:spPr>
              <a:xfrm>
                <a:off x="3616874" y="5014538"/>
                <a:ext cx="530573" cy="196791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cxnSp>
            <p:nvCxnSpPr>
              <p:cNvPr id="240" name="Connecteur droit 239">
                <a:extLst>
                  <a:ext uri="{FF2B5EF4-FFF2-40B4-BE49-F238E27FC236}">
                    <a16:creationId xmlns:a16="http://schemas.microsoft.com/office/drawing/2014/main" id="{4BC43DBD-CA16-8DA9-DC5F-C2E58D04E4A9}"/>
                  </a:ext>
                </a:extLst>
              </p:cNvPr>
              <p:cNvCxnSpPr/>
              <p:nvPr/>
            </p:nvCxnSpPr>
            <p:spPr>
              <a:xfrm rot="16200000" flipH="1" flipV="1">
                <a:off x="3485841" y="5424558"/>
                <a:ext cx="584883" cy="1515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>
                <a:extLst>
                  <a:ext uri="{FF2B5EF4-FFF2-40B4-BE49-F238E27FC236}">
                    <a16:creationId xmlns:a16="http://schemas.microsoft.com/office/drawing/2014/main" id="{D0FE9F4F-FEEF-30AB-3548-E7A54A9486E2}"/>
                  </a:ext>
                </a:extLst>
              </p:cNvPr>
              <p:cNvCxnSpPr/>
              <p:nvPr/>
            </p:nvCxnSpPr>
            <p:spPr>
              <a:xfrm rot="16200000" flipH="1">
                <a:off x="3706684" y="5503372"/>
                <a:ext cx="481357" cy="904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6201461-D30A-DCBF-3EEB-F3EAE4821858}"/>
                  </a:ext>
                </a:extLst>
              </p:cNvPr>
              <p:cNvSpPr/>
              <p:nvPr/>
            </p:nvSpPr>
            <p:spPr>
              <a:xfrm>
                <a:off x="3774966" y="5211839"/>
                <a:ext cx="197651" cy="12769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60" name="Ellipse 259">
              <a:extLst>
                <a:ext uri="{FF2B5EF4-FFF2-40B4-BE49-F238E27FC236}">
                  <a16:creationId xmlns:a16="http://schemas.microsoft.com/office/drawing/2014/main" id="{B34EEAAD-1ED7-5B12-B9B1-856658F23090}"/>
                </a:ext>
              </a:extLst>
            </p:cNvPr>
            <p:cNvSpPr/>
            <p:nvPr/>
          </p:nvSpPr>
          <p:spPr>
            <a:xfrm flipV="1">
              <a:off x="7364365" y="5615262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261" name="Ellipse 260">
              <a:extLst>
                <a:ext uri="{FF2B5EF4-FFF2-40B4-BE49-F238E27FC236}">
                  <a16:creationId xmlns:a16="http://schemas.microsoft.com/office/drawing/2014/main" id="{3512DE6D-D74C-E856-6EE6-1971FC39F86C}"/>
                </a:ext>
              </a:extLst>
            </p:cNvPr>
            <p:cNvSpPr/>
            <p:nvPr/>
          </p:nvSpPr>
          <p:spPr>
            <a:xfrm flipV="1">
              <a:off x="7719730" y="5623974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cxnSp>
        <p:nvCxnSpPr>
          <p:cNvPr id="263" name="Connecteur droit avec flèche 262">
            <a:extLst>
              <a:ext uri="{FF2B5EF4-FFF2-40B4-BE49-F238E27FC236}">
                <a16:creationId xmlns:a16="http://schemas.microsoft.com/office/drawing/2014/main" id="{7865E0D8-9E60-3D59-1416-7D2F5EC3792B}"/>
              </a:ext>
            </a:extLst>
          </p:cNvPr>
          <p:cNvCxnSpPr/>
          <p:nvPr/>
        </p:nvCxnSpPr>
        <p:spPr>
          <a:xfrm flipH="1" flipV="1">
            <a:off x="3286754" y="3239050"/>
            <a:ext cx="914584" cy="11954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itre 5">
            <a:extLst>
              <a:ext uri="{FF2B5EF4-FFF2-40B4-BE49-F238E27FC236}">
                <a16:creationId xmlns:a16="http://schemas.microsoft.com/office/drawing/2014/main" id="{03AC99F5-1912-C438-F321-8ED93531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510575"/>
          </a:xfrm>
        </p:spPr>
        <p:txBody>
          <a:bodyPr>
            <a:normAutofit fontScale="90000"/>
          </a:bodyPr>
          <a:lstStyle/>
          <a:p>
            <a:r>
              <a:rPr lang="en-US" dirty="0"/>
              <a:t>SMILE 2 – Nouvelle </a:t>
            </a:r>
            <a:r>
              <a:rPr lang="en-US" dirty="0" err="1"/>
              <a:t>méthode</a:t>
            </a:r>
            <a:r>
              <a:rPr lang="en-US" dirty="0"/>
              <a:t> </a:t>
            </a:r>
            <a:r>
              <a:rPr lang="en-US" dirty="0" err="1"/>
              <a:t>d’alignement</a:t>
            </a:r>
            <a:endParaRPr lang="en-US" dirty="0"/>
          </a:p>
        </p:txBody>
      </p:sp>
      <p:sp>
        <p:nvSpPr>
          <p:cNvPr id="14" name="Flèche courbée vers le haut 13">
            <a:extLst>
              <a:ext uri="{FF2B5EF4-FFF2-40B4-BE49-F238E27FC236}">
                <a16:creationId xmlns:a16="http://schemas.microsoft.com/office/drawing/2014/main" id="{1A7B608B-1021-1DAB-E20A-13443F750772}"/>
              </a:ext>
            </a:extLst>
          </p:cNvPr>
          <p:cNvSpPr/>
          <p:nvPr/>
        </p:nvSpPr>
        <p:spPr>
          <a:xfrm>
            <a:off x="2921380" y="5520387"/>
            <a:ext cx="4695344" cy="771177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B42AD7B5-3365-D36E-9A93-C3821D19487C}"/>
              </a:ext>
            </a:extLst>
          </p:cNvPr>
          <p:cNvGrpSpPr/>
          <p:nvPr/>
        </p:nvGrpSpPr>
        <p:grpSpPr>
          <a:xfrm>
            <a:off x="2301388" y="5042399"/>
            <a:ext cx="409129" cy="477988"/>
            <a:chOff x="-1494971" y="-1448063"/>
            <a:chExt cx="720000" cy="720000"/>
          </a:xfrm>
          <a:scene3d>
            <a:camera prst="orthographicFront">
              <a:rot lat="20099999" lon="3000000" rev="0"/>
            </a:camera>
            <a:lightRig rig="threePt" dir="t"/>
          </a:scene3d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8823F78-A6BF-2589-BA3E-C3C16D4E5A7A}"/>
                </a:ext>
              </a:extLst>
            </p:cNvPr>
            <p:cNvSpPr/>
            <p:nvPr/>
          </p:nvSpPr>
          <p:spPr>
            <a:xfrm>
              <a:off x="-1494971" y="-1448063"/>
              <a:ext cx="720000" cy="72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9" name="Étoile à 8 branches 128">
              <a:extLst>
                <a:ext uri="{FF2B5EF4-FFF2-40B4-BE49-F238E27FC236}">
                  <a16:creationId xmlns:a16="http://schemas.microsoft.com/office/drawing/2014/main" id="{6E8EA02B-FF15-9767-6697-AFD2D842D64E}"/>
                </a:ext>
              </a:extLst>
            </p:cNvPr>
            <p:cNvSpPr/>
            <p:nvPr/>
          </p:nvSpPr>
          <p:spPr>
            <a:xfrm>
              <a:off x="-1386971" y="-1340063"/>
              <a:ext cx="504000" cy="504000"/>
            </a:xfrm>
            <a:prstGeom prst="star8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pic>
        <p:nvPicPr>
          <p:cNvPr id="136" name="Image 135">
            <a:extLst>
              <a:ext uri="{FF2B5EF4-FFF2-40B4-BE49-F238E27FC236}">
                <a16:creationId xmlns:a16="http://schemas.microsoft.com/office/drawing/2014/main" id="{FC06BEBF-AB5A-832E-ED2C-5D53D0A7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40" y="4108777"/>
            <a:ext cx="1270250" cy="1270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id="{B6DCD6FC-9785-4E7C-F0BC-00D933C543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74" y="4107485"/>
            <a:ext cx="1287145" cy="1242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C65EB1A9-E6AC-691C-125E-6035FF6BD1CB}"/>
              </a:ext>
            </a:extLst>
          </p:cNvPr>
          <p:cNvCxnSpPr/>
          <p:nvPr/>
        </p:nvCxnSpPr>
        <p:spPr>
          <a:xfrm flipV="1">
            <a:off x="7276390" y="4728832"/>
            <a:ext cx="422784" cy="3532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10091BDE-ADD9-697D-3B50-1D0FA0A46978}"/>
              </a:ext>
            </a:extLst>
          </p:cNvPr>
          <p:cNvCxnSpPr/>
          <p:nvPr/>
        </p:nvCxnSpPr>
        <p:spPr>
          <a:xfrm>
            <a:off x="9080380" y="4768473"/>
            <a:ext cx="657446" cy="3523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Image 186">
            <a:extLst>
              <a:ext uri="{FF2B5EF4-FFF2-40B4-BE49-F238E27FC236}">
                <a16:creationId xmlns:a16="http://schemas.microsoft.com/office/drawing/2014/main" id="{974B1012-F6AE-ED37-FE71-91C3CC72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887" y="4141041"/>
            <a:ext cx="1211272" cy="1211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1" name="Zone de texte 7">
            <a:extLst>
              <a:ext uri="{FF2B5EF4-FFF2-40B4-BE49-F238E27FC236}">
                <a16:creationId xmlns:a16="http://schemas.microsoft.com/office/drawing/2014/main" id="{E1FF7415-3CCC-5AEF-A4DE-387B46F72259}"/>
              </a:ext>
            </a:extLst>
          </p:cNvPr>
          <p:cNvSpPr txBox="1"/>
          <p:nvPr/>
        </p:nvSpPr>
        <p:spPr>
          <a:xfrm>
            <a:off x="3505049" y="1642090"/>
            <a:ext cx="7969175" cy="153944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Solutions :     - Observer/imposer la taille de la tache sur les miroirs</a:t>
            </a: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	(caméra 1 et caméra 2)</a:t>
            </a: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         - Observer un à un les passages au point d’interaction </a:t>
            </a: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	(caméra 3 et système de valve optique)</a:t>
            </a: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6E304E-CBE1-9B23-698E-375D94F6F920}"/>
              </a:ext>
            </a:extLst>
          </p:cNvPr>
          <p:cNvSpPr txBox="1"/>
          <p:nvPr/>
        </p:nvSpPr>
        <p:spPr>
          <a:xfrm>
            <a:off x="5534246" y="5360971"/>
            <a:ext cx="6146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E5DA8"/>
                </a:solidFill>
              </a:rPr>
              <a:t>point d’interaction</a:t>
            </a:r>
            <a:endParaRPr lang="en-GB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6D1093-C9C2-CBC8-C130-A4A191B2B28C}"/>
              </a:ext>
            </a:extLst>
          </p:cNvPr>
          <p:cNvSpPr txBox="1"/>
          <p:nvPr/>
        </p:nvSpPr>
        <p:spPr>
          <a:xfrm>
            <a:off x="7466277" y="5340319"/>
            <a:ext cx="6146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E5DA8"/>
                </a:solidFill>
              </a:rPr>
              <a:t>point d’interaction</a:t>
            </a:r>
            <a:endParaRPr lang="en-GB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C6D6D1-25A7-F476-3477-B1D4BB1C3C5C}"/>
              </a:ext>
            </a:extLst>
          </p:cNvPr>
          <p:cNvSpPr txBox="1"/>
          <p:nvPr/>
        </p:nvSpPr>
        <p:spPr>
          <a:xfrm>
            <a:off x="9665077" y="5340319"/>
            <a:ext cx="6146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E5DA8"/>
                </a:solidFill>
              </a:rPr>
              <a:t>point d’interaction</a:t>
            </a:r>
            <a:endParaRPr lang="en-GB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414B18E-5E1E-F4E7-0B7A-08DFFD58ABC5}"/>
              </a:ext>
            </a:extLst>
          </p:cNvPr>
          <p:cNvSpPr txBox="1"/>
          <p:nvPr/>
        </p:nvSpPr>
        <p:spPr>
          <a:xfrm>
            <a:off x="7616724" y="3323438"/>
            <a:ext cx="3447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+ correction de l’alignement  </a:t>
            </a:r>
          </a:p>
          <a:p>
            <a:pPr algn="ctr"/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avec vis motorisées</a:t>
            </a:r>
          </a:p>
          <a:p>
            <a:pPr algn="ctr"/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808E5E-F6B3-3235-E6DF-1C7143C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1" t="12090" r="25250" b="14160"/>
          <a:stretch/>
        </p:blipFill>
        <p:spPr>
          <a:xfrm>
            <a:off x="796633" y="5774597"/>
            <a:ext cx="992445" cy="10810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5B5CCD-F599-E613-3AA4-26779B80D2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-558" r="21211" b="558"/>
          <a:stretch/>
        </p:blipFill>
        <p:spPr>
          <a:xfrm rot="5400000">
            <a:off x="4274148" y="5880045"/>
            <a:ext cx="1085814" cy="865384"/>
          </a:xfrm>
          <a:prstGeom prst="rect">
            <a:avLst/>
          </a:prstGeom>
        </p:spPr>
      </p:pic>
      <p:sp>
        <p:nvSpPr>
          <p:cNvPr id="20" name="Zone de texte 7">
            <a:extLst>
              <a:ext uri="{FF2B5EF4-FFF2-40B4-BE49-F238E27FC236}">
                <a16:creationId xmlns:a16="http://schemas.microsoft.com/office/drawing/2014/main" id="{12E84345-9BDE-8385-62EA-63C21C7F13E4}"/>
              </a:ext>
            </a:extLst>
          </p:cNvPr>
          <p:cNvSpPr txBox="1"/>
          <p:nvPr/>
        </p:nvSpPr>
        <p:spPr>
          <a:xfrm>
            <a:off x="6734865" y="6042714"/>
            <a:ext cx="4502908" cy="549786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Système de valves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optiques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Dépôt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 brevet </a:t>
            </a:r>
            <a:r>
              <a:rPr lang="en-US" sz="2400" b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accordé</a:t>
            </a:r>
            <a:endParaRPr lang="fr-FR" sz="2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5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SMILE 2 – Aspects </a:t>
            </a:r>
            <a:r>
              <a:rPr lang="en-US" dirty="0" err="1"/>
              <a:t>mécaniques</a:t>
            </a:r>
            <a:endParaRPr lang="en-US" dirty="0"/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Remplacement des vis manuelles par vis piezo sans </a:t>
            </a:r>
            <a:r>
              <a:rPr lang="fr-FR" sz="28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hysteresis</a:t>
            </a:r>
            <a:endParaRPr lang="fr-FR" sz="28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2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43</a:t>
            </a:fld>
            <a:endParaRPr lang="fr-FR"/>
          </a:p>
        </p:txBody>
      </p:sp>
      <p:cxnSp>
        <p:nvCxnSpPr>
          <p:cNvPr id="85" name="Connecteur droit avec flèche 84"/>
          <p:cNvCxnSpPr>
            <a:cxnSpLocks noChangeShapeType="1"/>
          </p:cNvCxnSpPr>
          <p:nvPr/>
        </p:nvCxnSpPr>
        <p:spPr bwMode="auto">
          <a:xfrm flipH="1">
            <a:off x="1346395" y="1988896"/>
            <a:ext cx="45737" cy="3007861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stealth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Zone de texte 17"/>
          <p:cNvSpPr txBox="1">
            <a:spLocks noChangeAspect="1"/>
          </p:cNvSpPr>
          <p:nvPr/>
        </p:nvSpPr>
        <p:spPr>
          <a:xfrm>
            <a:off x="-376324" y="2807178"/>
            <a:ext cx="2619572" cy="367205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72000" tIns="36000" rIns="108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3350" indent="-107950" algn="ctr">
              <a:spcAft>
                <a:spcPts val="0"/>
              </a:spcAft>
            </a:pPr>
            <a:r>
              <a:rPr lang="fr-FR" sz="2000" b="1" i="1" dirty="0">
                <a:ea typeface="Times New Roman" panose="02020603050405020304" pitchFamily="18" charset="0"/>
              </a:rPr>
              <a:t>25</a:t>
            </a:r>
            <a:r>
              <a:rPr lang="fr-FR" sz="2000" b="1" i="1" kern="1200" dirty="0">
                <a:effectLst/>
                <a:ea typeface="Times New Roman" panose="02020603050405020304" pitchFamily="18" charset="0"/>
              </a:rPr>
              <a:t> cm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 r="22386"/>
          <a:stretch>
            <a:fillRect/>
          </a:stretch>
        </p:blipFill>
        <p:spPr>
          <a:xfrm>
            <a:off x="1607851" y="1661054"/>
            <a:ext cx="3178902" cy="4378878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H="1">
            <a:off x="3110540" y="2727680"/>
            <a:ext cx="504051" cy="8118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 flipH="1">
            <a:off x="3189781" y="3636290"/>
            <a:ext cx="950587" cy="18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 flipH="1" flipV="1">
            <a:off x="3614591" y="2737125"/>
            <a:ext cx="511178" cy="8991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3662852" y="2735674"/>
            <a:ext cx="107156" cy="107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 rot="19925042">
            <a:off x="3735365" y="2616965"/>
            <a:ext cx="360000" cy="10800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8" name="Ellipse 117"/>
          <p:cNvSpPr/>
          <p:nvPr/>
        </p:nvSpPr>
        <p:spPr>
          <a:xfrm>
            <a:off x="4084876" y="3472224"/>
            <a:ext cx="107156" cy="107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9" name="Rectangle 118"/>
          <p:cNvSpPr/>
          <p:nvPr/>
        </p:nvSpPr>
        <p:spPr>
          <a:xfrm rot="19925042">
            <a:off x="4157389" y="3353515"/>
            <a:ext cx="360000" cy="10800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0" name="Ellipse 119"/>
          <p:cNvSpPr/>
          <p:nvPr/>
        </p:nvSpPr>
        <p:spPr>
          <a:xfrm rot="20070944">
            <a:off x="5432905" y="4207664"/>
            <a:ext cx="75091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cxnSp>
        <p:nvCxnSpPr>
          <p:cNvPr id="121" name="Connecteur droit 120"/>
          <p:cNvCxnSpPr/>
          <p:nvPr/>
        </p:nvCxnSpPr>
        <p:spPr>
          <a:xfrm flipH="1">
            <a:off x="5453955" y="3384851"/>
            <a:ext cx="504051" cy="8118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 flipH="1">
            <a:off x="5533196" y="4293461"/>
            <a:ext cx="950587" cy="18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 flipH="1" flipV="1">
            <a:off x="5958006" y="3394296"/>
            <a:ext cx="511178" cy="8991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/>
          <p:cNvSpPr/>
          <p:nvPr/>
        </p:nvSpPr>
        <p:spPr>
          <a:xfrm>
            <a:off x="6006267" y="3392845"/>
            <a:ext cx="107156" cy="107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5" name="Rectangle 124"/>
          <p:cNvSpPr/>
          <p:nvPr/>
        </p:nvSpPr>
        <p:spPr>
          <a:xfrm rot="19925042">
            <a:off x="6078780" y="3274136"/>
            <a:ext cx="360000" cy="10800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6" name="Ellipse 125"/>
          <p:cNvSpPr/>
          <p:nvPr/>
        </p:nvSpPr>
        <p:spPr>
          <a:xfrm>
            <a:off x="6428291" y="4129395"/>
            <a:ext cx="107156" cy="107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7" name="Rectangle 126"/>
          <p:cNvSpPr/>
          <p:nvPr/>
        </p:nvSpPr>
        <p:spPr>
          <a:xfrm rot="19925042">
            <a:off x="6500804" y="4010686"/>
            <a:ext cx="360000" cy="108000"/>
          </a:xfrm>
          <a:prstGeom prst="rect">
            <a:avLst/>
          </a:prstGeom>
          <a:pattFill prst="dkHorz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55" y="3021392"/>
            <a:ext cx="1003403" cy="669644"/>
          </a:xfrm>
          <a:prstGeom prst="rect">
            <a:avLst/>
          </a:prstGeom>
        </p:spPr>
      </p:pic>
      <p:cxnSp>
        <p:nvCxnSpPr>
          <p:cNvPr id="31" name="Connecteur droit avec flèche 30"/>
          <p:cNvCxnSpPr/>
          <p:nvPr/>
        </p:nvCxnSpPr>
        <p:spPr>
          <a:xfrm flipV="1">
            <a:off x="6469184" y="3196148"/>
            <a:ext cx="764374" cy="12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ZoneTexte 179"/>
          <p:cNvSpPr txBox="1"/>
          <p:nvPr/>
        </p:nvSpPr>
        <p:spPr>
          <a:xfrm>
            <a:off x="5942257" y="2275088"/>
            <a:ext cx="578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E5DA8"/>
                </a:solidFill>
              </a:rPr>
              <a:t>Vis manuelle à pas </a:t>
            </a:r>
            <a:r>
              <a:rPr lang="fr-FR" dirty="0" err="1">
                <a:solidFill>
                  <a:srgbClr val="4E5DA8"/>
                </a:solidFill>
              </a:rPr>
              <a:t>ultra-fin</a:t>
            </a:r>
            <a:endParaRPr lang="fr-FR" dirty="0">
              <a:solidFill>
                <a:srgbClr val="4E5DA8"/>
              </a:solidFill>
            </a:endParaRPr>
          </a:p>
          <a:p>
            <a:r>
              <a:rPr lang="fr-FR" dirty="0">
                <a:solidFill>
                  <a:srgbClr val="4E5DA8"/>
                </a:solidFill>
              </a:rPr>
              <a:t>1° de rotation produit </a:t>
            </a:r>
            <a:r>
              <a:rPr lang="el-GR" b="1" dirty="0">
                <a:solidFill>
                  <a:srgbClr val="00B050"/>
                </a:solidFill>
              </a:rPr>
              <a:t>Δ</a:t>
            </a:r>
            <a:r>
              <a:rPr lang="fr-FR" b="1" dirty="0">
                <a:solidFill>
                  <a:srgbClr val="00B050"/>
                </a:solidFill>
              </a:rPr>
              <a:t>z = 277nm </a:t>
            </a:r>
            <a:r>
              <a:rPr lang="fr-FR" dirty="0">
                <a:solidFill>
                  <a:srgbClr val="4E5DA8"/>
                </a:solidFill>
              </a:rPr>
              <a:t>et </a:t>
            </a:r>
            <a:r>
              <a:rPr lang="el-GR" b="1" dirty="0">
                <a:solidFill>
                  <a:srgbClr val="E50019"/>
                </a:solidFill>
              </a:rPr>
              <a:t>Δθ</a:t>
            </a:r>
            <a:r>
              <a:rPr lang="fr-FR" b="1" dirty="0">
                <a:solidFill>
                  <a:srgbClr val="E50019"/>
                </a:solidFill>
              </a:rPr>
              <a:t> ≈</a:t>
            </a:r>
            <a:r>
              <a:rPr lang="el-GR" b="1" dirty="0">
                <a:solidFill>
                  <a:srgbClr val="E50019"/>
                </a:solidFill>
              </a:rPr>
              <a:t> 11 </a:t>
            </a:r>
            <a:r>
              <a:rPr lang="fr-FR" b="1" dirty="0">
                <a:solidFill>
                  <a:srgbClr val="E50019"/>
                </a:solidFill>
              </a:rPr>
              <a:t>µrad</a:t>
            </a:r>
          </a:p>
        </p:txBody>
      </p:sp>
      <p:cxnSp>
        <p:nvCxnSpPr>
          <p:cNvPr id="181" name="Connecteur droit avec flèche 180"/>
          <p:cNvCxnSpPr/>
          <p:nvPr/>
        </p:nvCxnSpPr>
        <p:spPr>
          <a:xfrm flipV="1">
            <a:off x="6901019" y="3602218"/>
            <a:ext cx="434036" cy="34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7999121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209" name="ZoneTexte 208"/>
          <p:cNvSpPr txBox="1"/>
          <p:nvPr/>
        </p:nvSpPr>
        <p:spPr>
          <a:xfrm>
            <a:off x="5181040" y="4913661"/>
            <a:ext cx="26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E5DA8"/>
                </a:solidFill>
              </a:rPr>
              <a:t>miroir du SMILE</a:t>
            </a:r>
          </a:p>
        </p:txBody>
      </p:sp>
      <p:cxnSp>
        <p:nvCxnSpPr>
          <p:cNvPr id="210" name="Connecteur droit avec flèche 209"/>
          <p:cNvCxnSpPr/>
          <p:nvPr/>
        </p:nvCxnSpPr>
        <p:spPr>
          <a:xfrm flipH="1" flipV="1">
            <a:off x="5495234" y="4369459"/>
            <a:ext cx="210178" cy="54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èche droite rayée 1"/>
          <p:cNvSpPr/>
          <p:nvPr/>
        </p:nvSpPr>
        <p:spPr>
          <a:xfrm rot="2489253">
            <a:off x="7798256" y="3912282"/>
            <a:ext cx="1377019" cy="734117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74" name="Image 73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4994">
            <a:off x="9186197" y="4001790"/>
            <a:ext cx="1480999" cy="14120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0133" y="346196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solidFill>
                  <a:srgbClr val="FF0000"/>
                </a:solidFill>
              </a:rPr>
              <a:t>évolution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495234" y="5050842"/>
            <a:ext cx="1095172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9 mm</a:t>
            </a:r>
          </a:p>
        </p:txBody>
      </p:sp>
      <p:sp>
        <p:nvSpPr>
          <p:cNvPr id="11" name="Ellipse 10"/>
          <p:cNvSpPr/>
          <p:nvPr/>
        </p:nvSpPr>
        <p:spPr>
          <a:xfrm>
            <a:off x="2778142" y="3349950"/>
            <a:ext cx="509639" cy="616852"/>
          </a:xfrm>
          <a:prstGeom prst="ellipse">
            <a:avLst/>
          </a:prstGeom>
          <a:solidFill>
            <a:schemeClr val="tx2">
              <a:lumMod val="40000"/>
              <a:lumOff val="60000"/>
              <a:alpha val="61000"/>
            </a:schemeClr>
          </a:solidFill>
          <a:ln>
            <a:noFill/>
          </a:ln>
          <a:scene3d>
            <a:camera prst="isometricLeftDown">
              <a:rot lat="18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48" name="Ellipse 147"/>
          <p:cNvSpPr/>
          <p:nvPr/>
        </p:nvSpPr>
        <p:spPr>
          <a:xfrm rot="2043707">
            <a:off x="3147495" y="3377220"/>
            <a:ext cx="95323" cy="187396"/>
          </a:xfrm>
          <a:prstGeom prst="ellipse">
            <a:avLst/>
          </a:prstGeom>
          <a:gradFill>
            <a:gsLst>
              <a:gs pos="0">
                <a:srgbClr val="A51F8C"/>
              </a:gs>
              <a:gs pos="33000">
                <a:srgbClr val="A51F8C"/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49" name="Ellipse 148"/>
          <p:cNvSpPr/>
          <p:nvPr/>
        </p:nvSpPr>
        <p:spPr>
          <a:xfrm rot="20520031">
            <a:off x="2868896" y="3419058"/>
            <a:ext cx="81424" cy="147539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0" name="Ellipse 149"/>
          <p:cNvSpPr/>
          <p:nvPr/>
        </p:nvSpPr>
        <p:spPr>
          <a:xfrm rot="20067814">
            <a:off x="2822867" y="3518634"/>
            <a:ext cx="86953" cy="150593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1" name="Ellipse 150"/>
          <p:cNvSpPr/>
          <p:nvPr/>
        </p:nvSpPr>
        <p:spPr>
          <a:xfrm rot="19787231">
            <a:off x="2864547" y="3670537"/>
            <a:ext cx="92369" cy="145129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2" name="Ellipse 151"/>
          <p:cNvSpPr/>
          <p:nvPr/>
        </p:nvSpPr>
        <p:spPr>
          <a:xfrm rot="20246675">
            <a:off x="2974136" y="3784219"/>
            <a:ext cx="95569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3" name="Ellipse 152"/>
          <p:cNvSpPr/>
          <p:nvPr/>
        </p:nvSpPr>
        <p:spPr>
          <a:xfrm rot="20246675">
            <a:off x="3092219" y="3801129"/>
            <a:ext cx="73954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4" name="Ellipse 153"/>
          <p:cNvSpPr/>
          <p:nvPr/>
        </p:nvSpPr>
        <p:spPr>
          <a:xfrm rot="20070944">
            <a:off x="3132576" y="3701668"/>
            <a:ext cx="85026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55" name="Ellipse 154"/>
          <p:cNvSpPr/>
          <p:nvPr/>
        </p:nvSpPr>
        <p:spPr>
          <a:xfrm rot="20070944">
            <a:off x="3089490" y="3550493"/>
            <a:ext cx="75091" cy="137840"/>
          </a:xfrm>
          <a:prstGeom prst="ellipse">
            <a:avLst/>
          </a:prstGeom>
          <a:solidFill>
            <a:srgbClr val="A51F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cxnSp>
        <p:nvCxnSpPr>
          <p:cNvPr id="44" name="Connecteur droit avec flèche 43"/>
          <p:cNvCxnSpPr>
            <a:cxnSpLocks noChangeAspect="1"/>
          </p:cNvCxnSpPr>
          <p:nvPr/>
        </p:nvCxnSpPr>
        <p:spPr>
          <a:xfrm flipH="1">
            <a:off x="460847" y="2766272"/>
            <a:ext cx="4153826" cy="23691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 de texte 17"/>
          <p:cNvSpPr txBox="1">
            <a:spLocks noChangeAspect="1"/>
          </p:cNvSpPr>
          <p:nvPr/>
        </p:nvSpPr>
        <p:spPr>
          <a:xfrm>
            <a:off x="1704447" y="3507247"/>
            <a:ext cx="1002921" cy="3023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3350" indent="-107950" algn="ctr">
              <a:spcAft>
                <a:spcPts val="0"/>
              </a:spcAft>
            </a:pPr>
            <a:r>
              <a:rPr lang="fr-FR" sz="2000" b="1" i="1" dirty="0">
                <a:ea typeface="Times New Roman" panose="02020603050405020304" pitchFamily="18" charset="0"/>
              </a:rPr>
              <a:t>3,5</a:t>
            </a:r>
            <a:r>
              <a:rPr lang="fr-FR" sz="2000" b="1" i="1" kern="1200" dirty="0">
                <a:effectLst/>
                <a:ea typeface="Times New Roman" panose="02020603050405020304" pitchFamily="18" charset="0"/>
              </a:rPr>
              <a:t> cm</a:t>
            </a:r>
          </a:p>
        </p:txBody>
      </p:sp>
      <p:cxnSp>
        <p:nvCxnSpPr>
          <p:cNvPr id="52" name="Connecteur droit avec flèche 51"/>
          <p:cNvCxnSpPr>
            <a:cxnSpLocks noChangeShapeType="1"/>
          </p:cNvCxnSpPr>
          <p:nvPr/>
        </p:nvCxnSpPr>
        <p:spPr bwMode="auto">
          <a:xfrm flipH="1">
            <a:off x="2701942" y="3370050"/>
            <a:ext cx="0" cy="621128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stealth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0169146" y="6418979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E176A5-44B5-CA29-D3CA-E83769278F04}"/>
              </a:ext>
            </a:extLst>
          </p:cNvPr>
          <p:cNvSpPr txBox="1"/>
          <p:nvPr/>
        </p:nvSpPr>
        <p:spPr>
          <a:xfrm>
            <a:off x="5888854" y="5535266"/>
            <a:ext cx="6286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correction de l’alignement  </a:t>
            </a:r>
          </a:p>
          <a:p>
            <a:pPr algn="ctr"/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avec vis motorisées</a:t>
            </a:r>
          </a:p>
          <a:p>
            <a:pPr algn="ctr"/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5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Photos de </a:t>
            </a:r>
            <a:r>
              <a:rPr lang="en-US" sz="32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l’évolution</a:t>
            </a:r>
            <a:r>
              <a:rPr lang="en-US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système</a:t>
            </a:r>
            <a:endParaRPr lang="en-US" sz="32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44</a:t>
            </a:fld>
            <a:endParaRPr lang="fr-FR"/>
          </a:p>
        </p:txBody>
      </p:sp>
      <p:sp>
        <p:nvSpPr>
          <p:cNvPr id="16" name="Espace réservé du contenu 1"/>
          <p:cNvSpPr txBox="1">
            <a:spLocks/>
          </p:cNvSpPr>
          <p:nvPr/>
        </p:nvSpPr>
        <p:spPr>
          <a:xfrm>
            <a:off x="2197100" y="5568188"/>
            <a:ext cx="8445500" cy="464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/>
              <a:t> La mécanique d’un plateau du SMILE 2 décapoté, au centre du plateau on voit les réflexions laser sur les 7 miroirs de ce plateau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647709" y="1496326"/>
            <a:ext cx="10896582" cy="3977450"/>
            <a:chOff x="1950937" y="3413333"/>
            <a:chExt cx="5835107" cy="212992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602" y="3413333"/>
              <a:ext cx="2834442" cy="2125831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937" y="3431608"/>
              <a:ext cx="2815527" cy="2111645"/>
            </a:xfrm>
            <a:prstGeom prst="rect">
              <a:avLst/>
            </a:prstGeom>
          </p:spPr>
        </p:pic>
      </p:grpSp>
      <p:sp>
        <p:nvSpPr>
          <p:cNvPr id="19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871827"/>
          </a:xfrm>
        </p:spPr>
        <p:txBody>
          <a:bodyPr>
            <a:normAutofit/>
          </a:bodyPr>
          <a:lstStyle/>
          <a:p>
            <a:r>
              <a:rPr lang="en-US" dirty="0"/>
              <a:t>SMILE 2 – Aspects </a:t>
            </a:r>
            <a:r>
              <a:rPr lang="en-US" dirty="0" err="1"/>
              <a:t>mécaniques</a:t>
            </a:r>
            <a:endParaRPr lang="en-US" dirty="0"/>
          </a:p>
        </p:txBody>
      </p:sp>
      <p:sp>
        <p:nvSpPr>
          <p:cNvPr id="1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98500" y="6343650"/>
            <a:ext cx="7937500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26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2838450"/>
            <a:ext cx="8420100" cy="2390775"/>
          </a:xfrm>
        </p:spPr>
        <p:txBody>
          <a:bodyPr>
            <a:normAutofit/>
          </a:bodyPr>
          <a:lstStyle/>
          <a:p>
            <a:r>
              <a:rPr lang="fr-FR" sz="4800" dirty="0"/>
              <a:t>Tenue au flux : </a:t>
            </a:r>
            <a:r>
              <a:rPr lang="fr-FR" sz="4800" dirty="0" err="1"/>
              <a:t>Chirped</a:t>
            </a:r>
            <a:r>
              <a:rPr lang="fr-FR" sz="4800" dirty="0"/>
              <a:t> Pulse Amplification (CPA)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2288" y="2159000"/>
            <a:ext cx="2546350" cy="2673350"/>
          </a:xfrm>
        </p:spPr>
        <p:txBody>
          <a:bodyPr/>
          <a:lstStyle/>
          <a:p>
            <a:r>
              <a:rPr lang="fr-FR" sz="8800" dirty="0"/>
              <a:t>3.2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76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009861" y="6369231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46</a:t>
            </a:fld>
            <a:endParaRPr lang="fr-FR" dirty="0"/>
          </a:p>
        </p:txBody>
      </p:sp>
      <p:sp>
        <p:nvSpPr>
          <p:cNvPr id="22" name="Zone de texte 7"/>
          <p:cNvSpPr txBox="1"/>
          <p:nvPr/>
        </p:nvSpPr>
        <p:spPr>
          <a:xfrm>
            <a:off x="477187" y="726905"/>
            <a:ext cx="10879543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Contexte : installation ELSA</a:t>
            </a: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Travaux sur la tenue au flux laser</a:t>
            </a:r>
          </a:p>
        </p:txBody>
      </p:sp>
      <p:pic>
        <p:nvPicPr>
          <p:cNvPr id="14" name="Imag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7442" r="14"/>
          <a:stretch/>
        </p:blipFill>
        <p:spPr>
          <a:xfrm>
            <a:off x="395730" y="1270637"/>
            <a:ext cx="5700410" cy="3761057"/>
          </a:xfrm>
          <a:prstGeom prst="rect">
            <a:avLst/>
          </a:prstGeom>
          <a:ln>
            <a:solidFill>
              <a:srgbClr val="26EEE9"/>
            </a:solidFill>
          </a:ln>
        </p:spPr>
      </p:pic>
      <p:sp>
        <p:nvSpPr>
          <p:cNvPr id="18" name="Zone de texte 1395"/>
          <p:cNvSpPr txBox="1"/>
          <p:nvPr/>
        </p:nvSpPr>
        <p:spPr>
          <a:xfrm>
            <a:off x="2104063" y="3210415"/>
            <a:ext cx="1186937" cy="265540"/>
          </a:xfrm>
          <a:prstGeom prst="rect">
            <a:avLst/>
          </a:prstGeom>
          <a:solidFill>
            <a:schemeClr val="bg1"/>
          </a:solidFill>
          <a:ln w="6350">
            <a:solidFill>
              <a:srgbClr val="26EEE9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dirty="0">
                <a:effectLst/>
                <a:ea typeface="Calibri" panose="020F0502020204030204" pitchFamily="34" charset="0"/>
              </a:rPr>
              <a:t>Ligne Compton</a:t>
            </a:r>
            <a:endParaRPr lang="fr-FR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Zone de texte 1395"/>
          <p:cNvSpPr txBox="1"/>
          <p:nvPr/>
        </p:nvSpPr>
        <p:spPr>
          <a:xfrm>
            <a:off x="4157983" y="1322393"/>
            <a:ext cx="1826983" cy="294024"/>
          </a:xfrm>
          <a:prstGeom prst="rect">
            <a:avLst/>
          </a:prstGeom>
          <a:solidFill>
            <a:schemeClr val="lt1"/>
          </a:solidFill>
          <a:ln w="6350">
            <a:solidFill>
              <a:srgbClr val="26EEE9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1000">
                <a:effectLst/>
                <a:ea typeface="Calibri" panose="020F0502020204030204" pitchFamily="34" charset="0"/>
              </a:rPr>
              <a:t>Compresseur double-alpha</a:t>
            </a:r>
            <a:endParaRPr lang="fr-FR" sz="120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Zone de texte 1395"/>
          <p:cNvSpPr txBox="1"/>
          <p:nvPr/>
        </p:nvSpPr>
        <p:spPr>
          <a:xfrm>
            <a:off x="4506758" y="2987095"/>
            <a:ext cx="1044000" cy="240665"/>
          </a:xfrm>
          <a:prstGeom prst="rect">
            <a:avLst/>
          </a:prstGeom>
          <a:solidFill>
            <a:schemeClr val="lt1"/>
          </a:solidFill>
          <a:ln w="6350">
            <a:solidFill>
              <a:srgbClr val="26EEE9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dirty="0">
                <a:effectLst/>
                <a:ea typeface="Calibri" panose="020F0502020204030204" pitchFamily="34" charset="0"/>
              </a:rPr>
              <a:t>Cavité 1,3 GHz</a:t>
            </a:r>
            <a:endParaRPr lang="fr-FR" sz="12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4717249" y="2676739"/>
            <a:ext cx="283150" cy="309093"/>
          </a:xfrm>
          <a:prstGeom prst="straightConnector1">
            <a:avLst/>
          </a:prstGeom>
          <a:ln w="19050">
            <a:solidFill>
              <a:srgbClr val="B814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 de texte 1395"/>
          <p:cNvSpPr txBox="1"/>
          <p:nvPr/>
        </p:nvSpPr>
        <p:spPr>
          <a:xfrm>
            <a:off x="963965" y="3433128"/>
            <a:ext cx="945641" cy="281032"/>
          </a:xfrm>
          <a:prstGeom prst="rect">
            <a:avLst/>
          </a:prstGeom>
          <a:solidFill>
            <a:schemeClr val="lt1"/>
          </a:solidFill>
          <a:ln w="6350">
            <a:solidFill>
              <a:srgbClr val="26EEE9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1000">
                <a:effectLst/>
                <a:ea typeface="Calibri" panose="020F0502020204030204" pitchFamily="34" charset="0"/>
              </a:rPr>
              <a:t>Beam dump</a:t>
            </a:r>
            <a:endParaRPr lang="fr-FR" sz="1200">
              <a:effectLst/>
              <a:ea typeface="Times New Roman" panose="02020603050405020304" pitchFamily="18" charset="0"/>
            </a:endParaRPr>
          </a:p>
        </p:txBody>
      </p:sp>
      <p:sp>
        <p:nvSpPr>
          <p:cNvPr id="24" name="Zone de texte 1395"/>
          <p:cNvSpPr txBox="1"/>
          <p:nvPr/>
        </p:nvSpPr>
        <p:spPr>
          <a:xfrm>
            <a:off x="2487592" y="4538844"/>
            <a:ext cx="1898960" cy="398283"/>
          </a:xfrm>
          <a:prstGeom prst="rect">
            <a:avLst/>
          </a:prstGeom>
          <a:solidFill>
            <a:schemeClr val="lt1"/>
          </a:solidFill>
          <a:ln w="6350">
            <a:solidFill>
              <a:srgbClr val="26EEE9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dirty="0">
                <a:effectLst/>
                <a:ea typeface="Calibri" panose="020F0502020204030204" pitchFamily="34" charset="0"/>
              </a:rPr>
              <a:t>Table laser d’interaction Compton</a:t>
            </a:r>
            <a:endParaRPr lang="fr-FR" sz="1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7" name="Imag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t="9866" r="19250" b="10924"/>
          <a:stretch>
            <a:fillRect/>
          </a:stretch>
        </p:blipFill>
        <p:spPr bwMode="auto">
          <a:xfrm>
            <a:off x="6566325" y="1636221"/>
            <a:ext cx="4880043" cy="443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 de texte 14"/>
          <p:cNvSpPr txBox="1">
            <a:spLocks noChangeArrowheads="1"/>
          </p:cNvSpPr>
          <p:nvPr/>
        </p:nvSpPr>
        <p:spPr bwMode="auto">
          <a:xfrm>
            <a:off x="10130556" y="5450644"/>
            <a:ext cx="1159610" cy="276945"/>
          </a:xfrm>
          <a:prstGeom prst="rect">
            <a:avLst/>
          </a:prstGeom>
          <a:solidFill>
            <a:schemeClr val="lt1">
              <a:lumMod val="100000"/>
              <a:lumOff val="0"/>
            </a:schemeClr>
          </a:solidFill>
          <a:ln w="6350">
            <a:solidFill>
              <a:srgbClr val="B8142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105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Oscillateur laser </a:t>
            </a:r>
          </a:p>
        </p:txBody>
      </p:sp>
      <p:cxnSp>
        <p:nvCxnSpPr>
          <p:cNvPr id="29" name="Connecteur droit avec flèche 28"/>
          <p:cNvCxnSpPr>
            <a:cxnSpLocks noChangeShapeType="1"/>
          </p:cNvCxnSpPr>
          <p:nvPr/>
        </p:nvCxnSpPr>
        <p:spPr bwMode="auto">
          <a:xfrm flipH="1" flipV="1">
            <a:off x="10040555" y="5117590"/>
            <a:ext cx="327003" cy="333054"/>
          </a:xfrm>
          <a:prstGeom prst="straightConnector1">
            <a:avLst/>
          </a:prstGeom>
          <a:noFill/>
          <a:ln w="1905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Zone de texte 14"/>
          <p:cNvSpPr txBox="1">
            <a:spLocks noChangeArrowheads="1"/>
          </p:cNvSpPr>
          <p:nvPr/>
        </p:nvSpPr>
        <p:spPr bwMode="auto">
          <a:xfrm>
            <a:off x="9405450" y="3555434"/>
            <a:ext cx="1159510" cy="276245"/>
          </a:xfrm>
          <a:prstGeom prst="rect">
            <a:avLst/>
          </a:prstGeom>
          <a:solidFill>
            <a:schemeClr val="lt1">
              <a:lumMod val="100000"/>
              <a:lumOff val="0"/>
            </a:schemeClr>
          </a:solidFill>
          <a:ln w="6350">
            <a:solidFill>
              <a:srgbClr val="B8142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1050" dirty="0">
                <a:effectLst/>
                <a:ea typeface="Calibri" panose="020F0502020204030204" pitchFamily="34" charset="0"/>
              </a:rPr>
              <a:t>Amplificateurs </a:t>
            </a:r>
            <a:endParaRPr lang="fr-FR" sz="11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31" name="Connecteur droit avec flèche 30"/>
          <p:cNvCxnSpPr>
            <a:cxnSpLocks noChangeShapeType="1"/>
          </p:cNvCxnSpPr>
          <p:nvPr/>
        </p:nvCxnSpPr>
        <p:spPr bwMode="auto">
          <a:xfrm flipH="1">
            <a:off x="8605543" y="3693557"/>
            <a:ext cx="799707" cy="587196"/>
          </a:xfrm>
          <a:prstGeom prst="straightConnector1">
            <a:avLst/>
          </a:prstGeom>
          <a:noFill/>
          <a:ln w="1905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Connecteur droit avec flèche 31"/>
          <p:cNvCxnSpPr>
            <a:cxnSpLocks noChangeShapeType="1"/>
          </p:cNvCxnSpPr>
          <p:nvPr/>
        </p:nvCxnSpPr>
        <p:spPr bwMode="auto">
          <a:xfrm flipH="1">
            <a:off x="9002046" y="3693557"/>
            <a:ext cx="403204" cy="384863"/>
          </a:xfrm>
          <a:prstGeom prst="straightConnector1">
            <a:avLst/>
          </a:prstGeom>
          <a:noFill/>
          <a:ln w="1905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necteur droit avec flèche 32"/>
          <p:cNvCxnSpPr>
            <a:cxnSpLocks noChangeShapeType="1"/>
          </p:cNvCxnSpPr>
          <p:nvPr/>
        </p:nvCxnSpPr>
        <p:spPr bwMode="auto">
          <a:xfrm>
            <a:off x="9721553" y="3815977"/>
            <a:ext cx="0" cy="220436"/>
          </a:xfrm>
          <a:prstGeom prst="straightConnector1">
            <a:avLst/>
          </a:prstGeom>
          <a:noFill/>
          <a:ln w="19050">
            <a:solidFill>
              <a:srgbClr val="B8142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Connecteur droit avec flèche 42"/>
          <p:cNvCxnSpPr>
            <a:cxnSpLocks/>
          </p:cNvCxnSpPr>
          <p:nvPr/>
        </p:nvCxnSpPr>
        <p:spPr>
          <a:xfrm flipV="1">
            <a:off x="3910782" y="3691287"/>
            <a:ext cx="2562442" cy="303228"/>
          </a:xfrm>
          <a:prstGeom prst="straightConnector1">
            <a:avLst/>
          </a:prstGeom>
          <a:ln w="76200">
            <a:solidFill>
              <a:srgbClr val="B81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8388441" y="3300886"/>
            <a:ext cx="1358412" cy="2426703"/>
          </a:xfrm>
          <a:prstGeom prst="straightConnector1">
            <a:avLst/>
          </a:prstGeom>
          <a:ln w="57150">
            <a:solidFill>
              <a:srgbClr val="D741D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8989583" y="2917332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D741DB"/>
                </a:solidFill>
              </a:rPr>
              <a:t>b = 1,75 m max</a:t>
            </a:r>
          </a:p>
        </p:txBody>
      </p:sp>
      <p:sp>
        <p:nvSpPr>
          <p:cNvPr id="46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4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73449" y="1395309"/>
            <a:ext cx="41603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libri" panose="020F0502020204030204" pitchFamily="34" charset="0"/>
              </a:rPr>
              <a:t>Energie disponible dans la chaine d’amplificateur :</a:t>
            </a:r>
          </a:p>
          <a:p>
            <a:pPr algn="ctr"/>
            <a:r>
              <a:rPr lang="fr-FR" dirty="0">
                <a:ea typeface="Calibri" panose="020F0502020204030204" pitchFamily="34" charset="0"/>
              </a:rPr>
              <a:t>&gt;400 </a:t>
            </a:r>
            <a:r>
              <a:rPr lang="fr-FR" dirty="0" err="1">
                <a:ea typeface="Calibri" panose="020F0502020204030204" pitchFamily="34" charset="0"/>
              </a:rPr>
              <a:t>mJ</a:t>
            </a:r>
            <a:endParaRPr lang="fr-FR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libri" panose="020F0502020204030204" pitchFamily="34" charset="0"/>
              </a:rPr>
              <a:t>Durée d’impulsions 30 ps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322814" y="5023482"/>
            <a:ext cx="7502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libri" panose="020F0502020204030204" pitchFamily="34" charset="0"/>
              </a:rPr>
              <a:t>Le recirculateur utilisé (SMILE) nécessite un train de 8 impulsions séparées de 7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vise une énergie totale de 100 </a:t>
            </a:r>
            <a:r>
              <a:rPr lang="fr-FR" dirty="0" err="1"/>
              <a:t>mJ</a:t>
            </a:r>
            <a:r>
              <a:rPr lang="fr-FR" dirty="0"/>
              <a:t> répartie sur ces 8 impulsions</a:t>
            </a:r>
          </a:p>
        </p:txBody>
      </p:sp>
      <p:sp>
        <p:nvSpPr>
          <p:cNvPr id="3" name="Rectangle à coins arrondis 55"/>
          <p:cNvSpPr/>
          <p:nvPr/>
        </p:nvSpPr>
        <p:spPr>
          <a:xfrm>
            <a:off x="302628" y="1214595"/>
            <a:ext cx="11572910" cy="4982737"/>
          </a:xfrm>
          <a:prstGeom prst="roundRect">
            <a:avLst>
              <a:gd name="adj" fmla="val 5902"/>
            </a:avLst>
          </a:prstGeom>
          <a:noFill/>
          <a:ln w="7620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0" dirty="0"/>
          </a:p>
        </p:txBody>
      </p:sp>
      <p:sp>
        <p:nvSpPr>
          <p:cNvPr id="4" name="Rectangle avec coin rogné 48"/>
          <p:cNvSpPr/>
          <p:nvPr/>
        </p:nvSpPr>
        <p:spPr>
          <a:xfrm>
            <a:off x="2197164" y="5942346"/>
            <a:ext cx="6804882" cy="828000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9917" y="5967274"/>
            <a:ext cx="7089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>
              <a:lnSpc>
                <a:spcPct val="100000"/>
              </a:lnSpc>
            </a:pPr>
            <a:r>
              <a:rPr lang="fr-FR" sz="2400" b="1" dirty="0">
                <a:solidFill>
                  <a:srgbClr val="FF0000"/>
                </a:solidFill>
              </a:rPr>
              <a:t>Peut-on atteindre 100 </a:t>
            </a:r>
            <a:r>
              <a:rPr lang="fr-FR" sz="2400" b="1" dirty="0" err="1">
                <a:solidFill>
                  <a:srgbClr val="FF0000"/>
                </a:solidFill>
              </a:rPr>
              <a:t>mJ</a:t>
            </a:r>
            <a:r>
              <a:rPr lang="fr-FR" sz="2400" b="1" dirty="0">
                <a:solidFill>
                  <a:srgbClr val="FF0000"/>
                </a:solidFill>
              </a:rPr>
              <a:t> répartie sur 8 impulsions de 30 ps sans risque de casse ?</a:t>
            </a:r>
          </a:p>
        </p:txBody>
      </p:sp>
    </p:spTree>
    <p:extLst>
      <p:ext uri="{BB962C8B-B14F-4D97-AF65-F5344CB8AC3E}">
        <p14:creationId xmlns:p14="http://schemas.microsoft.com/office/powerpoint/2010/main" val="49381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AD4B530-75FF-AA21-5CFD-EFFE02944855}"/>
              </a:ext>
            </a:extLst>
          </p:cNvPr>
          <p:cNvGrpSpPr>
            <a:grpSpLocks noChangeAspect="1"/>
          </p:cNvGrpSpPr>
          <p:nvPr/>
        </p:nvGrpSpPr>
        <p:grpSpPr>
          <a:xfrm>
            <a:off x="1717402" y="4118333"/>
            <a:ext cx="3020853" cy="2744941"/>
            <a:chOff x="7471377" y="1232315"/>
            <a:chExt cx="4880043" cy="443432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9F9FAD1-1506-553A-F8BC-593D4A5A5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1" t="9866" r="19250" b="10924"/>
            <a:stretch>
              <a:fillRect/>
            </a:stretch>
          </p:blipFill>
          <p:spPr bwMode="auto">
            <a:xfrm>
              <a:off x="7471377" y="1232315"/>
              <a:ext cx="4880043" cy="443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0D5E1739-0E50-FD35-B526-A2672EAE2E47}"/>
                </a:ext>
              </a:extLst>
            </p:cNvPr>
            <p:cNvCxnSpPr/>
            <p:nvPr/>
          </p:nvCxnSpPr>
          <p:spPr>
            <a:xfrm>
              <a:off x="9293493" y="2896980"/>
              <a:ext cx="1358412" cy="2426703"/>
            </a:xfrm>
            <a:prstGeom prst="straightConnector1">
              <a:avLst/>
            </a:prstGeom>
            <a:ln w="57150">
              <a:solidFill>
                <a:srgbClr val="D741D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à coins arrondis 53"/>
          <p:cNvSpPr/>
          <p:nvPr/>
        </p:nvSpPr>
        <p:spPr>
          <a:xfrm>
            <a:off x="5093795" y="1475638"/>
            <a:ext cx="7050565" cy="5322747"/>
          </a:xfrm>
          <a:prstGeom prst="roundRect">
            <a:avLst>
              <a:gd name="adj" fmla="val 8771"/>
            </a:avLst>
          </a:prstGeom>
          <a:solidFill>
            <a:srgbClr val="CDFBFA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fr-FR" sz="4000"/>
          </a:p>
        </p:txBody>
      </p:sp>
      <p:sp>
        <p:nvSpPr>
          <p:cNvPr id="56" name="Rectangle à coins arrondis 55"/>
          <p:cNvSpPr/>
          <p:nvPr/>
        </p:nvSpPr>
        <p:spPr>
          <a:xfrm>
            <a:off x="5275871" y="1660072"/>
            <a:ext cx="6714955" cy="4982737"/>
          </a:xfrm>
          <a:prstGeom prst="roundRect">
            <a:avLst>
              <a:gd name="adj" fmla="val 5902"/>
            </a:avLst>
          </a:prstGeom>
          <a:solidFill>
            <a:schemeClr val="bg1"/>
          </a:solidFill>
          <a:ln w="7620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28" y="200154"/>
            <a:ext cx="10836275" cy="871827"/>
          </a:xfrm>
        </p:spPr>
        <p:txBody>
          <a:bodyPr>
            <a:normAutofit/>
          </a:bodyPr>
          <a:lstStyle/>
          <a:p>
            <a:r>
              <a:rPr lang="en-US" dirty="0"/>
              <a:t>Tenue au flux - CPA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251722" y="1086870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Limitation : tenue au flux des </a:t>
            </a:r>
            <a:r>
              <a:rPr lang="en-US" sz="20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amplis</a:t>
            </a:r>
            <a:r>
              <a:rPr lang="en-US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Nd:YAG  </a:t>
            </a:r>
            <a:r>
              <a:rPr lang="en-US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CPA (Chirped Pulse Amplification) ps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4082" y="1951729"/>
            <a:ext cx="5008320" cy="3206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2286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b="1" kern="1200" dirty="0">
                <a:solidFill>
                  <a:srgbClr val="3B3939"/>
                </a:solidFill>
                <a:effectLst/>
                <a:ea typeface="Times New Roman" panose="02020603050405020304" pitchFamily="18" charset="0"/>
              </a:rPr>
              <a:t>Nd:YAG </a:t>
            </a:r>
            <a:r>
              <a:rPr lang="en-GB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at 1064 nm, 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largeur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spect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.: 250 pm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fr-FR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(très étroit pour de </a:t>
            </a:r>
            <a:r>
              <a:rPr lang="fr-FR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la </a:t>
            </a:r>
            <a:r>
              <a:rPr lang="fr-FR" sz="1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CPA)</a:t>
            </a: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 err="1">
                <a:ea typeface="Times New Roman" panose="02020603050405020304" pitchFamily="18" charset="0"/>
              </a:rPr>
              <a:t>Réseaux</a:t>
            </a:r>
            <a:r>
              <a:rPr lang="en-US" sz="1400" dirty="0">
                <a:ea typeface="Times New Roman" panose="02020603050405020304" pitchFamily="18" charset="0"/>
              </a:rPr>
              <a:t> forte </a:t>
            </a:r>
            <a:r>
              <a:rPr lang="en-US" sz="1400" dirty="0" err="1">
                <a:ea typeface="Times New Roman" panose="02020603050405020304" pitchFamily="18" charset="0"/>
              </a:rPr>
              <a:t>densité</a:t>
            </a:r>
            <a:r>
              <a:rPr lang="en-US" sz="1400" dirty="0">
                <a:ea typeface="Times New Roman" panose="02020603050405020304" pitchFamily="18" charset="0"/>
              </a:rPr>
              <a:t> (1850 l/mm) :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		haute tenue au flux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		haute </a:t>
            </a:r>
            <a:r>
              <a:rPr lang="en-US" sz="1400" dirty="0" err="1">
                <a:ea typeface="Times New Roman" panose="02020603050405020304" pitchFamily="18" charset="0"/>
              </a:rPr>
              <a:t>efficacité</a:t>
            </a:r>
            <a:r>
              <a:rPr lang="en-US" sz="1400" dirty="0">
                <a:ea typeface="Times New Roman" panose="02020603050405020304" pitchFamily="18" charset="0"/>
              </a:rPr>
              <a:t> (&gt; 96%) 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		angle </a:t>
            </a:r>
            <a:r>
              <a:rPr lang="en-US" sz="1400" dirty="0" err="1">
                <a:ea typeface="Times New Roman" panose="02020603050405020304" pitchFamily="18" charset="0"/>
              </a:rPr>
              <a:t>d’incidence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a typeface="Times New Roman" panose="02020603050405020304" pitchFamily="18" charset="0"/>
              </a:rPr>
              <a:t>élevé</a:t>
            </a:r>
            <a:r>
              <a:rPr lang="en-US" sz="1400" dirty="0">
                <a:ea typeface="Times New Roman" panose="02020603050405020304" pitchFamily="18" charset="0"/>
              </a:rPr>
              <a:t> = 78°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    		à 2° de </a:t>
            </a:r>
            <a:r>
              <a:rPr lang="en-US" sz="1400" dirty="0" err="1">
                <a:ea typeface="Times New Roman" panose="02020603050405020304" pitchFamily="18" charset="0"/>
              </a:rPr>
              <a:t>l’angle</a:t>
            </a:r>
            <a:r>
              <a:rPr lang="en-US" sz="1400" dirty="0">
                <a:ea typeface="Times New Roman" panose="02020603050405020304" pitchFamily="18" charset="0"/>
              </a:rPr>
              <a:t> de </a:t>
            </a:r>
            <a:r>
              <a:rPr lang="en-US" sz="1400" dirty="0" err="1">
                <a:ea typeface="Times New Roman" panose="02020603050405020304" pitchFamily="18" charset="0"/>
              </a:rPr>
              <a:t>Littrow</a:t>
            </a:r>
            <a:r>
              <a:rPr lang="en-US" sz="1400" dirty="0">
                <a:ea typeface="Times New Roman" panose="02020603050405020304" pitchFamily="18" charset="0"/>
              </a:rPr>
              <a:t> </a:t>
            </a: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Distance entre </a:t>
            </a:r>
            <a:r>
              <a:rPr lang="en-US" sz="1400" dirty="0" err="1">
                <a:ea typeface="Times New Roman" panose="02020603050405020304" pitchFamily="18" charset="0"/>
              </a:rPr>
              <a:t>réseaux</a:t>
            </a:r>
            <a:r>
              <a:rPr lang="en-US" sz="1400" dirty="0">
                <a:ea typeface="Times New Roman" panose="02020603050405020304" pitchFamily="18" charset="0"/>
              </a:rPr>
              <a:t> = 1,7 m</a:t>
            </a:r>
          </a:p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fr-FR" sz="1400" dirty="0">
              <a:effectLst/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en-GB" sz="1200" dirty="0">
                <a:effectLst/>
                <a:ea typeface="Times New Roman" panose="02020603050405020304" pitchFamily="18" charset="0"/>
              </a:rPr>
              <a:t> </a:t>
            </a:r>
            <a:endParaRPr lang="fr-FR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125150" y="6379284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47</a:t>
            </a:fld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264408" y="1518168"/>
            <a:ext cx="4745917" cy="2517479"/>
          </a:xfrm>
          <a:prstGeom prst="roundRect">
            <a:avLst>
              <a:gd name="adj" fmla="val 7779"/>
            </a:avLst>
          </a:prstGeom>
          <a:noFill/>
          <a:ln w="7620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294394" y="1563399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Specificité</a:t>
            </a: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 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1BCEBF-A32C-BF0C-C632-67589B03285F}"/>
              </a:ext>
            </a:extLst>
          </p:cNvPr>
          <p:cNvSpPr txBox="1"/>
          <p:nvPr/>
        </p:nvSpPr>
        <p:spPr>
          <a:xfrm>
            <a:off x="3236784" y="4789119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D741DB"/>
                </a:solidFill>
              </a:rPr>
              <a:t>b = 1,75 m max</a:t>
            </a:r>
          </a:p>
        </p:txBody>
      </p:sp>
      <p:sp>
        <p:nvSpPr>
          <p:cNvPr id="22" name="Zone de texte 7"/>
          <p:cNvSpPr txBox="1"/>
          <p:nvPr/>
        </p:nvSpPr>
        <p:spPr>
          <a:xfrm>
            <a:off x="457469" y="4618804"/>
            <a:ext cx="1153741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Table laser </a:t>
            </a:r>
            <a:r>
              <a:rPr lang="en-US" sz="1400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US" sz="1400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la casemate :</a:t>
            </a:r>
          </a:p>
        </p:txBody>
      </p:sp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98500" y="6343650"/>
            <a:ext cx="7937500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grpSp>
        <p:nvGrpSpPr>
          <p:cNvPr id="119" name="Zone de dessin 43"/>
          <p:cNvGrpSpPr>
            <a:grpSpLocks noChangeAspect="1"/>
          </p:cNvGrpSpPr>
          <p:nvPr/>
        </p:nvGrpSpPr>
        <p:grpSpPr>
          <a:xfrm>
            <a:off x="5018032" y="1619841"/>
            <a:ext cx="7126328" cy="5015997"/>
            <a:chOff x="0" y="0"/>
            <a:chExt cx="6227445" cy="4383301"/>
          </a:xfrm>
        </p:grpSpPr>
        <p:sp>
          <p:nvSpPr>
            <p:cNvPr id="120" name="Rectangle 119"/>
            <p:cNvSpPr/>
            <p:nvPr/>
          </p:nvSpPr>
          <p:spPr>
            <a:xfrm>
              <a:off x="0" y="0"/>
              <a:ext cx="6227445" cy="4102735"/>
            </a:xfrm>
            <a:prstGeom prst="rect">
              <a:avLst/>
            </a:prstGeom>
          </p:spPr>
        </p:sp>
        <p:grpSp>
          <p:nvGrpSpPr>
            <p:cNvPr id="121" name="Groupe 120"/>
            <p:cNvGrpSpPr>
              <a:grpSpLocks noChangeAspect="1"/>
            </p:cNvGrpSpPr>
            <p:nvPr/>
          </p:nvGrpSpPr>
          <p:grpSpPr>
            <a:xfrm>
              <a:off x="857950" y="687163"/>
              <a:ext cx="4795884" cy="3215678"/>
              <a:chOff x="677951" y="507161"/>
              <a:chExt cx="8574413" cy="5749228"/>
            </a:xfrm>
          </p:grpSpPr>
          <p:sp>
            <p:nvSpPr>
              <p:cNvPr id="137" name="Triangle isocèle 110"/>
              <p:cNvSpPr/>
              <p:nvPr/>
            </p:nvSpPr>
            <p:spPr>
              <a:xfrm rot="17700000" flipH="1">
                <a:off x="7567733" y="4240712"/>
                <a:ext cx="195622" cy="2571984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7000">
                    <a:srgbClr val="FFC000"/>
                  </a:gs>
                  <a:gs pos="100000">
                    <a:srgbClr val="7030A0"/>
                  </a:gs>
                  <a:gs pos="73000">
                    <a:srgbClr val="0070C0"/>
                  </a:gs>
                  <a:gs pos="53000">
                    <a:srgbClr val="92D050"/>
                  </a:gs>
                  <a:gs pos="34000">
                    <a:srgbClr val="FFFF00"/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8" name="Image 1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3181" y="1917557"/>
                <a:ext cx="1377827" cy="1040816"/>
              </a:xfrm>
              <a:prstGeom prst="rect">
                <a:avLst/>
              </a:prstGeom>
            </p:spPr>
          </p:pic>
          <p:sp>
            <p:nvSpPr>
              <p:cNvPr id="139" name="Organigramme : Stockage à accès direct 138"/>
              <p:cNvSpPr/>
              <p:nvPr/>
            </p:nvSpPr>
            <p:spPr>
              <a:xfrm rot="8724365">
                <a:off x="5349206" y="1464036"/>
                <a:ext cx="659511" cy="182519"/>
              </a:xfrm>
              <a:prstGeom prst="flowChartMagneticDrum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LeftDown">
                  <a:rot lat="0" lon="2700000" rev="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0" name="Image 1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3250" y="1565857"/>
                <a:ext cx="285750" cy="457200"/>
              </a:xfrm>
              <a:prstGeom prst="rect">
                <a:avLst/>
              </a:prstGeom>
            </p:spPr>
          </p:pic>
          <p:grpSp>
            <p:nvGrpSpPr>
              <p:cNvPr id="141" name="Groupe 140"/>
              <p:cNvGrpSpPr/>
              <p:nvPr/>
            </p:nvGrpSpPr>
            <p:grpSpPr>
              <a:xfrm>
                <a:off x="677951" y="507161"/>
                <a:ext cx="623468" cy="338741"/>
                <a:chOff x="677951" y="507164"/>
                <a:chExt cx="359351" cy="150880"/>
              </a:xfrm>
            </p:grpSpPr>
            <p:sp>
              <p:nvSpPr>
                <p:cNvPr id="207" name="Forme libre 206"/>
                <p:cNvSpPr/>
                <p:nvPr/>
              </p:nvSpPr>
              <p:spPr>
                <a:xfrm>
                  <a:off x="678480" y="507164"/>
                  <a:ext cx="357263" cy="90796"/>
                </a:xfrm>
                <a:custGeom>
                  <a:avLst/>
                  <a:gdLst>
                    <a:gd name="connsiteX0" fmla="*/ 0 w 352425"/>
                    <a:gd name="connsiteY0" fmla="*/ 2381 h 95250"/>
                    <a:gd name="connsiteX1" fmla="*/ 211931 w 352425"/>
                    <a:gd name="connsiteY1" fmla="*/ 95250 h 95250"/>
                    <a:gd name="connsiteX2" fmla="*/ 352425 w 352425"/>
                    <a:gd name="connsiteY2" fmla="*/ 95250 h 95250"/>
                    <a:gd name="connsiteX3" fmla="*/ 121444 w 352425"/>
                    <a:gd name="connsiteY3" fmla="*/ 0 h 95250"/>
                    <a:gd name="connsiteX4" fmla="*/ 0 w 352425"/>
                    <a:gd name="connsiteY4" fmla="*/ 2381 h 95250"/>
                    <a:gd name="connsiteX0" fmla="*/ 0 w 354806"/>
                    <a:gd name="connsiteY0" fmla="*/ 7144 h 95250"/>
                    <a:gd name="connsiteX1" fmla="*/ 214312 w 354806"/>
                    <a:gd name="connsiteY1" fmla="*/ 95250 h 95250"/>
                    <a:gd name="connsiteX2" fmla="*/ 354806 w 354806"/>
                    <a:gd name="connsiteY2" fmla="*/ 95250 h 95250"/>
                    <a:gd name="connsiteX3" fmla="*/ 123825 w 354806"/>
                    <a:gd name="connsiteY3" fmla="*/ 0 h 95250"/>
                    <a:gd name="connsiteX4" fmla="*/ 0 w 354806"/>
                    <a:gd name="connsiteY4" fmla="*/ 7144 h 95250"/>
                    <a:gd name="connsiteX0" fmla="*/ 0 w 357263"/>
                    <a:gd name="connsiteY0" fmla="*/ 7144 h 95250"/>
                    <a:gd name="connsiteX1" fmla="*/ 214312 w 357263"/>
                    <a:gd name="connsiteY1" fmla="*/ 95250 h 95250"/>
                    <a:gd name="connsiteX2" fmla="*/ 357263 w 357263"/>
                    <a:gd name="connsiteY2" fmla="*/ 95250 h 95250"/>
                    <a:gd name="connsiteX3" fmla="*/ 123825 w 357263"/>
                    <a:gd name="connsiteY3" fmla="*/ 0 h 95250"/>
                    <a:gd name="connsiteX4" fmla="*/ 0 w 357263"/>
                    <a:gd name="connsiteY4" fmla="*/ 7144 h 95250"/>
                    <a:gd name="connsiteX0" fmla="*/ 0 w 357263"/>
                    <a:gd name="connsiteY0" fmla="*/ 2690 h 90796"/>
                    <a:gd name="connsiteX1" fmla="*/ 214312 w 357263"/>
                    <a:gd name="connsiteY1" fmla="*/ 90796 h 90796"/>
                    <a:gd name="connsiteX2" fmla="*/ 357263 w 357263"/>
                    <a:gd name="connsiteY2" fmla="*/ 90796 h 90796"/>
                    <a:gd name="connsiteX3" fmla="*/ 130376 w 357263"/>
                    <a:gd name="connsiteY3" fmla="*/ 0 h 90796"/>
                    <a:gd name="connsiteX4" fmla="*/ 0 w 357263"/>
                    <a:gd name="connsiteY4" fmla="*/ 2690 h 90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7263" h="90796">
                      <a:moveTo>
                        <a:pt x="0" y="2690"/>
                      </a:moveTo>
                      <a:lnTo>
                        <a:pt x="214312" y="90796"/>
                      </a:lnTo>
                      <a:lnTo>
                        <a:pt x="357263" y="90796"/>
                      </a:lnTo>
                      <a:lnTo>
                        <a:pt x="130376" y="0"/>
                      </a:lnTo>
                      <a:lnTo>
                        <a:pt x="0" y="269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orme libre 207"/>
                <p:cNvSpPr/>
                <p:nvPr/>
              </p:nvSpPr>
              <p:spPr>
                <a:xfrm>
                  <a:off x="677951" y="510161"/>
                  <a:ext cx="214098" cy="147166"/>
                </a:xfrm>
                <a:custGeom>
                  <a:avLst/>
                  <a:gdLst>
                    <a:gd name="connsiteX0" fmla="*/ 0 w 228600"/>
                    <a:gd name="connsiteY0" fmla="*/ 0 h 157162"/>
                    <a:gd name="connsiteX1" fmla="*/ 228600 w 228600"/>
                    <a:gd name="connsiteY1" fmla="*/ 97631 h 157162"/>
                    <a:gd name="connsiteX2" fmla="*/ 228600 w 228600"/>
                    <a:gd name="connsiteY2" fmla="*/ 157162 h 157162"/>
                    <a:gd name="connsiteX3" fmla="*/ 19050 w 228600"/>
                    <a:gd name="connsiteY3" fmla="*/ 80962 h 157162"/>
                    <a:gd name="connsiteX4" fmla="*/ 0 w 228600"/>
                    <a:gd name="connsiteY4" fmla="*/ 0 h 157162"/>
                    <a:gd name="connsiteX0" fmla="*/ 0 w 228600"/>
                    <a:gd name="connsiteY0" fmla="*/ 0 h 157162"/>
                    <a:gd name="connsiteX1" fmla="*/ 228600 w 228600"/>
                    <a:gd name="connsiteY1" fmla="*/ 97631 h 157162"/>
                    <a:gd name="connsiteX2" fmla="*/ 228600 w 228600"/>
                    <a:gd name="connsiteY2" fmla="*/ 157162 h 157162"/>
                    <a:gd name="connsiteX3" fmla="*/ 2382 w 228600"/>
                    <a:gd name="connsiteY3" fmla="*/ 69056 h 157162"/>
                    <a:gd name="connsiteX4" fmla="*/ 0 w 228600"/>
                    <a:gd name="connsiteY4" fmla="*/ 0 h 157162"/>
                    <a:gd name="connsiteX0" fmla="*/ 2381 w 226218"/>
                    <a:gd name="connsiteY0" fmla="*/ 0 h 150019"/>
                    <a:gd name="connsiteX1" fmla="*/ 226218 w 226218"/>
                    <a:gd name="connsiteY1" fmla="*/ 90488 h 150019"/>
                    <a:gd name="connsiteX2" fmla="*/ 226218 w 226218"/>
                    <a:gd name="connsiteY2" fmla="*/ 150019 h 150019"/>
                    <a:gd name="connsiteX3" fmla="*/ 0 w 226218"/>
                    <a:gd name="connsiteY3" fmla="*/ 61913 h 150019"/>
                    <a:gd name="connsiteX4" fmla="*/ 2381 w 226218"/>
                    <a:gd name="connsiteY4" fmla="*/ 0 h 150019"/>
                    <a:gd name="connsiteX0" fmla="*/ 229 w 226448"/>
                    <a:gd name="connsiteY0" fmla="*/ 0 h 145257"/>
                    <a:gd name="connsiteX1" fmla="*/ 226448 w 226448"/>
                    <a:gd name="connsiteY1" fmla="*/ 85726 h 145257"/>
                    <a:gd name="connsiteX2" fmla="*/ 226448 w 226448"/>
                    <a:gd name="connsiteY2" fmla="*/ 145257 h 145257"/>
                    <a:gd name="connsiteX3" fmla="*/ 230 w 226448"/>
                    <a:gd name="connsiteY3" fmla="*/ 57151 h 145257"/>
                    <a:gd name="connsiteX4" fmla="*/ 229 w 226448"/>
                    <a:gd name="connsiteY4" fmla="*/ 0 h 145257"/>
                    <a:gd name="connsiteX0" fmla="*/ 13920 w 226218"/>
                    <a:gd name="connsiteY0" fmla="*/ 0 h 149711"/>
                    <a:gd name="connsiteX1" fmla="*/ 226218 w 226218"/>
                    <a:gd name="connsiteY1" fmla="*/ 90180 h 149711"/>
                    <a:gd name="connsiteX2" fmla="*/ 226218 w 226218"/>
                    <a:gd name="connsiteY2" fmla="*/ 149711 h 149711"/>
                    <a:gd name="connsiteX3" fmla="*/ 0 w 226218"/>
                    <a:gd name="connsiteY3" fmla="*/ 61605 h 149711"/>
                    <a:gd name="connsiteX4" fmla="*/ 13920 w 226218"/>
                    <a:gd name="connsiteY4" fmla="*/ 0 h 149711"/>
                    <a:gd name="connsiteX0" fmla="*/ 46 w 212344"/>
                    <a:gd name="connsiteY0" fmla="*/ 0 h 149711"/>
                    <a:gd name="connsiteX1" fmla="*/ 212344 w 212344"/>
                    <a:gd name="connsiteY1" fmla="*/ 90180 h 149711"/>
                    <a:gd name="connsiteX2" fmla="*/ 212344 w 212344"/>
                    <a:gd name="connsiteY2" fmla="*/ 149711 h 149711"/>
                    <a:gd name="connsiteX3" fmla="*/ 8236 w 212344"/>
                    <a:gd name="connsiteY3" fmla="*/ 62241 h 149711"/>
                    <a:gd name="connsiteX4" fmla="*/ 46 w 212344"/>
                    <a:gd name="connsiteY4" fmla="*/ 0 h 149711"/>
                    <a:gd name="connsiteX0" fmla="*/ 162 w 212460"/>
                    <a:gd name="connsiteY0" fmla="*/ 0 h 149711"/>
                    <a:gd name="connsiteX1" fmla="*/ 212460 w 212460"/>
                    <a:gd name="connsiteY1" fmla="*/ 90180 h 149711"/>
                    <a:gd name="connsiteX2" fmla="*/ 212460 w 212460"/>
                    <a:gd name="connsiteY2" fmla="*/ 149711 h 149711"/>
                    <a:gd name="connsiteX3" fmla="*/ 982 w 212460"/>
                    <a:gd name="connsiteY3" fmla="*/ 61605 h 149711"/>
                    <a:gd name="connsiteX4" fmla="*/ 162 w 212460"/>
                    <a:gd name="connsiteY4" fmla="*/ 0 h 149711"/>
                    <a:gd name="connsiteX0" fmla="*/ 162 w 213279"/>
                    <a:gd name="connsiteY0" fmla="*/ 0 h 149711"/>
                    <a:gd name="connsiteX1" fmla="*/ 213279 w 213279"/>
                    <a:gd name="connsiteY1" fmla="*/ 87635 h 149711"/>
                    <a:gd name="connsiteX2" fmla="*/ 212460 w 213279"/>
                    <a:gd name="connsiteY2" fmla="*/ 149711 h 149711"/>
                    <a:gd name="connsiteX3" fmla="*/ 982 w 213279"/>
                    <a:gd name="connsiteY3" fmla="*/ 61605 h 149711"/>
                    <a:gd name="connsiteX4" fmla="*/ 162 w 213279"/>
                    <a:gd name="connsiteY4" fmla="*/ 0 h 149711"/>
                    <a:gd name="connsiteX0" fmla="*/ 162 w 214098"/>
                    <a:gd name="connsiteY0" fmla="*/ 0 h 147166"/>
                    <a:gd name="connsiteX1" fmla="*/ 213279 w 214098"/>
                    <a:gd name="connsiteY1" fmla="*/ 87635 h 147166"/>
                    <a:gd name="connsiteX2" fmla="*/ 214098 w 214098"/>
                    <a:gd name="connsiteY2" fmla="*/ 147166 h 147166"/>
                    <a:gd name="connsiteX3" fmla="*/ 982 w 214098"/>
                    <a:gd name="connsiteY3" fmla="*/ 61605 h 147166"/>
                    <a:gd name="connsiteX4" fmla="*/ 162 w 214098"/>
                    <a:gd name="connsiteY4" fmla="*/ 0 h 14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098" h="147166">
                      <a:moveTo>
                        <a:pt x="162" y="0"/>
                      </a:moveTo>
                      <a:lnTo>
                        <a:pt x="213279" y="87635"/>
                      </a:lnTo>
                      <a:lnTo>
                        <a:pt x="214098" y="147166"/>
                      </a:lnTo>
                      <a:lnTo>
                        <a:pt x="982" y="61605"/>
                      </a:lnTo>
                      <a:cubicBezTo>
                        <a:pt x="1776" y="40967"/>
                        <a:pt x="-632" y="20638"/>
                        <a:pt x="162" y="0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orme libre 208"/>
                <p:cNvSpPr/>
                <p:nvPr/>
              </p:nvSpPr>
              <p:spPr>
                <a:xfrm>
                  <a:off x="890410" y="598986"/>
                  <a:ext cx="146892" cy="59058"/>
                </a:xfrm>
                <a:custGeom>
                  <a:avLst/>
                  <a:gdLst>
                    <a:gd name="connsiteX0" fmla="*/ 0 w 228600"/>
                    <a:gd name="connsiteY0" fmla="*/ 0 h 157162"/>
                    <a:gd name="connsiteX1" fmla="*/ 228600 w 228600"/>
                    <a:gd name="connsiteY1" fmla="*/ 97631 h 157162"/>
                    <a:gd name="connsiteX2" fmla="*/ 228600 w 228600"/>
                    <a:gd name="connsiteY2" fmla="*/ 157162 h 157162"/>
                    <a:gd name="connsiteX3" fmla="*/ 19050 w 228600"/>
                    <a:gd name="connsiteY3" fmla="*/ 80962 h 157162"/>
                    <a:gd name="connsiteX4" fmla="*/ 0 w 228600"/>
                    <a:gd name="connsiteY4" fmla="*/ 0 h 157162"/>
                    <a:gd name="connsiteX0" fmla="*/ 0 w 228600"/>
                    <a:gd name="connsiteY0" fmla="*/ 0 h 157162"/>
                    <a:gd name="connsiteX1" fmla="*/ 228600 w 228600"/>
                    <a:gd name="connsiteY1" fmla="*/ 97631 h 157162"/>
                    <a:gd name="connsiteX2" fmla="*/ 228600 w 228600"/>
                    <a:gd name="connsiteY2" fmla="*/ 157162 h 157162"/>
                    <a:gd name="connsiteX3" fmla="*/ 2382 w 228600"/>
                    <a:gd name="connsiteY3" fmla="*/ 69056 h 157162"/>
                    <a:gd name="connsiteX4" fmla="*/ 0 w 228600"/>
                    <a:gd name="connsiteY4" fmla="*/ 0 h 157162"/>
                    <a:gd name="connsiteX0" fmla="*/ 2381 w 226218"/>
                    <a:gd name="connsiteY0" fmla="*/ 0 h 150019"/>
                    <a:gd name="connsiteX1" fmla="*/ 226218 w 226218"/>
                    <a:gd name="connsiteY1" fmla="*/ 90488 h 150019"/>
                    <a:gd name="connsiteX2" fmla="*/ 226218 w 226218"/>
                    <a:gd name="connsiteY2" fmla="*/ 150019 h 150019"/>
                    <a:gd name="connsiteX3" fmla="*/ 0 w 226218"/>
                    <a:gd name="connsiteY3" fmla="*/ 61913 h 150019"/>
                    <a:gd name="connsiteX4" fmla="*/ 2381 w 226218"/>
                    <a:gd name="connsiteY4" fmla="*/ 0 h 150019"/>
                    <a:gd name="connsiteX0" fmla="*/ 229 w 226448"/>
                    <a:gd name="connsiteY0" fmla="*/ 0 h 145257"/>
                    <a:gd name="connsiteX1" fmla="*/ 226448 w 226448"/>
                    <a:gd name="connsiteY1" fmla="*/ 85726 h 145257"/>
                    <a:gd name="connsiteX2" fmla="*/ 226448 w 226448"/>
                    <a:gd name="connsiteY2" fmla="*/ 145257 h 145257"/>
                    <a:gd name="connsiteX3" fmla="*/ 230 w 226448"/>
                    <a:gd name="connsiteY3" fmla="*/ 57151 h 145257"/>
                    <a:gd name="connsiteX4" fmla="*/ 229 w 226448"/>
                    <a:gd name="connsiteY4" fmla="*/ 0 h 145257"/>
                    <a:gd name="connsiteX0" fmla="*/ 229 w 226448"/>
                    <a:gd name="connsiteY0" fmla="*/ 0 h 145257"/>
                    <a:gd name="connsiteX1" fmla="*/ 145486 w 226448"/>
                    <a:gd name="connsiteY1" fmla="*/ 4764 h 145257"/>
                    <a:gd name="connsiteX2" fmla="*/ 226448 w 226448"/>
                    <a:gd name="connsiteY2" fmla="*/ 145257 h 145257"/>
                    <a:gd name="connsiteX3" fmla="*/ 230 w 226448"/>
                    <a:gd name="connsiteY3" fmla="*/ 57151 h 145257"/>
                    <a:gd name="connsiteX4" fmla="*/ 229 w 226448"/>
                    <a:gd name="connsiteY4" fmla="*/ 0 h 145257"/>
                    <a:gd name="connsiteX0" fmla="*/ 229 w 157392"/>
                    <a:gd name="connsiteY0" fmla="*/ 0 h 66675"/>
                    <a:gd name="connsiteX1" fmla="*/ 145486 w 157392"/>
                    <a:gd name="connsiteY1" fmla="*/ 4764 h 66675"/>
                    <a:gd name="connsiteX2" fmla="*/ 157392 w 157392"/>
                    <a:gd name="connsiteY2" fmla="*/ 66675 h 66675"/>
                    <a:gd name="connsiteX3" fmla="*/ 230 w 157392"/>
                    <a:gd name="connsiteY3" fmla="*/ 57151 h 66675"/>
                    <a:gd name="connsiteX4" fmla="*/ 229 w 157392"/>
                    <a:gd name="connsiteY4" fmla="*/ 0 h 66675"/>
                    <a:gd name="connsiteX0" fmla="*/ 229 w 159774"/>
                    <a:gd name="connsiteY0" fmla="*/ 0 h 66675"/>
                    <a:gd name="connsiteX1" fmla="*/ 159774 w 159774"/>
                    <a:gd name="connsiteY1" fmla="*/ 2383 h 66675"/>
                    <a:gd name="connsiteX2" fmla="*/ 157392 w 159774"/>
                    <a:gd name="connsiteY2" fmla="*/ 66675 h 66675"/>
                    <a:gd name="connsiteX3" fmla="*/ 230 w 159774"/>
                    <a:gd name="connsiteY3" fmla="*/ 57151 h 66675"/>
                    <a:gd name="connsiteX4" fmla="*/ 229 w 159774"/>
                    <a:gd name="connsiteY4" fmla="*/ 0 h 66675"/>
                    <a:gd name="connsiteX0" fmla="*/ 229 w 162154"/>
                    <a:gd name="connsiteY0" fmla="*/ 0 h 66675"/>
                    <a:gd name="connsiteX1" fmla="*/ 159774 w 162154"/>
                    <a:gd name="connsiteY1" fmla="*/ 2383 h 66675"/>
                    <a:gd name="connsiteX2" fmla="*/ 162154 w 162154"/>
                    <a:gd name="connsiteY2" fmla="*/ 66675 h 66675"/>
                    <a:gd name="connsiteX3" fmla="*/ 230 w 162154"/>
                    <a:gd name="connsiteY3" fmla="*/ 57151 h 66675"/>
                    <a:gd name="connsiteX4" fmla="*/ 229 w 162154"/>
                    <a:gd name="connsiteY4" fmla="*/ 0 h 66675"/>
                    <a:gd name="connsiteX0" fmla="*/ 229 w 164535"/>
                    <a:gd name="connsiteY0" fmla="*/ 0 h 59532"/>
                    <a:gd name="connsiteX1" fmla="*/ 159774 w 164535"/>
                    <a:gd name="connsiteY1" fmla="*/ 2383 h 59532"/>
                    <a:gd name="connsiteX2" fmla="*/ 164535 w 164535"/>
                    <a:gd name="connsiteY2" fmla="*/ 59532 h 59532"/>
                    <a:gd name="connsiteX3" fmla="*/ 230 w 164535"/>
                    <a:gd name="connsiteY3" fmla="*/ 57151 h 59532"/>
                    <a:gd name="connsiteX4" fmla="*/ 229 w 164535"/>
                    <a:gd name="connsiteY4" fmla="*/ 0 h 59532"/>
                    <a:gd name="connsiteX0" fmla="*/ 229 w 162153"/>
                    <a:gd name="connsiteY0" fmla="*/ 0 h 59532"/>
                    <a:gd name="connsiteX1" fmla="*/ 159774 w 162153"/>
                    <a:gd name="connsiteY1" fmla="*/ 2383 h 59532"/>
                    <a:gd name="connsiteX2" fmla="*/ 162153 w 162153"/>
                    <a:gd name="connsiteY2" fmla="*/ 59532 h 59532"/>
                    <a:gd name="connsiteX3" fmla="*/ 230 w 162153"/>
                    <a:gd name="connsiteY3" fmla="*/ 57151 h 59532"/>
                    <a:gd name="connsiteX4" fmla="*/ 229 w 162153"/>
                    <a:gd name="connsiteY4" fmla="*/ 0 h 59532"/>
                    <a:gd name="connsiteX0" fmla="*/ 229 w 162153"/>
                    <a:gd name="connsiteY0" fmla="*/ 162 h 59694"/>
                    <a:gd name="connsiteX1" fmla="*/ 146672 w 162153"/>
                    <a:gd name="connsiteY1" fmla="*/ 0 h 59694"/>
                    <a:gd name="connsiteX2" fmla="*/ 162153 w 162153"/>
                    <a:gd name="connsiteY2" fmla="*/ 59694 h 59694"/>
                    <a:gd name="connsiteX3" fmla="*/ 230 w 162153"/>
                    <a:gd name="connsiteY3" fmla="*/ 57313 h 59694"/>
                    <a:gd name="connsiteX4" fmla="*/ 229 w 162153"/>
                    <a:gd name="connsiteY4" fmla="*/ 162 h 59694"/>
                    <a:gd name="connsiteX0" fmla="*/ 229 w 146892"/>
                    <a:gd name="connsiteY0" fmla="*/ 162 h 59058"/>
                    <a:gd name="connsiteX1" fmla="*/ 146672 w 146892"/>
                    <a:gd name="connsiteY1" fmla="*/ 0 h 59058"/>
                    <a:gd name="connsiteX2" fmla="*/ 146594 w 146892"/>
                    <a:gd name="connsiteY2" fmla="*/ 59058 h 59058"/>
                    <a:gd name="connsiteX3" fmla="*/ 230 w 146892"/>
                    <a:gd name="connsiteY3" fmla="*/ 57313 h 59058"/>
                    <a:gd name="connsiteX4" fmla="*/ 229 w 146892"/>
                    <a:gd name="connsiteY4" fmla="*/ 162 h 59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892" h="59058">
                      <a:moveTo>
                        <a:pt x="229" y="162"/>
                      </a:moveTo>
                      <a:lnTo>
                        <a:pt x="146672" y="0"/>
                      </a:lnTo>
                      <a:cubicBezTo>
                        <a:pt x="147465" y="21431"/>
                        <a:pt x="145801" y="37627"/>
                        <a:pt x="146594" y="59058"/>
                      </a:cubicBezTo>
                      <a:lnTo>
                        <a:pt x="230" y="57313"/>
                      </a:lnTo>
                      <a:cubicBezTo>
                        <a:pt x="1024" y="36675"/>
                        <a:pt x="-565" y="20800"/>
                        <a:pt x="229" y="162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2" name="Connecteur droit 141"/>
              <p:cNvCxnSpPr/>
              <p:nvPr/>
            </p:nvCxnSpPr>
            <p:spPr>
              <a:xfrm>
                <a:off x="1183408" y="772034"/>
                <a:ext cx="5047766" cy="2089602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43" name="Groupe 142"/>
              <p:cNvGrpSpPr/>
              <p:nvPr/>
            </p:nvGrpSpPr>
            <p:grpSpPr>
              <a:xfrm>
                <a:off x="3292393" y="1465752"/>
                <a:ext cx="1130297" cy="639114"/>
                <a:chOff x="3292389" y="1465749"/>
                <a:chExt cx="1130297" cy="639112"/>
              </a:xfrm>
            </p:grpSpPr>
            <p:grpSp>
              <p:nvGrpSpPr>
                <p:cNvPr id="200" name="Groupe 199"/>
                <p:cNvGrpSpPr/>
                <p:nvPr/>
              </p:nvGrpSpPr>
              <p:grpSpPr>
                <a:xfrm rot="1195315">
                  <a:off x="3516733" y="1465749"/>
                  <a:ext cx="465152" cy="360001"/>
                  <a:chOff x="3516735" y="1465750"/>
                  <a:chExt cx="465151" cy="360001"/>
                </a:xfrm>
              </p:grpSpPr>
              <p:sp>
                <p:nvSpPr>
                  <p:cNvPr id="203" name="Ellipse 202"/>
                  <p:cNvSpPr/>
                  <p:nvPr/>
                </p:nvSpPr>
                <p:spPr>
                  <a:xfrm>
                    <a:off x="3516735" y="1465750"/>
                    <a:ext cx="360000" cy="360000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Ellipse 203"/>
                  <p:cNvSpPr/>
                  <p:nvPr/>
                </p:nvSpPr>
                <p:spPr>
                  <a:xfrm>
                    <a:off x="3555453" y="1465750"/>
                    <a:ext cx="359999" cy="360001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Ellipse 204"/>
                  <p:cNvSpPr/>
                  <p:nvPr/>
                </p:nvSpPr>
                <p:spPr>
                  <a:xfrm>
                    <a:off x="3590743" y="1465750"/>
                    <a:ext cx="359999" cy="360000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Ellipse 205"/>
                  <p:cNvSpPr/>
                  <p:nvPr/>
                </p:nvSpPr>
                <p:spPr>
                  <a:xfrm>
                    <a:off x="3621887" y="1465750"/>
                    <a:ext cx="359999" cy="360000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201" name="Connecteur droit 200"/>
                <p:cNvCxnSpPr/>
                <p:nvPr/>
              </p:nvCxnSpPr>
              <p:spPr>
                <a:xfrm>
                  <a:off x="3292389" y="1649390"/>
                  <a:ext cx="335127" cy="1428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2" name="Connecteur droit 201"/>
                <p:cNvCxnSpPr/>
                <p:nvPr/>
              </p:nvCxnSpPr>
              <p:spPr>
                <a:xfrm>
                  <a:off x="3661001" y="1802393"/>
                  <a:ext cx="761685" cy="30246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44" name="Groupe 143"/>
              <p:cNvGrpSpPr/>
              <p:nvPr/>
            </p:nvGrpSpPr>
            <p:grpSpPr>
              <a:xfrm>
                <a:off x="4450866" y="1932387"/>
                <a:ext cx="714608" cy="514931"/>
                <a:chOff x="4450866" y="1932388"/>
                <a:chExt cx="714608" cy="514931"/>
              </a:xfrm>
            </p:grpSpPr>
            <p:sp>
              <p:nvSpPr>
                <p:cNvPr id="197" name="Ellipse 196"/>
                <p:cNvSpPr/>
                <p:nvPr/>
              </p:nvSpPr>
              <p:spPr>
                <a:xfrm>
                  <a:off x="4478925" y="1982499"/>
                  <a:ext cx="610720" cy="46482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isometricTopUp"/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8" name="Connecteur droit 197"/>
                <p:cNvCxnSpPr/>
                <p:nvPr/>
              </p:nvCxnSpPr>
              <p:spPr>
                <a:xfrm>
                  <a:off x="4450866" y="2128824"/>
                  <a:ext cx="686549" cy="29216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" name="Connecteur droit 198"/>
                <p:cNvCxnSpPr/>
                <p:nvPr/>
              </p:nvCxnSpPr>
              <p:spPr>
                <a:xfrm flipV="1">
                  <a:off x="4739848" y="1932388"/>
                  <a:ext cx="425626" cy="311147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45" name="Forme libre 144"/>
              <p:cNvSpPr/>
              <p:nvPr/>
            </p:nvSpPr>
            <p:spPr>
              <a:xfrm>
                <a:off x="4429424" y="1805203"/>
                <a:ext cx="699647" cy="228481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5909" h="339998">
                    <a:moveTo>
                      <a:pt x="0" y="263162"/>
                    </a:moveTo>
                    <a:cubicBezTo>
                      <a:pt x="321945" y="350792"/>
                      <a:pt x="375039" y="353621"/>
                      <a:pt x="641824" y="320392"/>
                    </a:cubicBezTo>
                    <a:cubicBezTo>
                      <a:pt x="908609" y="287163"/>
                      <a:pt x="1294629" y="62230"/>
                      <a:pt x="1375909" y="0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headEnd type="none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orme libre 145"/>
              <p:cNvSpPr/>
              <p:nvPr/>
            </p:nvSpPr>
            <p:spPr>
              <a:xfrm rot="4293512">
                <a:off x="5011745" y="2103687"/>
                <a:ext cx="526933" cy="256824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6255" h="382175">
                    <a:moveTo>
                      <a:pt x="-1" y="0"/>
                    </a:moveTo>
                    <a:cubicBezTo>
                      <a:pt x="117552" y="293794"/>
                      <a:pt x="291361" y="380966"/>
                      <a:pt x="464070" y="382172"/>
                    </a:cubicBezTo>
                    <a:cubicBezTo>
                      <a:pt x="636779" y="383378"/>
                      <a:pt x="954975" y="69464"/>
                      <a:pt x="1036255" y="7234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headEnd type="none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7" name="Connecteur droit 146"/>
              <p:cNvCxnSpPr/>
              <p:nvPr/>
            </p:nvCxnSpPr>
            <p:spPr>
              <a:xfrm flipV="1">
                <a:off x="4847164" y="1657852"/>
                <a:ext cx="690641" cy="49896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8" name="Organigramme : Stockage à accès direct 147"/>
              <p:cNvSpPr>
                <a:spLocks noChangeAspect="1"/>
              </p:cNvSpPr>
              <p:nvPr/>
            </p:nvSpPr>
            <p:spPr>
              <a:xfrm rot="1351333">
                <a:off x="6666814" y="3001548"/>
                <a:ext cx="307901" cy="228429"/>
              </a:xfrm>
              <a:prstGeom prst="flowChartMagneticDrum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Organigramme : Stockage à accès direct 148"/>
              <p:cNvSpPr>
                <a:spLocks noChangeAspect="1"/>
              </p:cNvSpPr>
              <p:nvPr/>
            </p:nvSpPr>
            <p:spPr>
              <a:xfrm rot="1351333">
                <a:off x="6237124" y="2859382"/>
                <a:ext cx="307901" cy="142708"/>
              </a:xfrm>
              <a:prstGeom prst="flowChartMagneticDrum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Organigramme : Stockage à accès direct 149"/>
              <p:cNvSpPr>
                <a:spLocks noChangeAspect="1"/>
              </p:cNvSpPr>
              <p:nvPr/>
            </p:nvSpPr>
            <p:spPr>
              <a:xfrm rot="1351333">
                <a:off x="5752984" y="2659388"/>
                <a:ext cx="307901" cy="142708"/>
              </a:xfrm>
              <a:prstGeom prst="flowChartMagneticDrum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1" name="Connecteur droit 150"/>
              <p:cNvCxnSpPr>
                <a:endCxn id="149" idx="1"/>
              </p:cNvCxnSpPr>
              <p:nvPr/>
            </p:nvCxnSpPr>
            <p:spPr>
              <a:xfrm>
                <a:off x="5997162" y="2764826"/>
                <a:ext cx="251703" cy="106940"/>
              </a:xfrm>
              <a:prstGeom prst="lin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2" name="Connecteur droit 151"/>
              <p:cNvCxnSpPr>
                <a:endCxn id="148" idx="1"/>
              </p:cNvCxnSpPr>
              <p:nvPr/>
            </p:nvCxnSpPr>
            <p:spPr>
              <a:xfrm>
                <a:off x="6479542" y="2969597"/>
                <a:ext cx="199011" cy="87196"/>
              </a:xfrm>
              <a:prstGeom prst="line">
                <a:avLst/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53" name="Groupe 152"/>
              <p:cNvGrpSpPr/>
              <p:nvPr/>
            </p:nvGrpSpPr>
            <p:grpSpPr>
              <a:xfrm>
                <a:off x="5042715" y="2871766"/>
                <a:ext cx="4072395" cy="3252346"/>
                <a:chOff x="5042716" y="2871766"/>
                <a:chExt cx="4072395" cy="3252346"/>
              </a:xfrm>
            </p:grpSpPr>
            <p:cxnSp>
              <p:nvCxnSpPr>
                <p:cNvPr id="188" name="Connecteur droit 187"/>
                <p:cNvCxnSpPr/>
                <p:nvPr/>
              </p:nvCxnSpPr>
              <p:spPr>
                <a:xfrm>
                  <a:off x="5042716" y="3012130"/>
                  <a:ext cx="2178208" cy="847214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189" name="Groupe 188"/>
                <p:cNvGrpSpPr/>
                <p:nvPr/>
              </p:nvGrpSpPr>
              <p:grpSpPr>
                <a:xfrm>
                  <a:off x="5948139" y="2871766"/>
                  <a:ext cx="3166972" cy="3252346"/>
                  <a:chOff x="5948142" y="2871766"/>
                  <a:chExt cx="3166972" cy="3252346"/>
                </a:xfrm>
              </p:grpSpPr>
              <p:sp>
                <p:nvSpPr>
                  <p:cNvPr id="191" name="Forme libre 190"/>
                  <p:cNvSpPr>
                    <a:spLocks noChangeAspect="1"/>
                  </p:cNvSpPr>
                  <p:nvPr/>
                </p:nvSpPr>
                <p:spPr>
                  <a:xfrm>
                    <a:off x="7756010" y="2871766"/>
                    <a:ext cx="1359104" cy="2232464"/>
                  </a:xfrm>
                  <a:custGeom>
                    <a:avLst/>
                    <a:gdLst>
                      <a:gd name="connsiteX0" fmla="*/ 0 w 228600"/>
                      <a:gd name="connsiteY0" fmla="*/ 0 h 157162"/>
                      <a:gd name="connsiteX1" fmla="*/ 228600 w 228600"/>
                      <a:gd name="connsiteY1" fmla="*/ 97631 h 157162"/>
                      <a:gd name="connsiteX2" fmla="*/ 228600 w 228600"/>
                      <a:gd name="connsiteY2" fmla="*/ 157162 h 157162"/>
                      <a:gd name="connsiteX3" fmla="*/ 19050 w 228600"/>
                      <a:gd name="connsiteY3" fmla="*/ 80962 h 157162"/>
                      <a:gd name="connsiteX4" fmla="*/ 0 w 228600"/>
                      <a:gd name="connsiteY4" fmla="*/ 0 h 157162"/>
                      <a:gd name="connsiteX0" fmla="*/ 0 w 228600"/>
                      <a:gd name="connsiteY0" fmla="*/ 0 h 157162"/>
                      <a:gd name="connsiteX1" fmla="*/ 228600 w 228600"/>
                      <a:gd name="connsiteY1" fmla="*/ 97631 h 157162"/>
                      <a:gd name="connsiteX2" fmla="*/ 228600 w 228600"/>
                      <a:gd name="connsiteY2" fmla="*/ 157162 h 157162"/>
                      <a:gd name="connsiteX3" fmla="*/ 2382 w 228600"/>
                      <a:gd name="connsiteY3" fmla="*/ 69056 h 157162"/>
                      <a:gd name="connsiteX4" fmla="*/ 0 w 228600"/>
                      <a:gd name="connsiteY4" fmla="*/ 0 h 157162"/>
                      <a:gd name="connsiteX0" fmla="*/ 2381 w 226218"/>
                      <a:gd name="connsiteY0" fmla="*/ 0 h 150019"/>
                      <a:gd name="connsiteX1" fmla="*/ 226218 w 226218"/>
                      <a:gd name="connsiteY1" fmla="*/ 90488 h 150019"/>
                      <a:gd name="connsiteX2" fmla="*/ 226218 w 226218"/>
                      <a:gd name="connsiteY2" fmla="*/ 150019 h 150019"/>
                      <a:gd name="connsiteX3" fmla="*/ 0 w 226218"/>
                      <a:gd name="connsiteY3" fmla="*/ 61913 h 150019"/>
                      <a:gd name="connsiteX4" fmla="*/ 2381 w 226218"/>
                      <a:gd name="connsiteY4" fmla="*/ 0 h 150019"/>
                      <a:gd name="connsiteX0" fmla="*/ 229 w 226448"/>
                      <a:gd name="connsiteY0" fmla="*/ 0 h 145257"/>
                      <a:gd name="connsiteX1" fmla="*/ 226448 w 226448"/>
                      <a:gd name="connsiteY1" fmla="*/ 85726 h 145257"/>
                      <a:gd name="connsiteX2" fmla="*/ 226448 w 226448"/>
                      <a:gd name="connsiteY2" fmla="*/ 145257 h 145257"/>
                      <a:gd name="connsiteX3" fmla="*/ 230 w 226448"/>
                      <a:gd name="connsiteY3" fmla="*/ 57151 h 145257"/>
                      <a:gd name="connsiteX4" fmla="*/ 229 w 226448"/>
                      <a:gd name="connsiteY4" fmla="*/ 0 h 145257"/>
                      <a:gd name="connsiteX0" fmla="*/ 13920 w 226218"/>
                      <a:gd name="connsiteY0" fmla="*/ 0 h 149711"/>
                      <a:gd name="connsiteX1" fmla="*/ 226218 w 226218"/>
                      <a:gd name="connsiteY1" fmla="*/ 90180 h 149711"/>
                      <a:gd name="connsiteX2" fmla="*/ 226218 w 226218"/>
                      <a:gd name="connsiteY2" fmla="*/ 149711 h 149711"/>
                      <a:gd name="connsiteX3" fmla="*/ 0 w 226218"/>
                      <a:gd name="connsiteY3" fmla="*/ 61605 h 149711"/>
                      <a:gd name="connsiteX4" fmla="*/ 13920 w 226218"/>
                      <a:gd name="connsiteY4" fmla="*/ 0 h 149711"/>
                      <a:gd name="connsiteX0" fmla="*/ 46 w 212344"/>
                      <a:gd name="connsiteY0" fmla="*/ 0 h 149711"/>
                      <a:gd name="connsiteX1" fmla="*/ 212344 w 212344"/>
                      <a:gd name="connsiteY1" fmla="*/ 90180 h 149711"/>
                      <a:gd name="connsiteX2" fmla="*/ 212344 w 212344"/>
                      <a:gd name="connsiteY2" fmla="*/ 149711 h 149711"/>
                      <a:gd name="connsiteX3" fmla="*/ 8236 w 212344"/>
                      <a:gd name="connsiteY3" fmla="*/ 62241 h 149711"/>
                      <a:gd name="connsiteX4" fmla="*/ 46 w 212344"/>
                      <a:gd name="connsiteY4" fmla="*/ 0 h 149711"/>
                      <a:gd name="connsiteX0" fmla="*/ 162 w 212460"/>
                      <a:gd name="connsiteY0" fmla="*/ 0 h 149711"/>
                      <a:gd name="connsiteX1" fmla="*/ 212460 w 212460"/>
                      <a:gd name="connsiteY1" fmla="*/ 90180 h 149711"/>
                      <a:gd name="connsiteX2" fmla="*/ 212460 w 212460"/>
                      <a:gd name="connsiteY2" fmla="*/ 149711 h 149711"/>
                      <a:gd name="connsiteX3" fmla="*/ 982 w 212460"/>
                      <a:gd name="connsiteY3" fmla="*/ 61605 h 149711"/>
                      <a:gd name="connsiteX4" fmla="*/ 162 w 212460"/>
                      <a:gd name="connsiteY4" fmla="*/ 0 h 149711"/>
                      <a:gd name="connsiteX0" fmla="*/ 162 w 213279"/>
                      <a:gd name="connsiteY0" fmla="*/ 0 h 149711"/>
                      <a:gd name="connsiteX1" fmla="*/ 213279 w 213279"/>
                      <a:gd name="connsiteY1" fmla="*/ 87635 h 149711"/>
                      <a:gd name="connsiteX2" fmla="*/ 212460 w 213279"/>
                      <a:gd name="connsiteY2" fmla="*/ 149711 h 149711"/>
                      <a:gd name="connsiteX3" fmla="*/ 982 w 213279"/>
                      <a:gd name="connsiteY3" fmla="*/ 61605 h 149711"/>
                      <a:gd name="connsiteX4" fmla="*/ 162 w 213279"/>
                      <a:gd name="connsiteY4" fmla="*/ 0 h 149711"/>
                      <a:gd name="connsiteX0" fmla="*/ 162 w 214098"/>
                      <a:gd name="connsiteY0" fmla="*/ 0 h 147166"/>
                      <a:gd name="connsiteX1" fmla="*/ 213279 w 214098"/>
                      <a:gd name="connsiteY1" fmla="*/ 87635 h 147166"/>
                      <a:gd name="connsiteX2" fmla="*/ 214098 w 214098"/>
                      <a:gd name="connsiteY2" fmla="*/ 147166 h 147166"/>
                      <a:gd name="connsiteX3" fmla="*/ 982 w 214098"/>
                      <a:gd name="connsiteY3" fmla="*/ 61605 h 147166"/>
                      <a:gd name="connsiteX4" fmla="*/ 162 w 214098"/>
                      <a:gd name="connsiteY4" fmla="*/ 0 h 147166"/>
                      <a:gd name="connsiteX0" fmla="*/ 32120 w 213116"/>
                      <a:gd name="connsiteY0" fmla="*/ 0 h 152823"/>
                      <a:gd name="connsiteX1" fmla="*/ 212297 w 213116"/>
                      <a:gd name="connsiteY1" fmla="*/ 93292 h 152823"/>
                      <a:gd name="connsiteX2" fmla="*/ 213116 w 213116"/>
                      <a:gd name="connsiteY2" fmla="*/ 152823 h 152823"/>
                      <a:gd name="connsiteX3" fmla="*/ 0 w 213116"/>
                      <a:gd name="connsiteY3" fmla="*/ 67262 h 152823"/>
                      <a:gd name="connsiteX4" fmla="*/ 32120 w 213116"/>
                      <a:gd name="connsiteY4" fmla="*/ 0 h 152823"/>
                      <a:gd name="connsiteX0" fmla="*/ 6500 w 187496"/>
                      <a:gd name="connsiteY0" fmla="*/ 0 h 152823"/>
                      <a:gd name="connsiteX1" fmla="*/ 186677 w 187496"/>
                      <a:gd name="connsiteY1" fmla="*/ 93292 h 152823"/>
                      <a:gd name="connsiteX2" fmla="*/ 187496 w 187496"/>
                      <a:gd name="connsiteY2" fmla="*/ 152823 h 152823"/>
                      <a:gd name="connsiteX3" fmla="*/ 0 w 187496"/>
                      <a:gd name="connsiteY3" fmla="*/ 64434 h 152823"/>
                      <a:gd name="connsiteX4" fmla="*/ 6500 w 187496"/>
                      <a:gd name="connsiteY4" fmla="*/ 0 h 152823"/>
                      <a:gd name="connsiteX0" fmla="*/ 6500 w 187496"/>
                      <a:gd name="connsiteY0" fmla="*/ 0 h 152823"/>
                      <a:gd name="connsiteX1" fmla="*/ 162887 w 187496"/>
                      <a:gd name="connsiteY1" fmla="*/ 93292 h 152823"/>
                      <a:gd name="connsiteX2" fmla="*/ 187496 w 187496"/>
                      <a:gd name="connsiteY2" fmla="*/ 152823 h 152823"/>
                      <a:gd name="connsiteX3" fmla="*/ 0 w 187496"/>
                      <a:gd name="connsiteY3" fmla="*/ 64434 h 152823"/>
                      <a:gd name="connsiteX4" fmla="*/ 6500 w 187496"/>
                      <a:gd name="connsiteY4" fmla="*/ 0 h 152823"/>
                      <a:gd name="connsiteX0" fmla="*/ 6500 w 162887"/>
                      <a:gd name="connsiteY0" fmla="*/ 0 h 154237"/>
                      <a:gd name="connsiteX1" fmla="*/ 162887 w 162887"/>
                      <a:gd name="connsiteY1" fmla="*/ 93292 h 154237"/>
                      <a:gd name="connsiteX2" fmla="*/ 161876 w 162887"/>
                      <a:gd name="connsiteY2" fmla="*/ 154237 h 154237"/>
                      <a:gd name="connsiteX3" fmla="*/ 0 w 162887"/>
                      <a:gd name="connsiteY3" fmla="*/ 64434 h 154237"/>
                      <a:gd name="connsiteX4" fmla="*/ 6500 w 162887"/>
                      <a:gd name="connsiteY4" fmla="*/ 0 h 154237"/>
                      <a:gd name="connsiteX0" fmla="*/ 99 w 165636"/>
                      <a:gd name="connsiteY0" fmla="*/ 0 h 155651"/>
                      <a:gd name="connsiteX1" fmla="*/ 165636 w 165636"/>
                      <a:gd name="connsiteY1" fmla="*/ 94706 h 155651"/>
                      <a:gd name="connsiteX2" fmla="*/ 164625 w 165636"/>
                      <a:gd name="connsiteY2" fmla="*/ 155651 h 155651"/>
                      <a:gd name="connsiteX3" fmla="*/ 2749 w 165636"/>
                      <a:gd name="connsiteY3" fmla="*/ 65848 h 155651"/>
                      <a:gd name="connsiteX4" fmla="*/ 99 w 165636"/>
                      <a:gd name="connsiteY4" fmla="*/ 0 h 155651"/>
                      <a:gd name="connsiteX0" fmla="*/ 977 w 162887"/>
                      <a:gd name="connsiteY0" fmla="*/ 0 h 180874"/>
                      <a:gd name="connsiteX1" fmla="*/ 162887 w 162887"/>
                      <a:gd name="connsiteY1" fmla="*/ 119929 h 180874"/>
                      <a:gd name="connsiteX2" fmla="*/ 161876 w 162887"/>
                      <a:gd name="connsiteY2" fmla="*/ 180874 h 180874"/>
                      <a:gd name="connsiteX3" fmla="*/ 0 w 162887"/>
                      <a:gd name="connsiteY3" fmla="*/ 91071 h 180874"/>
                      <a:gd name="connsiteX4" fmla="*/ 977 w 162887"/>
                      <a:gd name="connsiteY4" fmla="*/ 0 h 180874"/>
                      <a:gd name="connsiteX0" fmla="*/ 977 w 165305"/>
                      <a:gd name="connsiteY0" fmla="*/ 0 h 180874"/>
                      <a:gd name="connsiteX1" fmla="*/ 165305 w 165305"/>
                      <a:gd name="connsiteY1" fmla="*/ 63877 h 180874"/>
                      <a:gd name="connsiteX2" fmla="*/ 161876 w 165305"/>
                      <a:gd name="connsiteY2" fmla="*/ 180874 h 180874"/>
                      <a:gd name="connsiteX3" fmla="*/ 0 w 165305"/>
                      <a:gd name="connsiteY3" fmla="*/ 91071 h 180874"/>
                      <a:gd name="connsiteX4" fmla="*/ 977 w 165305"/>
                      <a:gd name="connsiteY4" fmla="*/ 0 h 180874"/>
                      <a:gd name="connsiteX0" fmla="*/ 3395 w 165305"/>
                      <a:gd name="connsiteY0" fmla="*/ 0 h 199558"/>
                      <a:gd name="connsiteX1" fmla="*/ 165305 w 165305"/>
                      <a:gd name="connsiteY1" fmla="*/ 82561 h 199558"/>
                      <a:gd name="connsiteX2" fmla="*/ 161876 w 165305"/>
                      <a:gd name="connsiteY2" fmla="*/ 199558 h 199558"/>
                      <a:gd name="connsiteX3" fmla="*/ 0 w 165305"/>
                      <a:gd name="connsiteY3" fmla="*/ 109755 h 199558"/>
                      <a:gd name="connsiteX4" fmla="*/ 3395 w 165305"/>
                      <a:gd name="connsiteY4" fmla="*/ 0 h 199558"/>
                      <a:gd name="connsiteX0" fmla="*/ 3395 w 165305"/>
                      <a:gd name="connsiteY0" fmla="*/ 0 h 210768"/>
                      <a:gd name="connsiteX1" fmla="*/ 165305 w 165305"/>
                      <a:gd name="connsiteY1" fmla="*/ 93771 h 210768"/>
                      <a:gd name="connsiteX2" fmla="*/ 161876 w 165305"/>
                      <a:gd name="connsiteY2" fmla="*/ 210768 h 210768"/>
                      <a:gd name="connsiteX3" fmla="*/ 0 w 165305"/>
                      <a:gd name="connsiteY3" fmla="*/ 120965 h 210768"/>
                      <a:gd name="connsiteX4" fmla="*/ 3395 w 165305"/>
                      <a:gd name="connsiteY4" fmla="*/ 0 h 210768"/>
                      <a:gd name="connsiteX0" fmla="*/ 2186 w 165305"/>
                      <a:gd name="connsiteY0" fmla="*/ 0 h 209834"/>
                      <a:gd name="connsiteX1" fmla="*/ 165305 w 165305"/>
                      <a:gd name="connsiteY1" fmla="*/ 92837 h 209834"/>
                      <a:gd name="connsiteX2" fmla="*/ 161876 w 165305"/>
                      <a:gd name="connsiteY2" fmla="*/ 209834 h 209834"/>
                      <a:gd name="connsiteX3" fmla="*/ 0 w 165305"/>
                      <a:gd name="connsiteY3" fmla="*/ 120031 h 209834"/>
                      <a:gd name="connsiteX4" fmla="*/ 2186 w 165305"/>
                      <a:gd name="connsiteY4" fmla="*/ 0 h 209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305" h="209834">
                        <a:moveTo>
                          <a:pt x="2186" y="0"/>
                        </a:moveTo>
                        <a:lnTo>
                          <a:pt x="165305" y="92837"/>
                        </a:lnTo>
                        <a:lnTo>
                          <a:pt x="161876" y="209834"/>
                        </a:lnTo>
                        <a:lnTo>
                          <a:pt x="0" y="120031"/>
                        </a:lnTo>
                        <a:cubicBezTo>
                          <a:pt x="794" y="99393"/>
                          <a:pt x="1392" y="20638"/>
                          <a:pt x="2186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Ellipse 191"/>
                  <p:cNvSpPr/>
                  <p:nvPr/>
                </p:nvSpPr>
                <p:spPr>
                  <a:xfrm rot="2197241">
                    <a:off x="8266979" y="4219445"/>
                    <a:ext cx="107633" cy="94938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27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Ellipse 192"/>
                  <p:cNvSpPr/>
                  <p:nvPr/>
                </p:nvSpPr>
                <p:spPr>
                  <a:xfrm rot="2371213">
                    <a:off x="5948142" y="4861612"/>
                    <a:ext cx="1162528" cy="198104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00"/>
                      </a:gs>
                      <a:gs pos="17000">
                        <a:srgbClr val="FFC000"/>
                      </a:gs>
                      <a:gs pos="100000">
                        <a:srgbClr val="7030A0"/>
                      </a:gs>
                      <a:gs pos="73000">
                        <a:srgbClr val="0070C0"/>
                      </a:gs>
                      <a:gs pos="53000">
                        <a:srgbClr val="92D050"/>
                      </a:gs>
                      <a:gs pos="34000">
                        <a:srgbClr val="FFFF00"/>
                      </a:gs>
                    </a:gsLst>
                    <a:lin ang="0" scaled="1"/>
                  </a:gradFill>
                  <a:ln w="127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Triangle isocèle 110"/>
                  <p:cNvSpPr/>
                  <p:nvPr/>
                </p:nvSpPr>
                <p:spPr>
                  <a:xfrm rot="5400000">
                    <a:off x="8454367" y="5706094"/>
                    <a:ext cx="661291" cy="174745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0000"/>
                      </a:gs>
                      <a:gs pos="17000">
                        <a:srgbClr val="FFC000"/>
                      </a:gs>
                      <a:gs pos="100000">
                        <a:srgbClr val="7030A0"/>
                      </a:gs>
                      <a:gs pos="73000">
                        <a:srgbClr val="0070C0"/>
                      </a:gs>
                      <a:gs pos="53000">
                        <a:srgbClr val="92D050"/>
                      </a:gs>
                      <a:gs pos="34000">
                        <a:srgbClr val="FFFF00"/>
                      </a:gs>
                    </a:gsLst>
                    <a:lin ang="0" scaled="1"/>
                    <a:tileRect/>
                  </a:gra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Ellipse 194"/>
                  <p:cNvSpPr/>
                  <p:nvPr/>
                </p:nvSpPr>
                <p:spPr>
                  <a:xfrm rot="2197241">
                    <a:off x="8266979" y="3636845"/>
                    <a:ext cx="107633" cy="94938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27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Ellipse 195"/>
                  <p:cNvSpPr/>
                  <p:nvPr/>
                </p:nvSpPr>
                <p:spPr>
                  <a:xfrm rot="2371213">
                    <a:off x="5948142" y="4279012"/>
                    <a:ext cx="1162528" cy="198104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00"/>
                      </a:gs>
                      <a:gs pos="17000">
                        <a:srgbClr val="FFC000"/>
                      </a:gs>
                      <a:gs pos="100000">
                        <a:srgbClr val="7030A0"/>
                      </a:gs>
                      <a:gs pos="73000">
                        <a:srgbClr val="0070C0"/>
                      </a:gs>
                      <a:gs pos="53000">
                        <a:srgbClr val="92D050"/>
                      </a:gs>
                      <a:gs pos="34000">
                        <a:srgbClr val="FFFF00"/>
                      </a:gs>
                    </a:gsLst>
                    <a:lin ang="0" scaled="1"/>
                  </a:gradFill>
                  <a:ln w="127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90" name="Connecteur droit 189"/>
                <p:cNvCxnSpPr/>
                <p:nvPr/>
              </p:nvCxnSpPr>
              <p:spPr>
                <a:xfrm>
                  <a:off x="7824575" y="4068613"/>
                  <a:ext cx="465043" cy="175598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54" name="Groupe 153"/>
              <p:cNvGrpSpPr>
                <a:grpSpLocks noChangeAspect="1"/>
              </p:cNvGrpSpPr>
              <p:nvPr/>
            </p:nvGrpSpPr>
            <p:grpSpPr>
              <a:xfrm>
                <a:off x="8468408" y="5828072"/>
                <a:ext cx="783956" cy="428317"/>
                <a:chOff x="8468409" y="5828071"/>
                <a:chExt cx="482356" cy="263538"/>
              </a:xfrm>
            </p:grpSpPr>
            <p:sp>
              <p:nvSpPr>
                <p:cNvPr id="185" name="Forme libre 184"/>
                <p:cNvSpPr/>
                <p:nvPr/>
              </p:nvSpPr>
              <p:spPr>
                <a:xfrm>
                  <a:off x="8507365" y="5854393"/>
                  <a:ext cx="443400" cy="235897"/>
                </a:xfrm>
                <a:custGeom>
                  <a:avLst/>
                  <a:gdLst>
                    <a:gd name="connsiteX0" fmla="*/ 9939 w 904460"/>
                    <a:gd name="connsiteY0" fmla="*/ 29818 h 566531"/>
                    <a:gd name="connsiteX1" fmla="*/ 0 w 904460"/>
                    <a:gd name="connsiteY1" fmla="*/ 536713 h 566531"/>
                    <a:gd name="connsiteX2" fmla="*/ 665921 w 904460"/>
                    <a:gd name="connsiteY2" fmla="*/ 566531 h 566531"/>
                    <a:gd name="connsiteX3" fmla="*/ 904460 w 904460"/>
                    <a:gd name="connsiteY3" fmla="*/ 0 h 566531"/>
                    <a:gd name="connsiteX4" fmla="*/ 9939 w 904460"/>
                    <a:gd name="connsiteY4" fmla="*/ 29818 h 566531"/>
                    <a:gd name="connsiteX0" fmla="*/ 257589 w 904460"/>
                    <a:gd name="connsiteY0" fmla="*/ 182218 h 566531"/>
                    <a:gd name="connsiteX1" fmla="*/ 0 w 904460"/>
                    <a:gd name="connsiteY1" fmla="*/ 536713 h 566531"/>
                    <a:gd name="connsiteX2" fmla="*/ 665921 w 904460"/>
                    <a:gd name="connsiteY2" fmla="*/ 566531 h 566531"/>
                    <a:gd name="connsiteX3" fmla="*/ 904460 w 904460"/>
                    <a:gd name="connsiteY3" fmla="*/ 0 h 566531"/>
                    <a:gd name="connsiteX4" fmla="*/ 257589 w 904460"/>
                    <a:gd name="connsiteY4" fmla="*/ 182218 h 566531"/>
                    <a:gd name="connsiteX0" fmla="*/ 257589 w 665921"/>
                    <a:gd name="connsiteY0" fmla="*/ 39343 h 423656"/>
                    <a:gd name="connsiteX1" fmla="*/ 0 w 665921"/>
                    <a:gd name="connsiteY1" fmla="*/ 393838 h 423656"/>
                    <a:gd name="connsiteX2" fmla="*/ 665921 w 665921"/>
                    <a:gd name="connsiteY2" fmla="*/ 423656 h 423656"/>
                    <a:gd name="connsiteX3" fmla="*/ 644110 w 665921"/>
                    <a:gd name="connsiteY3" fmla="*/ 0 h 423656"/>
                    <a:gd name="connsiteX4" fmla="*/ 257589 w 665921"/>
                    <a:gd name="connsiteY4" fmla="*/ 39343 h 423656"/>
                    <a:gd name="connsiteX0" fmla="*/ 257589 w 644110"/>
                    <a:gd name="connsiteY0" fmla="*/ 39343 h 393838"/>
                    <a:gd name="connsiteX1" fmla="*/ 0 w 644110"/>
                    <a:gd name="connsiteY1" fmla="*/ 393838 h 393838"/>
                    <a:gd name="connsiteX2" fmla="*/ 408746 w 644110"/>
                    <a:gd name="connsiteY2" fmla="*/ 360156 h 393838"/>
                    <a:gd name="connsiteX3" fmla="*/ 644110 w 644110"/>
                    <a:gd name="connsiteY3" fmla="*/ 0 h 393838"/>
                    <a:gd name="connsiteX4" fmla="*/ 257589 w 644110"/>
                    <a:gd name="connsiteY4" fmla="*/ 39343 h 393838"/>
                    <a:gd name="connsiteX0" fmla="*/ 257589 w 644110"/>
                    <a:gd name="connsiteY0" fmla="*/ 39343 h 393838"/>
                    <a:gd name="connsiteX1" fmla="*/ 0 w 644110"/>
                    <a:gd name="connsiteY1" fmla="*/ 393838 h 393838"/>
                    <a:gd name="connsiteX2" fmla="*/ 596071 w 644110"/>
                    <a:gd name="connsiteY2" fmla="*/ 182356 h 393838"/>
                    <a:gd name="connsiteX3" fmla="*/ 644110 w 644110"/>
                    <a:gd name="connsiteY3" fmla="*/ 0 h 393838"/>
                    <a:gd name="connsiteX4" fmla="*/ 257589 w 644110"/>
                    <a:gd name="connsiteY4" fmla="*/ 39343 h 393838"/>
                    <a:gd name="connsiteX0" fmla="*/ 248064 w 634585"/>
                    <a:gd name="connsiteY0" fmla="*/ 39343 h 438288"/>
                    <a:gd name="connsiteX1" fmla="*/ 0 w 634585"/>
                    <a:gd name="connsiteY1" fmla="*/ 438288 h 438288"/>
                    <a:gd name="connsiteX2" fmla="*/ 586546 w 634585"/>
                    <a:gd name="connsiteY2" fmla="*/ 182356 h 438288"/>
                    <a:gd name="connsiteX3" fmla="*/ 634585 w 634585"/>
                    <a:gd name="connsiteY3" fmla="*/ 0 h 438288"/>
                    <a:gd name="connsiteX4" fmla="*/ 248064 w 634585"/>
                    <a:gd name="connsiteY4" fmla="*/ 39343 h 438288"/>
                    <a:gd name="connsiteX0" fmla="*/ 86139 w 634585"/>
                    <a:gd name="connsiteY0" fmla="*/ 0 h 443395"/>
                    <a:gd name="connsiteX1" fmla="*/ 0 w 634585"/>
                    <a:gd name="connsiteY1" fmla="*/ 443395 h 443395"/>
                    <a:gd name="connsiteX2" fmla="*/ 586546 w 634585"/>
                    <a:gd name="connsiteY2" fmla="*/ 187463 h 443395"/>
                    <a:gd name="connsiteX3" fmla="*/ 634585 w 634585"/>
                    <a:gd name="connsiteY3" fmla="*/ 5107 h 443395"/>
                    <a:gd name="connsiteX4" fmla="*/ 86139 w 634585"/>
                    <a:gd name="connsiteY4" fmla="*/ 0 h 443395"/>
                    <a:gd name="connsiteX0" fmla="*/ 86139 w 606010"/>
                    <a:gd name="connsiteY0" fmla="*/ 99668 h 543063"/>
                    <a:gd name="connsiteX1" fmla="*/ 0 w 606010"/>
                    <a:gd name="connsiteY1" fmla="*/ 543063 h 543063"/>
                    <a:gd name="connsiteX2" fmla="*/ 586546 w 606010"/>
                    <a:gd name="connsiteY2" fmla="*/ 287131 h 543063"/>
                    <a:gd name="connsiteX3" fmla="*/ 606010 w 606010"/>
                    <a:gd name="connsiteY3" fmla="*/ 0 h 543063"/>
                    <a:gd name="connsiteX4" fmla="*/ 86139 w 606010"/>
                    <a:gd name="connsiteY4" fmla="*/ 99668 h 543063"/>
                    <a:gd name="connsiteX0" fmla="*/ 114714 w 606010"/>
                    <a:gd name="connsiteY0" fmla="*/ 121893 h 543063"/>
                    <a:gd name="connsiteX1" fmla="*/ 0 w 606010"/>
                    <a:gd name="connsiteY1" fmla="*/ 543063 h 543063"/>
                    <a:gd name="connsiteX2" fmla="*/ 586546 w 606010"/>
                    <a:gd name="connsiteY2" fmla="*/ 287131 h 543063"/>
                    <a:gd name="connsiteX3" fmla="*/ 606010 w 606010"/>
                    <a:gd name="connsiteY3" fmla="*/ 0 h 543063"/>
                    <a:gd name="connsiteX4" fmla="*/ 114714 w 606010"/>
                    <a:gd name="connsiteY4" fmla="*/ 121893 h 543063"/>
                    <a:gd name="connsiteX0" fmla="*/ 213139 w 606010"/>
                    <a:gd name="connsiteY0" fmla="*/ 239368 h 543063"/>
                    <a:gd name="connsiteX1" fmla="*/ 0 w 606010"/>
                    <a:gd name="connsiteY1" fmla="*/ 543063 h 543063"/>
                    <a:gd name="connsiteX2" fmla="*/ 586546 w 606010"/>
                    <a:gd name="connsiteY2" fmla="*/ 287131 h 543063"/>
                    <a:gd name="connsiteX3" fmla="*/ 606010 w 606010"/>
                    <a:gd name="connsiteY3" fmla="*/ 0 h 543063"/>
                    <a:gd name="connsiteX4" fmla="*/ 213139 w 606010"/>
                    <a:gd name="connsiteY4" fmla="*/ 239368 h 543063"/>
                    <a:gd name="connsiteX0" fmla="*/ 213139 w 586546"/>
                    <a:gd name="connsiteY0" fmla="*/ 125068 h 428763"/>
                    <a:gd name="connsiteX1" fmla="*/ 0 w 586546"/>
                    <a:gd name="connsiteY1" fmla="*/ 428763 h 428763"/>
                    <a:gd name="connsiteX2" fmla="*/ 586546 w 586546"/>
                    <a:gd name="connsiteY2" fmla="*/ 172831 h 428763"/>
                    <a:gd name="connsiteX3" fmla="*/ 504410 w 586546"/>
                    <a:gd name="connsiteY3" fmla="*/ 0 h 428763"/>
                    <a:gd name="connsiteX4" fmla="*/ 213139 w 586546"/>
                    <a:gd name="connsiteY4" fmla="*/ 125068 h 428763"/>
                    <a:gd name="connsiteX0" fmla="*/ 213139 w 504410"/>
                    <a:gd name="connsiteY0" fmla="*/ 125068 h 428763"/>
                    <a:gd name="connsiteX1" fmla="*/ 0 w 504410"/>
                    <a:gd name="connsiteY1" fmla="*/ 428763 h 428763"/>
                    <a:gd name="connsiteX2" fmla="*/ 424621 w 504410"/>
                    <a:gd name="connsiteY2" fmla="*/ 322056 h 428763"/>
                    <a:gd name="connsiteX3" fmla="*/ 504410 w 504410"/>
                    <a:gd name="connsiteY3" fmla="*/ 0 h 428763"/>
                    <a:gd name="connsiteX4" fmla="*/ 213139 w 504410"/>
                    <a:gd name="connsiteY4" fmla="*/ 125068 h 428763"/>
                    <a:gd name="connsiteX0" fmla="*/ 213139 w 504410"/>
                    <a:gd name="connsiteY0" fmla="*/ 125068 h 428763"/>
                    <a:gd name="connsiteX1" fmla="*/ 0 w 504410"/>
                    <a:gd name="connsiteY1" fmla="*/ 428763 h 428763"/>
                    <a:gd name="connsiteX2" fmla="*/ 383346 w 504410"/>
                    <a:gd name="connsiteY2" fmla="*/ 312531 h 428763"/>
                    <a:gd name="connsiteX3" fmla="*/ 504410 w 504410"/>
                    <a:gd name="connsiteY3" fmla="*/ 0 h 428763"/>
                    <a:gd name="connsiteX4" fmla="*/ 213139 w 504410"/>
                    <a:gd name="connsiteY4" fmla="*/ 125068 h 428763"/>
                    <a:gd name="connsiteX0" fmla="*/ 155989 w 447260"/>
                    <a:gd name="connsiteY0" fmla="*/ 125068 h 406538"/>
                    <a:gd name="connsiteX1" fmla="*/ 0 w 447260"/>
                    <a:gd name="connsiteY1" fmla="*/ 406538 h 406538"/>
                    <a:gd name="connsiteX2" fmla="*/ 326196 w 447260"/>
                    <a:gd name="connsiteY2" fmla="*/ 312531 h 406538"/>
                    <a:gd name="connsiteX3" fmla="*/ 447260 w 447260"/>
                    <a:gd name="connsiteY3" fmla="*/ 0 h 406538"/>
                    <a:gd name="connsiteX4" fmla="*/ 155989 w 447260"/>
                    <a:gd name="connsiteY4" fmla="*/ 125068 h 406538"/>
                    <a:gd name="connsiteX0" fmla="*/ 155989 w 447260"/>
                    <a:gd name="connsiteY0" fmla="*/ 125068 h 406538"/>
                    <a:gd name="connsiteX1" fmla="*/ 0 w 447260"/>
                    <a:gd name="connsiteY1" fmla="*/ 406538 h 406538"/>
                    <a:gd name="connsiteX2" fmla="*/ 326196 w 447260"/>
                    <a:gd name="connsiteY2" fmla="*/ 312531 h 406538"/>
                    <a:gd name="connsiteX3" fmla="*/ 447260 w 447260"/>
                    <a:gd name="connsiteY3" fmla="*/ 0 h 406538"/>
                    <a:gd name="connsiteX4" fmla="*/ 155989 w 447260"/>
                    <a:gd name="connsiteY4" fmla="*/ 125068 h 406538"/>
                    <a:gd name="connsiteX0" fmla="*/ 155989 w 447260"/>
                    <a:gd name="connsiteY0" fmla="*/ 125068 h 406538"/>
                    <a:gd name="connsiteX1" fmla="*/ 0 w 447260"/>
                    <a:gd name="connsiteY1" fmla="*/ 406538 h 406538"/>
                    <a:gd name="connsiteX2" fmla="*/ 288096 w 447260"/>
                    <a:gd name="connsiteY2" fmla="*/ 328406 h 406538"/>
                    <a:gd name="connsiteX3" fmla="*/ 447260 w 447260"/>
                    <a:gd name="connsiteY3" fmla="*/ 0 h 406538"/>
                    <a:gd name="connsiteX4" fmla="*/ 155989 w 447260"/>
                    <a:gd name="connsiteY4" fmla="*/ 125068 h 406538"/>
                    <a:gd name="connsiteX0" fmla="*/ 216314 w 447260"/>
                    <a:gd name="connsiteY0" fmla="*/ 169518 h 406538"/>
                    <a:gd name="connsiteX1" fmla="*/ 0 w 447260"/>
                    <a:gd name="connsiteY1" fmla="*/ 406538 h 406538"/>
                    <a:gd name="connsiteX2" fmla="*/ 288096 w 447260"/>
                    <a:gd name="connsiteY2" fmla="*/ 328406 h 406538"/>
                    <a:gd name="connsiteX3" fmla="*/ 447260 w 447260"/>
                    <a:gd name="connsiteY3" fmla="*/ 0 h 406538"/>
                    <a:gd name="connsiteX4" fmla="*/ 216314 w 447260"/>
                    <a:gd name="connsiteY4" fmla="*/ 169518 h 406538"/>
                    <a:gd name="connsiteX0" fmla="*/ 216314 w 466310"/>
                    <a:gd name="connsiteY0" fmla="*/ 115543 h 352563"/>
                    <a:gd name="connsiteX1" fmla="*/ 0 w 466310"/>
                    <a:gd name="connsiteY1" fmla="*/ 352563 h 352563"/>
                    <a:gd name="connsiteX2" fmla="*/ 288096 w 466310"/>
                    <a:gd name="connsiteY2" fmla="*/ 274431 h 352563"/>
                    <a:gd name="connsiteX3" fmla="*/ 466310 w 466310"/>
                    <a:gd name="connsiteY3" fmla="*/ 0 h 352563"/>
                    <a:gd name="connsiteX4" fmla="*/ 216314 w 466310"/>
                    <a:gd name="connsiteY4" fmla="*/ 115543 h 352563"/>
                    <a:gd name="connsiteX0" fmla="*/ 216314 w 469485"/>
                    <a:gd name="connsiteY0" fmla="*/ 90143 h 327163"/>
                    <a:gd name="connsiteX1" fmla="*/ 0 w 469485"/>
                    <a:gd name="connsiteY1" fmla="*/ 327163 h 327163"/>
                    <a:gd name="connsiteX2" fmla="*/ 288096 w 469485"/>
                    <a:gd name="connsiteY2" fmla="*/ 249031 h 327163"/>
                    <a:gd name="connsiteX3" fmla="*/ 469485 w 469485"/>
                    <a:gd name="connsiteY3" fmla="*/ 0 h 327163"/>
                    <a:gd name="connsiteX4" fmla="*/ 216314 w 469485"/>
                    <a:gd name="connsiteY4" fmla="*/ 90143 h 327163"/>
                    <a:gd name="connsiteX0" fmla="*/ 213139 w 466310"/>
                    <a:gd name="connsiteY0" fmla="*/ 90143 h 311288"/>
                    <a:gd name="connsiteX1" fmla="*/ 0 w 466310"/>
                    <a:gd name="connsiteY1" fmla="*/ 311288 h 311288"/>
                    <a:gd name="connsiteX2" fmla="*/ 284921 w 466310"/>
                    <a:gd name="connsiteY2" fmla="*/ 249031 h 311288"/>
                    <a:gd name="connsiteX3" fmla="*/ 466310 w 466310"/>
                    <a:gd name="connsiteY3" fmla="*/ 0 h 311288"/>
                    <a:gd name="connsiteX4" fmla="*/ 213139 w 466310"/>
                    <a:gd name="connsiteY4" fmla="*/ 90143 h 311288"/>
                    <a:gd name="connsiteX0" fmla="*/ 213139 w 466310"/>
                    <a:gd name="connsiteY0" fmla="*/ 90143 h 311288"/>
                    <a:gd name="connsiteX1" fmla="*/ 0 w 466310"/>
                    <a:gd name="connsiteY1" fmla="*/ 311288 h 311288"/>
                    <a:gd name="connsiteX2" fmla="*/ 284921 w 466310"/>
                    <a:gd name="connsiteY2" fmla="*/ 249031 h 311288"/>
                    <a:gd name="connsiteX3" fmla="*/ 466310 w 466310"/>
                    <a:gd name="connsiteY3" fmla="*/ 0 h 311288"/>
                    <a:gd name="connsiteX4" fmla="*/ 213139 w 466310"/>
                    <a:gd name="connsiteY4" fmla="*/ 90143 h 311288"/>
                    <a:gd name="connsiteX0" fmla="*/ 244889 w 466310"/>
                    <a:gd name="connsiteY0" fmla="*/ 128243 h 311288"/>
                    <a:gd name="connsiteX1" fmla="*/ 0 w 466310"/>
                    <a:gd name="connsiteY1" fmla="*/ 311288 h 311288"/>
                    <a:gd name="connsiteX2" fmla="*/ 284921 w 466310"/>
                    <a:gd name="connsiteY2" fmla="*/ 249031 h 311288"/>
                    <a:gd name="connsiteX3" fmla="*/ 466310 w 466310"/>
                    <a:gd name="connsiteY3" fmla="*/ 0 h 311288"/>
                    <a:gd name="connsiteX4" fmla="*/ 244889 w 466310"/>
                    <a:gd name="connsiteY4" fmla="*/ 128243 h 311288"/>
                    <a:gd name="connsiteX0" fmla="*/ 244889 w 482185"/>
                    <a:gd name="connsiteY0" fmla="*/ 93318 h 276363"/>
                    <a:gd name="connsiteX1" fmla="*/ 0 w 482185"/>
                    <a:gd name="connsiteY1" fmla="*/ 276363 h 276363"/>
                    <a:gd name="connsiteX2" fmla="*/ 284921 w 482185"/>
                    <a:gd name="connsiteY2" fmla="*/ 214106 h 276363"/>
                    <a:gd name="connsiteX3" fmla="*/ 482185 w 482185"/>
                    <a:gd name="connsiteY3" fmla="*/ 0 h 276363"/>
                    <a:gd name="connsiteX4" fmla="*/ 244889 w 482185"/>
                    <a:gd name="connsiteY4" fmla="*/ 93318 h 276363"/>
                    <a:gd name="connsiteX0" fmla="*/ 244889 w 501235"/>
                    <a:gd name="connsiteY0" fmla="*/ 109193 h 292238"/>
                    <a:gd name="connsiteX1" fmla="*/ 0 w 501235"/>
                    <a:gd name="connsiteY1" fmla="*/ 292238 h 292238"/>
                    <a:gd name="connsiteX2" fmla="*/ 284921 w 501235"/>
                    <a:gd name="connsiteY2" fmla="*/ 229981 h 292238"/>
                    <a:gd name="connsiteX3" fmla="*/ 501235 w 501235"/>
                    <a:gd name="connsiteY3" fmla="*/ 0 h 292238"/>
                    <a:gd name="connsiteX4" fmla="*/ 244889 w 501235"/>
                    <a:gd name="connsiteY4" fmla="*/ 109193 h 292238"/>
                    <a:gd name="connsiteX0" fmla="*/ 194089 w 501235"/>
                    <a:gd name="connsiteY0" fmla="*/ 115543 h 292238"/>
                    <a:gd name="connsiteX1" fmla="*/ 0 w 501235"/>
                    <a:gd name="connsiteY1" fmla="*/ 292238 h 292238"/>
                    <a:gd name="connsiteX2" fmla="*/ 284921 w 501235"/>
                    <a:gd name="connsiteY2" fmla="*/ 229981 h 292238"/>
                    <a:gd name="connsiteX3" fmla="*/ 501235 w 501235"/>
                    <a:gd name="connsiteY3" fmla="*/ 0 h 292238"/>
                    <a:gd name="connsiteX4" fmla="*/ 194089 w 501235"/>
                    <a:gd name="connsiteY4" fmla="*/ 115543 h 292238"/>
                    <a:gd name="connsiteX0" fmla="*/ 194089 w 456785"/>
                    <a:gd name="connsiteY0" fmla="*/ 106018 h 282713"/>
                    <a:gd name="connsiteX1" fmla="*/ 0 w 456785"/>
                    <a:gd name="connsiteY1" fmla="*/ 282713 h 282713"/>
                    <a:gd name="connsiteX2" fmla="*/ 284921 w 456785"/>
                    <a:gd name="connsiteY2" fmla="*/ 220456 h 282713"/>
                    <a:gd name="connsiteX3" fmla="*/ 456785 w 456785"/>
                    <a:gd name="connsiteY3" fmla="*/ 0 h 282713"/>
                    <a:gd name="connsiteX4" fmla="*/ 194089 w 456785"/>
                    <a:gd name="connsiteY4" fmla="*/ 106018 h 282713"/>
                    <a:gd name="connsiteX0" fmla="*/ 155989 w 456785"/>
                    <a:gd name="connsiteY0" fmla="*/ 102843 h 282713"/>
                    <a:gd name="connsiteX1" fmla="*/ 0 w 456785"/>
                    <a:gd name="connsiteY1" fmla="*/ 282713 h 282713"/>
                    <a:gd name="connsiteX2" fmla="*/ 284921 w 456785"/>
                    <a:gd name="connsiteY2" fmla="*/ 220456 h 282713"/>
                    <a:gd name="connsiteX3" fmla="*/ 456785 w 456785"/>
                    <a:gd name="connsiteY3" fmla="*/ 0 h 282713"/>
                    <a:gd name="connsiteX4" fmla="*/ 155989 w 456785"/>
                    <a:gd name="connsiteY4" fmla="*/ 102843 h 282713"/>
                    <a:gd name="connsiteX0" fmla="*/ 155989 w 453610"/>
                    <a:gd name="connsiteY0" fmla="*/ 80618 h 260488"/>
                    <a:gd name="connsiteX1" fmla="*/ 0 w 453610"/>
                    <a:gd name="connsiteY1" fmla="*/ 260488 h 260488"/>
                    <a:gd name="connsiteX2" fmla="*/ 284921 w 453610"/>
                    <a:gd name="connsiteY2" fmla="*/ 198231 h 260488"/>
                    <a:gd name="connsiteX3" fmla="*/ 453610 w 453610"/>
                    <a:gd name="connsiteY3" fmla="*/ 0 h 260488"/>
                    <a:gd name="connsiteX4" fmla="*/ 155989 w 453610"/>
                    <a:gd name="connsiteY4" fmla="*/ 80618 h 260488"/>
                    <a:gd name="connsiteX0" fmla="*/ 184564 w 453610"/>
                    <a:gd name="connsiteY0" fmla="*/ 102843 h 260488"/>
                    <a:gd name="connsiteX1" fmla="*/ 0 w 453610"/>
                    <a:gd name="connsiteY1" fmla="*/ 260488 h 260488"/>
                    <a:gd name="connsiteX2" fmla="*/ 284921 w 453610"/>
                    <a:gd name="connsiteY2" fmla="*/ 198231 h 260488"/>
                    <a:gd name="connsiteX3" fmla="*/ 453610 w 453610"/>
                    <a:gd name="connsiteY3" fmla="*/ 0 h 260488"/>
                    <a:gd name="connsiteX4" fmla="*/ 184564 w 453610"/>
                    <a:gd name="connsiteY4" fmla="*/ 102843 h 260488"/>
                    <a:gd name="connsiteX0" fmla="*/ 184564 w 453610"/>
                    <a:gd name="connsiteY0" fmla="*/ 102843 h 260488"/>
                    <a:gd name="connsiteX1" fmla="*/ 0 w 453610"/>
                    <a:gd name="connsiteY1" fmla="*/ 260488 h 260488"/>
                    <a:gd name="connsiteX2" fmla="*/ 269046 w 453610"/>
                    <a:gd name="connsiteY2" fmla="*/ 195056 h 260488"/>
                    <a:gd name="connsiteX3" fmla="*/ 453610 w 453610"/>
                    <a:gd name="connsiteY3" fmla="*/ 0 h 260488"/>
                    <a:gd name="connsiteX4" fmla="*/ 184564 w 453610"/>
                    <a:gd name="connsiteY4" fmla="*/ 102843 h 260488"/>
                    <a:gd name="connsiteX0" fmla="*/ 184564 w 440910"/>
                    <a:gd name="connsiteY0" fmla="*/ 102843 h 260488"/>
                    <a:gd name="connsiteX1" fmla="*/ 0 w 440910"/>
                    <a:gd name="connsiteY1" fmla="*/ 260488 h 260488"/>
                    <a:gd name="connsiteX2" fmla="*/ 269046 w 440910"/>
                    <a:gd name="connsiteY2" fmla="*/ 195056 h 260488"/>
                    <a:gd name="connsiteX3" fmla="*/ 440910 w 440910"/>
                    <a:gd name="connsiteY3" fmla="*/ 0 h 260488"/>
                    <a:gd name="connsiteX4" fmla="*/ 184564 w 440910"/>
                    <a:gd name="connsiteY4" fmla="*/ 102843 h 260488"/>
                    <a:gd name="connsiteX0" fmla="*/ 190914 w 440910"/>
                    <a:gd name="connsiteY0" fmla="*/ 115543 h 260488"/>
                    <a:gd name="connsiteX1" fmla="*/ 0 w 440910"/>
                    <a:gd name="connsiteY1" fmla="*/ 260488 h 260488"/>
                    <a:gd name="connsiteX2" fmla="*/ 269046 w 440910"/>
                    <a:gd name="connsiteY2" fmla="*/ 195056 h 260488"/>
                    <a:gd name="connsiteX3" fmla="*/ 440910 w 440910"/>
                    <a:gd name="connsiteY3" fmla="*/ 0 h 260488"/>
                    <a:gd name="connsiteX4" fmla="*/ 190914 w 440910"/>
                    <a:gd name="connsiteY4" fmla="*/ 115543 h 260488"/>
                    <a:gd name="connsiteX0" fmla="*/ 190914 w 440910"/>
                    <a:gd name="connsiteY0" fmla="*/ 99668 h 244613"/>
                    <a:gd name="connsiteX1" fmla="*/ 0 w 440910"/>
                    <a:gd name="connsiteY1" fmla="*/ 244613 h 244613"/>
                    <a:gd name="connsiteX2" fmla="*/ 269046 w 440910"/>
                    <a:gd name="connsiteY2" fmla="*/ 179181 h 244613"/>
                    <a:gd name="connsiteX3" fmla="*/ 440910 w 440910"/>
                    <a:gd name="connsiteY3" fmla="*/ 0 h 244613"/>
                    <a:gd name="connsiteX4" fmla="*/ 190914 w 440910"/>
                    <a:gd name="connsiteY4" fmla="*/ 99668 h 244613"/>
                    <a:gd name="connsiteX0" fmla="*/ 190914 w 440910"/>
                    <a:gd name="connsiteY0" fmla="*/ 99668 h 244613"/>
                    <a:gd name="connsiteX1" fmla="*/ 0 w 440910"/>
                    <a:gd name="connsiteY1" fmla="*/ 244613 h 244613"/>
                    <a:gd name="connsiteX2" fmla="*/ 256346 w 440910"/>
                    <a:gd name="connsiteY2" fmla="*/ 182356 h 244613"/>
                    <a:gd name="connsiteX3" fmla="*/ 440910 w 440910"/>
                    <a:gd name="connsiteY3" fmla="*/ 0 h 244613"/>
                    <a:gd name="connsiteX4" fmla="*/ 190914 w 440910"/>
                    <a:gd name="connsiteY4" fmla="*/ 99668 h 244613"/>
                    <a:gd name="connsiteX0" fmla="*/ 190914 w 430949"/>
                    <a:gd name="connsiteY0" fmla="*/ 88462 h 233407"/>
                    <a:gd name="connsiteX1" fmla="*/ 0 w 430949"/>
                    <a:gd name="connsiteY1" fmla="*/ 233407 h 233407"/>
                    <a:gd name="connsiteX2" fmla="*/ 256346 w 430949"/>
                    <a:gd name="connsiteY2" fmla="*/ 171150 h 233407"/>
                    <a:gd name="connsiteX3" fmla="*/ 430949 w 430949"/>
                    <a:gd name="connsiteY3" fmla="*/ 0 h 233407"/>
                    <a:gd name="connsiteX4" fmla="*/ 190914 w 430949"/>
                    <a:gd name="connsiteY4" fmla="*/ 88462 h 233407"/>
                    <a:gd name="connsiteX0" fmla="*/ 194649 w 430949"/>
                    <a:gd name="connsiteY0" fmla="*/ 88462 h 233407"/>
                    <a:gd name="connsiteX1" fmla="*/ 0 w 430949"/>
                    <a:gd name="connsiteY1" fmla="*/ 233407 h 233407"/>
                    <a:gd name="connsiteX2" fmla="*/ 256346 w 430949"/>
                    <a:gd name="connsiteY2" fmla="*/ 171150 h 233407"/>
                    <a:gd name="connsiteX3" fmla="*/ 430949 w 430949"/>
                    <a:gd name="connsiteY3" fmla="*/ 0 h 233407"/>
                    <a:gd name="connsiteX4" fmla="*/ 194649 w 430949"/>
                    <a:gd name="connsiteY4" fmla="*/ 88462 h 233407"/>
                    <a:gd name="connsiteX0" fmla="*/ 207100 w 443400"/>
                    <a:gd name="connsiteY0" fmla="*/ 88462 h 235897"/>
                    <a:gd name="connsiteX1" fmla="*/ 0 w 443400"/>
                    <a:gd name="connsiteY1" fmla="*/ 235897 h 235897"/>
                    <a:gd name="connsiteX2" fmla="*/ 268797 w 443400"/>
                    <a:gd name="connsiteY2" fmla="*/ 171150 h 235897"/>
                    <a:gd name="connsiteX3" fmla="*/ 443400 w 443400"/>
                    <a:gd name="connsiteY3" fmla="*/ 0 h 235897"/>
                    <a:gd name="connsiteX4" fmla="*/ 207100 w 443400"/>
                    <a:gd name="connsiteY4" fmla="*/ 88462 h 235897"/>
                    <a:gd name="connsiteX0" fmla="*/ 207100 w 443400"/>
                    <a:gd name="connsiteY0" fmla="*/ 88462 h 235897"/>
                    <a:gd name="connsiteX1" fmla="*/ 0 w 443400"/>
                    <a:gd name="connsiteY1" fmla="*/ 235897 h 235897"/>
                    <a:gd name="connsiteX2" fmla="*/ 270457 w 443400"/>
                    <a:gd name="connsiteY2" fmla="*/ 146247 h 235897"/>
                    <a:gd name="connsiteX3" fmla="*/ 443400 w 443400"/>
                    <a:gd name="connsiteY3" fmla="*/ 0 h 235897"/>
                    <a:gd name="connsiteX4" fmla="*/ 207100 w 443400"/>
                    <a:gd name="connsiteY4" fmla="*/ 88462 h 235897"/>
                    <a:gd name="connsiteX0" fmla="*/ 207100 w 443400"/>
                    <a:gd name="connsiteY0" fmla="*/ 88462 h 235897"/>
                    <a:gd name="connsiteX1" fmla="*/ 0 w 443400"/>
                    <a:gd name="connsiteY1" fmla="*/ 235897 h 235897"/>
                    <a:gd name="connsiteX2" fmla="*/ 239744 w 443400"/>
                    <a:gd name="connsiteY2" fmla="*/ 153718 h 235897"/>
                    <a:gd name="connsiteX3" fmla="*/ 443400 w 443400"/>
                    <a:gd name="connsiteY3" fmla="*/ 0 h 235897"/>
                    <a:gd name="connsiteX4" fmla="*/ 207100 w 443400"/>
                    <a:gd name="connsiteY4" fmla="*/ 88462 h 235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400" h="235897">
                      <a:moveTo>
                        <a:pt x="207100" y="88462"/>
                      </a:moveTo>
                      <a:lnTo>
                        <a:pt x="0" y="235897"/>
                      </a:lnTo>
                      <a:lnTo>
                        <a:pt x="239744" y="153718"/>
                      </a:lnTo>
                      <a:lnTo>
                        <a:pt x="443400" y="0"/>
                      </a:lnTo>
                      <a:lnTo>
                        <a:pt x="207100" y="88462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orme libre 185"/>
                <p:cNvSpPr/>
                <p:nvPr/>
              </p:nvSpPr>
              <p:spPr>
                <a:xfrm>
                  <a:off x="8468409" y="5910448"/>
                  <a:ext cx="250886" cy="181161"/>
                </a:xfrm>
                <a:custGeom>
                  <a:avLst/>
                  <a:gdLst>
                    <a:gd name="connsiteX0" fmla="*/ 200025 w 276225"/>
                    <a:gd name="connsiteY0" fmla="*/ 0 h 168275"/>
                    <a:gd name="connsiteX1" fmla="*/ 276225 w 276225"/>
                    <a:gd name="connsiteY1" fmla="*/ 15875 h 168275"/>
                    <a:gd name="connsiteX2" fmla="*/ 63500 w 276225"/>
                    <a:gd name="connsiteY2" fmla="*/ 168275 h 168275"/>
                    <a:gd name="connsiteX3" fmla="*/ 0 w 276225"/>
                    <a:gd name="connsiteY3" fmla="*/ 161925 h 168275"/>
                    <a:gd name="connsiteX4" fmla="*/ 200025 w 276225"/>
                    <a:gd name="connsiteY4" fmla="*/ 0 h 168275"/>
                    <a:gd name="connsiteX0" fmla="*/ 200025 w 276225"/>
                    <a:gd name="connsiteY0" fmla="*/ 0 h 155575"/>
                    <a:gd name="connsiteX1" fmla="*/ 276225 w 276225"/>
                    <a:gd name="connsiteY1" fmla="*/ 3175 h 155575"/>
                    <a:gd name="connsiteX2" fmla="*/ 63500 w 276225"/>
                    <a:gd name="connsiteY2" fmla="*/ 155575 h 155575"/>
                    <a:gd name="connsiteX3" fmla="*/ 0 w 276225"/>
                    <a:gd name="connsiteY3" fmla="*/ 149225 h 155575"/>
                    <a:gd name="connsiteX4" fmla="*/ 200025 w 276225"/>
                    <a:gd name="connsiteY4" fmla="*/ 0 h 155575"/>
                    <a:gd name="connsiteX0" fmla="*/ 209550 w 285750"/>
                    <a:gd name="connsiteY0" fmla="*/ 0 h 158750"/>
                    <a:gd name="connsiteX1" fmla="*/ 285750 w 285750"/>
                    <a:gd name="connsiteY1" fmla="*/ 3175 h 158750"/>
                    <a:gd name="connsiteX2" fmla="*/ 73025 w 285750"/>
                    <a:gd name="connsiteY2" fmla="*/ 155575 h 158750"/>
                    <a:gd name="connsiteX3" fmla="*/ 0 w 285750"/>
                    <a:gd name="connsiteY3" fmla="*/ 158750 h 158750"/>
                    <a:gd name="connsiteX4" fmla="*/ 209550 w 285750"/>
                    <a:gd name="connsiteY4" fmla="*/ 0 h 158750"/>
                    <a:gd name="connsiteX0" fmla="*/ 209550 w 285750"/>
                    <a:gd name="connsiteY0" fmla="*/ 0 h 158750"/>
                    <a:gd name="connsiteX1" fmla="*/ 285750 w 285750"/>
                    <a:gd name="connsiteY1" fmla="*/ 3175 h 158750"/>
                    <a:gd name="connsiteX2" fmla="*/ 57150 w 285750"/>
                    <a:gd name="connsiteY2" fmla="*/ 158750 h 158750"/>
                    <a:gd name="connsiteX3" fmla="*/ 0 w 285750"/>
                    <a:gd name="connsiteY3" fmla="*/ 158750 h 158750"/>
                    <a:gd name="connsiteX4" fmla="*/ 209550 w 285750"/>
                    <a:gd name="connsiteY4" fmla="*/ 0 h 158750"/>
                    <a:gd name="connsiteX0" fmla="*/ 204569 w 280769"/>
                    <a:gd name="connsiteY0" fmla="*/ 0 h 158750"/>
                    <a:gd name="connsiteX1" fmla="*/ 280769 w 280769"/>
                    <a:gd name="connsiteY1" fmla="*/ 3175 h 158750"/>
                    <a:gd name="connsiteX2" fmla="*/ 52169 w 280769"/>
                    <a:gd name="connsiteY2" fmla="*/ 158750 h 158750"/>
                    <a:gd name="connsiteX3" fmla="*/ 0 w 280769"/>
                    <a:gd name="connsiteY3" fmla="*/ 116415 h 158750"/>
                    <a:gd name="connsiteX4" fmla="*/ 204569 w 280769"/>
                    <a:gd name="connsiteY4" fmla="*/ 0 h 158750"/>
                    <a:gd name="connsiteX0" fmla="*/ 197098 w 273298"/>
                    <a:gd name="connsiteY0" fmla="*/ 0 h 158750"/>
                    <a:gd name="connsiteX1" fmla="*/ 273298 w 273298"/>
                    <a:gd name="connsiteY1" fmla="*/ 3175 h 158750"/>
                    <a:gd name="connsiteX2" fmla="*/ 44698 w 273298"/>
                    <a:gd name="connsiteY2" fmla="*/ 158750 h 158750"/>
                    <a:gd name="connsiteX3" fmla="*/ 0 w 273298"/>
                    <a:gd name="connsiteY3" fmla="*/ 113925 h 158750"/>
                    <a:gd name="connsiteX4" fmla="*/ 197098 w 273298"/>
                    <a:gd name="connsiteY4" fmla="*/ 0 h 158750"/>
                    <a:gd name="connsiteX0" fmla="*/ 219511 w 273298"/>
                    <a:gd name="connsiteY0" fmla="*/ 0 h 181162"/>
                    <a:gd name="connsiteX1" fmla="*/ 273298 w 273298"/>
                    <a:gd name="connsiteY1" fmla="*/ 25587 h 181162"/>
                    <a:gd name="connsiteX2" fmla="*/ 44698 w 273298"/>
                    <a:gd name="connsiteY2" fmla="*/ 181162 h 181162"/>
                    <a:gd name="connsiteX3" fmla="*/ 0 w 273298"/>
                    <a:gd name="connsiteY3" fmla="*/ 136337 h 181162"/>
                    <a:gd name="connsiteX4" fmla="*/ 219511 w 273298"/>
                    <a:gd name="connsiteY4" fmla="*/ 0 h 181162"/>
                    <a:gd name="connsiteX0" fmla="*/ 219511 w 260847"/>
                    <a:gd name="connsiteY0" fmla="*/ 0 h 181162"/>
                    <a:gd name="connsiteX1" fmla="*/ 260847 w 260847"/>
                    <a:gd name="connsiteY1" fmla="*/ 30568 h 181162"/>
                    <a:gd name="connsiteX2" fmla="*/ 44698 w 260847"/>
                    <a:gd name="connsiteY2" fmla="*/ 181162 h 181162"/>
                    <a:gd name="connsiteX3" fmla="*/ 0 w 260847"/>
                    <a:gd name="connsiteY3" fmla="*/ 136337 h 181162"/>
                    <a:gd name="connsiteX4" fmla="*/ 219511 w 260847"/>
                    <a:gd name="connsiteY4" fmla="*/ 0 h 181162"/>
                    <a:gd name="connsiteX0" fmla="*/ 209550 w 250886"/>
                    <a:gd name="connsiteY0" fmla="*/ 0 h 181162"/>
                    <a:gd name="connsiteX1" fmla="*/ 250886 w 250886"/>
                    <a:gd name="connsiteY1" fmla="*/ 30568 h 181162"/>
                    <a:gd name="connsiteX2" fmla="*/ 34737 w 250886"/>
                    <a:gd name="connsiteY2" fmla="*/ 181162 h 181162"/>
                    <a:gd name="connsiteX3" fmla="*/ 0 w 250886"/>
                    <a:gd name="connsiteY3" fmla="*/ 143808 h 181162"/>
                    <a:gd name="connsiteX4" fmla="*/ 209550 w 250886"/>
                    <a:gd name="connsiteY4" fmla="*/ 0 h 18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0886" h="181162">
                      <a:moveTo>
                        <a:pt x="209550" y="0"/>
                      </a:moveTo>
                      <a:lnTo>
                        <a:pt x="250886" y="30568"/>
                      </a:lnTo>
                      <a:lnTo>
                        <a:pt x="34737" y="181162"/>
                      </a:lnTo>
                      <a:lnTo>
                        <a:pt x="0" y="143808"/>
                      </a:lnTo>
                      <a:lnTo>
                        <a:pt x="209550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orme libre 186"/>
                <p:cNvSpPr/>
                <p:nvPr/>
              </p:nvSpPr>
              <p:spPr>
                <a:xfrm>
                  <a:off x="8680702" y="5828071"/>
                  <a:ext cx="269626" cy="111685"/>
                </a:xfrm>
                <a:custGeom>
                  <a:avLst/>
                  <a:gdLst>
                    <a:gd name="connsiteX0" fmla="*/ 0 w 320675"/>
                    <a:gd name="connsiteY0" fmla="*/ 95250 h 107950"/>
                    <a:gd name="connsiteX1" fmla="*/ 69850 w 320675"/>
                    <a:gd name="connsiteY1" fmla="*/ 107950 h 107950"/>
                    <a:gd name="connsiteX2" fmla="*/ 320675 w 320675"/>
                    <a:gd name="connsiteY2" fmla="*/ 6350 h 107950"/>
                    <a:gd name="connsiteX3" fmla="*/ 266700 w 320675"/>
                    <a:gd name="connsiteY3" fmla="*/ 0 h 107950"/>
                    <a:gd name="connsiteX4" fmla="*/ 0 w 320675"/>
                    <a:gd name="connsiteY4" fmla="*/ 95250 h 107950"/>
                    <a:gd name="connsiteX0" fmla="*/ 0 w 270870"/>
                    <a:gd name="connsiteY0" fmla="*/ 70347 h 107950"/>
                    <a:gd name="connsiteX1" fmla="*/ 20045 w 270870"/>
                    <a:gd name="connsiteY1" fmla="*/ 107950 h 107950"/>
                    <a:gd name="connsiteX2" fmla="*/ 270870 w 270870"/>
                    <a:gd name="connsiteY2" fmla="*/ 6350 h 107950"/>
                    <a:gd name="connsiteX3" fmla="*/ 216895 w 270870"/>
                    <a:gd name="connsiteY3" fmla="*/ 0 h 107950"/>
                    <a:gd name="connsiteX4" fmla="*/ 0 w 270870"/>
                    <a:gd name="connsiteY4" fmla="*/ 70347 h 107950"/>
                    <a:gd name="connsiteX0" fmla="*/ 0 w 285812"/>
                    <a:gd name="connsiteY0" fmla="*/ 85289 h 107950"/>
                    <a:gd name="connsiteX1" fmla="*/ 34987 w 285812"/>
                    <a:gd name="connsiteY1" fmla="*/ 107950 h 107950"/>
                    <a:gd name="connsiteX2" fmla="*/ 285812 w 285812"/>
                    <a:gd name="connsiteY2" fmla="*/ 6350 h 107950"/>
                    <a:gd name="connsiteX3" fmla="*/ 231837 w 285812"/>
                    <a:gd name="connsiteY3" fmla="*/ 0 h 107950"/>
                    <a:gd name="connsiteX4" fmla="*/ 0 w 285812"/>
                    <a:gd name="connsiteY4" fmla="*/ 85289 h 107950"/>
                    <a:gd name="connsiteX0" fmla="*/ 0 w 293283"/>
                    <a:gd name="connsiteY0" fmla="*/ 81554 h 107950"/>
                    <a:gd name="connsiteX1" fmla="*/ 42458 w 293283"/>
                    <a:gd name="connsiteY1" fmla="*/ 107950 h 107950"/>
                    <a:gd name="connsiteX2" fmla="*/ 293283 w 293283"/>
                    <a:gd name="connsiteY2" fmla="*/ 6350 h 107950"/>
                    <a:gd name="connsiteX3" fmla="*/ 239308 w 293283"/>
                    <a:gd name="connsiteY3" fmla="*/ 0 h 107950"/>
                    <a:gd name="connsiteX4" fmla="*/ 0 w 293283"/>
                    <a:gd name="connsiteY4" fmla="*/ 81554 h 107950"/>
                    <a:gd name="connsiteX0" fmla="*/ 0 w 293283"/>
                    <a:gd name="connsiteY0" fmla="*/ 81554 h 111685"/>
                    <a:gd name="connsiteX1" fmla="*/ 36232 w 293283"/>
                    <a:gd name="connsiteY1" fmla="*/ 111685 h 111685"/>
                    <a:gd name="connsiteX2" fmla="*/ 293283 w 293283"/>
                    <a:gd name="connsiteY2" fmla="*/ 6350 h 111685"/>
                    <a:gd name="connsiteX3" fmla="*/ 239308 w 293283"/>
                    <a:gd name="connsiteY3" fmla="*/ 0 h 111685"/>
                    <a:gd name="connsiteX4" fmla="*/ 0 w 293283"/>
                    <a:gd name="connsiteY4" fmla="*/ 81554 h 111685"/>
                    <a:gd name="connsiteX0" fmla="*/ 0 w 298264"/>
                    <a:gd name="connsiteY0" fmla="*/ 81554 h 111685"/>
                    <a:gd name="connsiteX1" fmla="*/ 36232 w 298264"/>
                    <a:gd name="connsiteY1" fmla="*/ 111685 h 111685"/>
                    <a:gd name="connsiteX2" fmla="*/ 298264 w 298264"/>
                    <a:gd name="connsiteY2" fmla="*/ 16311 h 111685"/>
                    <a:gd name="connsiteX3" fmla="*/ 239308 w 298264"/>
                    <a:gd name="connsiteY3" fmla="*/ 0 h 111685"/>
                    <a:gd name="connsiteX4" fmla="*/ 0 w 298264"/>
                    <a:gd name="connsiteY4" fmla="*/ 81554 h 111685"/>
                    <a:gd name="connsiteX0" fmla="*/ 0 w 269626"/>
                    <a:gd name="connsiteY0" fmla="*/ 81554 h 111685"/>
                    <a:gd name="connsiteX1" fmla="*/ 36232 w 269626"/>
                    <a:gd name="connsiteY1" fmla="*/ 111685 h 111685"/>
                    <a:gd name="connsiteX2" fmla="*/ 269626 w 269626"/>
                    <a:gd name="connsiteY2" fmla="*/ 26272 h 111685"/>
                    <a:gd name="connsiteX3" fmla="*/ 239308 w 269626"/>
                    <a:gd name="connsiteY3" fmla="*/ 0 h 111685"/>
                    <a:gd name="connsiteX4" fmla="*/ 0 w 269626"/>
                    <a:gd name="connsiteY4" fmla="*/ 81554 h 111685"/>
                    <a:gd name="connsiteX0" fmla="*/ 0 w 281579"/>
                    <a:gd name="connsiteY0" fmla="*/ 83269 h 111685"/>
                    <a:gd name="connsiteX1" fmla="*/ 48185 w 281579"/>
                    <a:gd name="connsiteY1" fmla="*/ 111685 h 111685"/>
                    <a:gd name="connsiteX2" fmla="*/ 281579 w 281579"/>
                    <a:gd name="connsiteY2" fmla="*/ 26272 h 111685"/>
                    <a:gd name="connsiteX3" fmla="*/ 251261 w 281579"/>
                    <a:gd name="connsiteY3" fmla="*/ 0 h 111685"/>
                    <a:gd name="connsiteX4" fmla="*/ 0 w 281579"/>
                    <a:gd name="connsiteY4" fmla="*/ 83269 h 111685"/>
                    <a:gd name="connsiteX0" fmla="*/ 0 w 269626"/>
                    <a:gd name="connsiteY0" fmla="*/ 84099 h 111685"/>
                    <a:gd name="connsiteX1" fmla="*/ 36232 w 269626"/>
                    <a:gd name="connsiteY1" fmla="*/ 111685 h 111685"/>
                    <a:gd name="connsiteX2" fmla="*/ 269626 w 269626"/>
                    <a:gd name="connsiteY2" fmla="*/ 26272 h 111685"/>
                    <a:gd name="connsiteX3" fmla="*/ 239308 w 269626"/>
                    <a:gd name="connsiteY3" fmla="*/ 0 h 111685"/>
                    <a:gd name="connsiteX4" fmla="*/ 0 w 269626"/>
                    <a:gd name="connsiteY4" fmla="*/ 84099 h 111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626" h="111685">
                      <a:moveTo>
                        <a:pt x="0" y="84099"/>
                      </a:moveTo>
                      <a:lnTo>
                        <a:pt x="36232" y="111685"/>
                      </a:lnTo>
                      <a:lnTo>
                        <a:pt x="269626" y="26272"/>
                      </a:lnTo>
                      <a:lnTo>
                        <a:pt x="239308" y="0"/>
                      </a:lnTo>
                      <a:lnTo>
                        <a:pt x="0" y="84099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5" name="Image 15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0793" y="606290"/>
                <a:ext cx="253917" cy="469386"/>
              </a:xfrm>
              <a:prstGeom prst="rect">
                <a:avLst/>
              </a:prstGeom>
            </p:spPr>
          </p:pic>
          <p:pic>
            <p:nvPicPr>
              <p:cNvPr id="156" name="Image 1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20133" y="2023058"/>
                <a:ext cx="1377827" cy="206085"/>
              </a:xfrm>
              <a:prstGeom prst="rect">
                <a:avLst/>
              </a:prstGeom>
            </p:spPr>
          </p:pic>
          <p:pic>
            <p:nvPicPr>
              <p:cNvPr id="157" name="Image 15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2109" y="2760946"/>
                <a:ext cx="408093" cy="2504447"/>
              </a:xfrm>
              <a:prstGeom prst="rect">
                <a:avLst/>
              </a:prstGeom>
            </p:spPr>
          </p:pic>
          <p:sp>
            <p:nvSpPr>
              <p:cNvPr id="158" name="Forme libre 157"/>
              <p:cNvSpPr/>
              <p:nvPr/>
            </p:nvSpPr>
            <p:spPr>
              <a:xfrm rot="4293512">
                <a:off x="8142960" y="5405291"/>
                <a:ext cx="475696" cy="749337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202036"/>
                  <a:gd name="connsiteY0" fmla="*/ 0 h 544452"/>
                  <a:gd name="connsiteX1" fmla="*/ 464072 w 1202036"/>
                  <a:gd name="connsiteY1" fmla="*/ 382172 h 544452"/>
                  <a:gd name="connsiteX2" fmla="*/ 1202036 w 1202036"/>
                  <a:gd name="connsiteY2" fmla="*/ 527183 h 544452"/>
                  <a:gd name="connsiteX0" fmla="*/ 0 w 1184211"/>
                  <a:gd name="connsiteY0" fmla="*/ 0 h 905592"/>
                  <a:gd name="connsiteX1" fmla="*/ 446247 w 1184211"/>
                  <a:gd name="connsiteY1" fmla="*/ 736264 h 905592"/>
                  <a:gd name="connsiteX2" fmla="*/ 1184211 w 1184211"/>
                  <a:gd name="connsiteY2" fmla="*/ 881275 h 905592"/>
                  <a:gd name="connsiteX0" fmla="*/ 1 w 1071654"/>
                  <a:gd name="connsiteY0" fmla="*/ 0 h 983844"/>
                  <a:gd name="connsiteX1" fmla="*/ 333690 w 1071654"/>
                  <a:gd name="connsiteY1" fmla="*/ 812451 h 983844"/>
                  <a:gd name="connsiteX2" fmla="*/ 1071654 w 1071654"/>
                  <a:gd name="connsiteY2" fmla="*/ 957462 h 983844"/>
                  <a:gd name="connsiteX0" fmla="*/ 1 w 1472473"/>
                  <a:gd name="connsiteY0" fmla="*/ 50512 h 1011130"/>
                  <a:gd name="connsiteX1" fmla="*/ 1440371 w 1472473"/>
                  <a:gd name="connsiteY1" fmla="*/ 34032 h 1011130"/>
                  <a:gd name="connsiteX2" fmla="*/ 1071654 w 1472473"/>
                  <a:gd name="connsiteY2" fmla="*/ 1007974 h 1011130"/>
                  <a:gd name="connsiteX0" fmla="*/ 1 w 481814"/>
                  <a:gd name="connsiteY0" fmla="*/ 0 h 1543895"/>
                  <a:gd name="connsiteX1" fmla="*/ 481266 w 481814"/>
                  <a:gd name="connsiteY1" fmla="*/ 566430 h 1543895"/>
                  <a:gd name="connsiteX2" fmla="*/ 112549 w 481814"/>
                  <a:gd name="connsiteY2" fmla="*/ 1540372 h 1543895"/>
                  <a:gd name="connsiteX0" fmla="*/ 2437889 w 3036365"/>
                  <a:gd name="connsiteY0" fmla="*/ 0 h 2344375"/>
                  <a:gd name="connsiteX1" fmla="*/ 2919154 w 3036365"/>
                  <a:gd name="connsiteY1" fmla="*/ 566430 h 2344375"/>
                  <a:gd name="connsiteX2" fmla="*/ 1871 w 3036365"/>
                  <a:gd name="connsiteY2" fmla="*/ 2342428 h 2344375"/>
                  <a:gd name="connsiteX0" fmla="*/ 2439581 w 2457290"/>
                  <a:gd name="connsiteY0" fmla="*/ 0 h 2345359"/>
                  <a:gd name="connsiteX1" fmla="*/ 1659960 w 2457290"/>
                  <a:gd name="connsiteY1" fmla="*/ 1069082 h 2345359"/>
                  <a:gd name="connsiteX2" fmla="*/ 3563 w 2457290"/>
                  <a:gd name="connsiteY2" fmla="*/ 2342428 h 2345359"/>
                  <a:gd name="connsiteX0" fmla="*/ 2439174 w 2464346"/>
                  <a:gd name="connsiteY0" fmla="*/ 0 h 2345506"/>
                  <a:gd name="connsiteX1" fmla="*/ 1840620 w 2464346"/>
                  <a:gd name="connsiteY1" fmla="*/ 1117235 h 2345506"/>
                  <a:gd name="connsiteX2" fmla="*/ 3156 w 2464346"/>
                  <a:gd name="connsiteY2" fmla="*/ 2342428 h 2345506"/>
                  <a:gd name="connsiteX0" fmla="*/ 2251346 w 2290089"/>
                  <a:gd name="connsiteY0" fmla="*/ 0 h 2431149"/>
                  <a:gd name="connsiteX1" fmla="*/ 1840558 w 2290089"/>
                  <a:gd name="connsiteY1" fmla="*/ 1202830 h 2431149"/>
                  <a:gd name="connsiteX2" fmla="*/ 3094 w 2290089"/>
                  <a:gd name="connsiteY2" fmla="*/ 2428023 h 2431149"/>
                  <a:gd name="connsiteX0" fmla="*/ 1062529 w 1086034"/>
                  <a:gd name="connsiteY0" fmla="*/ 0 h 1564879"/>
                  <a:gd name="connsiteX1" fmla="*/ 651741 w 1086034"/>
                  <a:gd name="connsiteY1" fmla="*/ 1202830 h 1564879"/>
                  <a:gd name="connsiteX2" fmla="*/ 8153 w 1086034"/>
                  <a:gd name="connsiteY2" fmla="*/ 1550963 h 1564879"/>
                  <a:gd name="connsiteX0" fmla="*/ 1058739 w 1251839"/>
                  <a:gd name="connsiteY0" fmla="*/ 0 h 1554493"/>
                  <a:gd name="connsiteX1" fmla="*/ 1177850 w 1251839"/>
                  <a:gd name="connsiteY1" fmla="*/ 577092 h 1554493"/>
                  <a:gd name="connsiteX2" fmla="*/ 4363 w 1251839"/>
                  <a:gd name="connsiteY2" fmla="*/ 1550963 h 1554493"/>
                  <a:gd name="connsiteX0" fmla="*/ 991611 w 1234679"/>
                  <a:gd name="connsiteY0" fmla="*/ 1 h 1393932"/>
                  <a:gd name="connsiteX1" fmla="*/ 1177810 w 1234679"/>
                  <a:gd name="connsiteY1" fmla="*/ 416640 h 1393932"/>
                  <a:gd name="connsiteX2" fmla="*/ 4323 w 1234679"/>
                  <a:gd name="connsiteY2" fmla="*/ 1390511 h 1393932"/>
                  <a:gd name="connsiteX0" fmla="*/ 944630 w 1225174"/>
                  <a:gd name="connsiteY0" fmla="*/ 1 h 1335062"/>
                  <a:gd name="connsiteX1" fmla="*/ 1177781 w 1225174"/>
                  <a:gd name="connsiteY1" fmla="*/ 357809 h 1335062"/>
                  <a:gd name="connsiteX2" fmla="*/ 4294 w 1225174"/>
                  <a:gd name="connsiteY2" fmla="*/ 1331680 h 1335062"/>
                  <a:gd name="connsiteX0" fmla="*/ 944203 w 1340706"/>
                  <a:gd name="connsiteY0" fmla="*/ -1 h 1334920"/>
                  <a:gd name="connsiteX1" fmla="*/ 1304782 w 1340706"/>
                  <a:gd name="connsiteY1" fmla="*/ 320379 h 1334920"/>
                  <a:gd name="connsiteX2" fmla="*/ 3867 w 1340706"/>
                  <a:gd name="connsiteY2" fmla="*/ 1331678 h 1334920"/>
                  <a:gd name="connsiteX0" fmla="*/ 1085124 w 1363412"/>
                  <a:gd name="connsiteY0" fmla="*/ 1 h 1458002"/>
                  <a:gd name="connsiteX1" fmla="*/ 1304851 w 1363412"/>
                  <a:gd name="connsiteY1" fmla="*/ 443387 h 1458002"/>
                  <a:gd name="connsiteX2" fmla="*/ 3936 w 1363412"/>
                  <a:gd name="connsiteY2" fmla="*/ 1454686 h 1458002"/>
                  <a:gd name="connsiteX0" fmla="*/ 944218 w 1340708"/>
                  <a:gd name="connsiteY0" fmla="*/ 0 h 1441957"/>
                  <a:gd name="connsiteX1" fmla="*/ 1304782 w 1340708"/>
                  <a:gd name="connsiteY1" fmla="*/ 427352 h 1441957"/>
                  <a:gd name="connsiteX2" fmla="*/ 3867 w 1340708"/>
                  <a:gd name="connsiteY2" fmla="*/ 1438651 h 1441957"/>
                  <a:gd name="connsiteX0" fmla="*/ 944570 w 1242950"/>
                  <a:gd name="connsiteY0" fmla="*/ 0 h 1442634"/>
                  <a:gd name="connsiteX1" fmla="*/ 1197810 w 1242950"/>
                  <a:gd name="connsiteY1" fmla="*/ 577104 h 1442634"/>
                  <a:gd name="connsiteX2" fmla="*/ 4219 w 1242950"/>
                  <a:gd name="connsiteY2" fmla="*/ 1438651 h 1442634"/>
                  <a:gd name="connsiteX0" fmla="*/ 931146 w 1240699"/>
                  <a:gd name="connsiteY0" fmla="*/ -1 h 1410515"/>
                  <a:gd name="connsiteX1" fmla="*/ 1197803 w 1240699"/>
                  <a:gd name="connsiteY1" fmla="*/ 545013 h 1410515"/>
                  <a:gd name="connsiteX2" fmla="*/ 4212 w 1240699"/>
                  <a:gd name="connsiteY2" fmla="*/ 1406560 h 1410515"/>
                  <a:gd name="connsiteX0" fmla="*/ 932046 w 1071096"/>
                  <a:gd name="connsiteY0" fmla="*/ 1 h 1410927"/>
                  <a:gd name="connsiteX1" fmla="*/ 990792 w 1071096"/>
                  <a:gd name="connsiteY1" fmla="*/ 614527 h 1410927"/>
                  <a:gd name="connsiteX2" fmla="*/ 5112 w 1071096"/>
                  <a:gd name="connsiteY2" fmla="*/ 1406562 h 1410927"/>
                  <a:gd name="connsiteX0" fmla="*/ 898475 w 1059151"/>
                  <a:gd name="connsiteY0" fmla="*/ -1 h 1330613"/>
                  <a:gd name="connsiteX1" fmla="*/ 990763 w 1059151"/>
                  <a:gd name="connsiteY1" fmla="*/ 534296 h 1330613"/>
                  <a:gd name="connsiteX2" fmla="*/ 5083 w 1059151"/>
                  <a:gd name="connsiteY2" fmla="*/ 1326331 h 13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9151" h="1330613">
                    <a:moveTo>
                      <a:pt x="898475" y="-1"/>
                    </a:moveTo>
                    <a:cubicBezTo>
                      <a:pt x="1016028" y="293793"/>
                      <a:pt x="1139662" y="313241"/>
                      <a:pt x="990763" y="534296"/>
                    </a:cubicBezTo>
                    <a:cubicBezTo>
                      <a:pt x="841864" y="755351"/>
                      <a:pt x="-76197" y="1388561"/>
                      <a:pt x="5083" y="1326331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orme libre 158"/>
              <p:cNvSpPr/>
              <p:nvPr/>
            </p:nvSpPr>
            <p:spPr>
              <a:xfrm rot="17306488" flipH="1">
                <a:off x="7468679" y="4281835"/>
                <a:ext cx="722724" cy="297578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421293"/>
                  <a:gd name="connsiteY0" fmla="*/ 59967 h 442820"/>
                  <a:gd name="connsiteX1" fmla="*/ 464072 w 1421293"/>
                  <a:gd name="connsiteY1" fmla="*/ 442139 h 442820"/>
                  <a:gd name="connsiteX2" fmla="*/ 1421293 w 1421293"/>
                  <a:gd name="connsiteY2" fmla="*/ 0 h 44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1293" h="442820">
                    <a:moveTo>
                      <a:pt x="1" y="59967"/>
                    </a:moveTo>
                    <a:cubicBezTo>
                      <a:pt x="117554" y="353761"/>
                      <a:pt x="227190" y="452133"/>
                      <a:pt x="464072" y="442139"/>
                    </a:cubicBezTo>
                    <a:cubicBezTo>
                      <a:pt x="700954" y="432145"/>
                      <a:pt x="1340013" y="62230"/>
                      <a:pt x="142129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lg" len="lg"/>
                <a:tailEnd type="non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0" name="Connecteur droit avec flèche 159"/>
              <p:cNvCxnSpPr/>
              <p:nvPr/>
            </p:nvCxnSpPr>
            <p:spPr>
              <a:xfrm>
                <a:off x="2758224" y="1530851"/>
                <a:ext cx="779772" cy="31229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1" name="Connecteur droit avec flèche 160"/>
              <p:cNvCxnSpPr/>
              <p:nvPr/>
            </p:nvCxnSpPr>
            <p:spPr>
              <a:xfrm>
                <a:off x="5621987" y="2761310"/>
                <a:ext cx="1645499" cy="68161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2" name="Connecteur droit avec flèche 161"/>
              <p:cNvCxnSpPr/>
              <p:nvPr/>
            </p:nvCxnSpPr>
            <p:spPr>
              <a:xfrm flipH="1" flipV="1">
                <a:off x="5621987" y="3137012"/>
                <a:ext cx="1645499" cy="68161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63" name="Forme libre 162"/>
              <p:cNvSpPr/>
              <p:nvPr/>
            </p:nvSpPr>
            <p:spPr>
              <a:xfrm rot="18495623" flipV="1">
                <a:off x="4443968" y="2711976"/>
                <a:ext cx="936450" cy="947370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883410"/>
                  <a:gd name="connsiteY0" fmla="*/ 615720 h 1025907"/>
                  <a:gd name="connsiteX1" fmla="*/ 464072 w 1883410"/>
                  <a:gd name="connsiteY1" fmla="*/ 997892 h 1025907"/>
                  <a:gd name="connsiteX2" fmla="*/ 1883409 w 1883410"/>
                  <a:gd name="connsiteY2" fmla="*/ 0 h 1025907"/>
                  <a:gd name="connsiteX0" fmla="*/ -1 w 1883406"/>
                  <a:gd name="connsiteY0" fmla="*/ 615720 h 747705"/>
                  <a:gd name="connsiteX1" fmla="*/ 1346371 w 1883406"/>
                  <a:gd name="connsiteY1" fmla="*/ 533145 h 747705"/>
                  <a:gd name="connsiteX2" fmla="*/ 1883407 w 1883406"/>
                  <a:gd name="connsiteY2" fmla="*/ 0 h 747705"/>
                  <a:gd name="connsiteX0" fmla="*/ 1 w 1883410"/>
                  <a:gd name="connsiteY0" fmla="*/ 615720 h 615720"/>
                  <a:gd name="connsiteX1" fmla="*/ 1346373 w 1883410"/>
                  <a:gd name="connsiteY1" fmla="*/ 533145 h 615720"/>
                  <a:gd name="connsiteX2" fmla="*/ 1883409 w 1883410"/>
                  <a:gd name="connsiteY2" fmla="*/ 0 h 615720"/>
                  <a:gd name="connsiteX0" fmla="*/ 0 w 1975696"/>
                  <a:gd name="connsiteY0" fmla="*/ 698199 h 698199"/>
                  <a:gd name="connsiteX1" fmla="*/ 1438661 w 1975696"/>
                  <a:gd name="connsiteY1" fmla="*/ 533145 h 698199"/>
                  <a:gd name="connsiteX2" fmla="*/ 1975697 w 1975696"/>
                  <a:gd name="connsiteY2" fmla="*/ 0 h 698199"/>
                  <a:gd name="connsiteX0" fmla="*/ 0 w 1975698"/>
                  <a:gd name="connsiteY0" fmla="*/ 698199 h 698199"/>
                  <a:gd name="connsiteX1" fmla="*/ 1547780 w 1975698"/>
                  <a:gd name="connsiteY1" fmla="*/ 552392 h 698199"/>
                  <a:gd name="connsiteX2" fmla="*/ 1975697 w 1975698"/>
                  <a:gd name="connsiteY2" fmla="*/ 0 h 698199"/>
                  <a:gd name="connsiteX0" fmla="*/ 0 w 1975696"/>
                  <a:gd name="connsiteY0" fmla="*/ 698199 h 698199"/>
                  <a:gd name="connsiteX1" fmla="*/ 1547780 w 1975696"/>
                  <a:gd name="connsiteY1" fmla="*/ 552392 h 698199"/>
                  <a:gd name="connsiteX2" fmla="*/ 1975697 w 1975696"/>
                  <a:gd name="connsiteY2" fmla="*/ 0 h 698199"/>
                  <a:gd name="connsiteX0" fmla="*/ 0 w 1975698"/>
                  <a:gd name="connsiteY0" fmla="*/ 698199 h 698199"/>
                  <a:gd name="connsiteX1" fmla="*/ 1547780 w 1975698"/>
                  <a:gd name="connsiteY1" fmla="*/ 552392 h 698199"/>
                  <a:gd name="connsiteX2" fmla="*/ 1975697 w 1975698"/>
                  <a:gd name="connsiteY2" fmla="*/ 0 h 698199"/>
                  <a:gd name="connsiteX0" fmla="*/ 0 w 1975696"/>
                  <a:gd name="connsiteY0" fmla="*/ 698199 h 698199"/>
                  <a:gd name="connsiteX1" fmla="*/ 1547780 w 1975696"/>
                  <a:gd name="connsiteY1" fmla="*/ 552392 h 698199"/>
                  <a:gd name="connsiteX2" fmla="*/ 1975697 w 1975696"/>
                  <a:gd name="connsiteY2" fmla="*/ 0 h 698199"/>
                  <a:gd name="connsiteX0" fmla="*/ 0 w 1975698"/>
                  <a:gd name="connsiteY0" fmla="*/ 698199 h 698199"/>
                  <a:gd name="connsiteX1" fmla="*/ 1547780 w 1975698"/>
                  <a:gd name="connsiteY1" fmla="*/ 552392 h 698199"/>
                  <a:gd name="connsiteX2" fmla="*/ 1975697 w 1975698"/>
                  <a:gd name="connsiteY2" fmla="*/ 0 h 698199"/>
                  <a:gd name="connsiteX0" fmla="*/ 0 w 1773661"/>
                  <a:gd name="connsiteY0" fmla="*/ 499063 h 499063"/>
                  <a:gd name="connsiteX1" fmla="*/ 1547780 w 1773661"/>
                  <a:gd name="connsiteY1" fmla="*/ 353256 h 499063"/>
                  <a:gd name="connsiteX2" fmla="*/ 1773662 w 1773661"/>
                  <a:gd name="connsiteY2" fmla="*/ 0 h 499063"/>
                  <a:gd name="connsiteX0" fmla="*/ 0 w 1773663"/>
                  <a:gd name="connsiteY0" fmla="*/ 499063 h 499063"/>
                  <a:gd name="connsiteX1" fmla="*/ 1435045 w 1773663"/>
                  <a:gd name="connsiteY1" fmla="*/ 355816 h 499063"/>
                  <a:gd name="connsiteX2" fmla="*/ 1773662 w 1773663"/>
                  <a:gd name="connsiteY2" fmla="*/ 0 h 499063"/>
                  <a:gd name="connsiteX0" fmla="*/ 0 w 1773661"/>
                  <a:gd name="connsiteY0" fmla="*/ 499063 h 499063"/>
                  <a:gd name="connsiteX1" fmla="*/ 1388005 w 1773661"/>
                  <a:gd name="connsiteY1" fmla="*/ 356722 h 499063"/>
                  <a:gd name="connsiteX2" fmla="*/ 1773662 w 1773661"/>
                  <a:gd name="connsiteY2" fmla="*/ 0 h 499063"/>
                  <a:gd name="connsiteX0" fmla="*/ 0 w 1773663"/>
                  <a:gd name="connsiteY0" fmla="*/ 499063 h 499063"/>
                  <a:gd name="connsiteX1" fmla="*/ 1388005 w 1773663"/>
                  <a:gd name="connsiteY1" fmla="*/ 356722 h 499063"/>
                  <a:gd name="connsiteX2" fmla="*/ 1773662 w 1773663"/>
                  <a:gd name="connsiteY2" fmla="*/ 0 h 499063"/>
                  <a:gd name="connsiteX0" fmla="*/ 0 w 1773661"/>
                  <a:gd name="connsiteY0" fmla="*/ 499063 h 499063"/>
                  <a:gd name="connsiteX1" fmla="*/ 1388005 w 1773661"/>
                  <a:gd name="connsiteY1" fmla="*/ 356722 h 499063"/>
                  <a:gd name="connsiteX2" fmla="*/ 1773662 w 1773661"/>
                  <a:gd name="connsiteY2" fmla="*/ 0 h 499063"/>
                  <a:gd name="connsiteX0" fmla="*/ 0 w 1773663"/>
                  <a:gd name="connsiteY0" fmla="*/ 499063 h 499063"/>
                  <a:gd name="connsiteX1" fmla="*/ 1388005 w 1773663"/>
                  <a:gd name="connsiteY1" fmla="*/ 356722 h 499063"/>
                  <a:gd name="connsiteX2" fmla="*/ 1773662 w 1773663"/>
                  <a:gd name="connsiteY2" fmla="*/ 0 h 499063"/>
                  <a:gd name="connsiteX0" fmla="*/ 0 w 1773661"/>
                  <a:gd name="connsiteY0" fmla="*/ 499063 h 499063"/>
                  <a:gd name="connsiteX1" fmla="*/ 1388005 w 1773661"/>
                  <a:gd name="connsiteY1" fmla="*/ 356722 h 499063"/>
                  <a:gd name="connsiteX2" fmla="*/ 1773662 w 1773661"/>
                  <a:gd name="connsiteY2" fmla="*/ 0 h 499063"/>
                  <a:gd name="connsiteX0" fmla="*/ 0 w 1773663"/>
                  <a:gd name="connsiteY0" fmla="*/ 499063 h 499063"/>
                  <a:gd name="connsiteX1" fmla="*/ 1388005 w 1773663"/>
                  <a:gd name="connsiteY1" fmla="*/ 356722 h 499063"/>
                  <a:gd name="connsiteX2" fmla="*/ 1773662 w 1773663"/>
                  <a:gd name="connsiteY2" fmla="*/ 0 h 499063"/>
                  <a:gd name="connsiteX0" fmla="*/ 0 w 1773661"/>
                  <a:gd name="connsiteY0" fmla="*/ 499063 h 499063"/>
                  <a:gd name="connsiteX1" fmla="*/ 1388005 w 1773661"/>
                  <a:gd name="connsiteY1" fmla="*/ 356722 h 499063"/>
                  <a:gd name="connsiteX2" fmla="*/ 1773662 w 1773661"/>
                  <a:gd name="connsiteY2" fmla="*/ 0 h 499063"/>
                  <a:gd name="connsiteX0" fmla="*/ 0 w 1773663"/>
                  <a:gd name="connsiteY0" fmla="*/ 499063 h 499063"/>
                  <a:gd name="connsiteX1" fmla="*/ 1388005 w 1773663"/>
                  <a:gd name="connsiteY1" fmla="*/ 356722 h 499063"/>
                  <a:gd name="connsiteX2" fmla="*/ 1773662 w 1773663"/>
                  <a:gd name="connsiteY2" fmla="*/ 0 h 499063"/>
                  <a:gd name="connsiteX0" fmla="*/ 0 w 1743527"/>
                  <a:gd name="connsiteY0" fmla="*/ 549445 h 549445"/>
                  <a:gd name="connsiteX1" fmla="*/ 1357871 w 1743527"/>
                  <a:gd name="connsiteY1" fmla="*/ 356722 h 549445"/>
                  <a:gd name="connsiteX2" fmla="*/ 1743528 w 1743527"/>
                  <a:gd name="connsiteY2" fmla="*/ 0 h 549445"/>
                  <a:gd name="connsiteX0" fmla="*/ 0 w 1743529"/>
                  <a:gd name="connsiteY0" fmla="*/ 549445 h 549445"/>
                  <a:gd name="connsiteX1" fmla="*/ 1373780 w 1743529"/>
                  <a:gd name="connsiteY1" fmla="*/ 311510 h 549445"/>
                  <a:gd name="connsiteX2" fmla="*/ 1743528 w 1743529"/>
                  <a:gd name="connsiteY2" fmla="*/ 0 h 549445"/>
                  <a:gd name="connsiteX0" fmla="*/ 0 w 1743527"/>
                  <a:gd name="connsiteY0" fmla="*/ 549445 h 549445"/>
                  <a:gd name="connsiteX1" fmla="*/ 1373780 w 1743527"/>
                  <a:gd name="connsiteY1" fmla="*/ 311510 h 549445"/>
                  <a:gd name="connsiteX2" fmla="*/ 1743528 w 1743527"/>
                  <a:gd name="connsiteY2" fmla="*/ 0 h 549445"/>
                  <a:gd name="connsiteX0" fmla="*/ 0 w 1743529"/>
                  <a:gd name="connsiteY0" fmla="*/ 549445 h 549445"/>
                  <a:gd name="connsiteX1" fmla="*/ 1373780 w 1743529"/>
                  <a:gd name="connsiteY1" fmla="*/ 311510 h 549445"/>
                  <a:gd name="connsiteX2" fmla="*/ 1743528 w 1743529"/>
                  <a:gd name="connsiteY2" fmla="*/ 0 h 549445"/>
                  <a:gd name="connsiteX0" fmla="*/ 0 w 1743527"/>
                  <a:gd name="connsiteY0" fmla="*/ 549445 h 549445"/>
                  <a:gd name="connsiteX1" fmla="*/ 1373780 w 1743527"/>
                  <a:gd name="connsiteY1" fmla="*/ 311510 h 549445"/>
                  <a:gd name="connsiteX2" fmla="*/ 1743528 w 1743527"/>
                  <a:gd name="connsiteY2" fmla="*/ 0 h 549445"/>
                  <a:gd name="connsiteX0" fmla="*/ 0 w 1743529"/>
                  <a:gd name="connsiteY0" fmla="*/ 549445 h 549445"/>
                  <a:gd name="connsiteX1" fmla="*/ 1373780 w 1743529"/>
                  <a:gd name="connsiteY1" fmla="*/ 311510 h 549445"/>
                  <a:gd name="connsiteX2" fmla="*/ 1743528 w 1743529"/>
                  <a:gd name="connsiteY2" fmla="*/ 0 h 549445"/>
                  <a:gd name="connsiteX0" fmla="*/ 0 w 1743527"/>
                  <a:gd name="connsiteY0" fmla="*/ 549445 h 549445"/>
                  <a:gd name="connsiteX1" fmla="*/ 1373780 w 1743527"/>
                  <a:gd name="connsiteY1" fmla="*/ 311510 h 549445"/>
                  <a:gd name="connsiteX2" fmla="*/ 1743528 w 1743527"/>
                  <a:gd name="connsiteY2" fmla="*/ 0 h 549445"/>
                  <a:gd name="connsiteX0" fmla="*/ 0 w 1743529"/>
                  <a:gd name="connsiteY0" fmla="*/ 549445 h 549445"/>
                  <a:gd name="connsiteX1" fmla="*/ 1373780 w 1743529"/>
                  <a:gd name="connsiteY1" fmla="*/ 311510 h 549445"/>
                  <a:gd name="connsiteX2" fmla="*/ 1743528 w 1743529"/>
                  <a:gd name="connsiteY2" fmla="*/ 0 h 549445"/>
                  <a:gd name="connsiteX0" fmla="*/ 0 w 1743527"/>
                  <a:gd name="connsiteY0" fmla="*/ 549445 h 549445"/>
                  <a:gd name="connsiteX1" fmla="*/ 1373780 w 1743527"/>
                  <a:gd name="connsiteY1" fmla="*/ 311510 h 549445"/>
                  <a:gd name="connsiteX2" fmla="*/ 1743528 w 1743527"/>
                  <a:gd name="connsiteY2" fmla="*/ 0 h 549445"/>
                  <a:gd name="connsiteX0" fmla="*/ 0 w 1743529"/>
                  <a:gd name="connsiteY0" fmla="*/ 549445 h 549445"/>
                  <a:gd name="connsiteX1" fmla="*/ 1373780 w 1743529"/>
                  <a:gd name="connsiteY1" fmla="*/ 311510 h 549445"/>
                  <a:gd name="connsiteX2" fmla="*/ 1743528 w 1743529"/>
                  <a:gd name="connsiteY2" fmla="*/ 0 h 549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3529" h="549445">
                    <a:moveTo>
                      <a:pt x="0" y="549445"/>
                    </a:moveTo>
                    <a:cubicBezTo>
                      <a:pt x="1124813" y="402277"/>
                      <a:pt x="1155201" y="397499"/>
                      <a:pt x="1373780" y="311510"/>
                    </a:cubicBezTo>
                    <a:cubicBezTo>
                      <a:pt x="1592359" y="225521"/>
                      <a:pt x="1512792" y="226727"/>
                      <a:pt x="1743528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med" len="med"/>
                <a:tailEnd type="non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4" name="Connecteur droit 163"/>
              <p:cNvCxnSpPr/>
              <p:nvPr/>
            </p:nvCxnSpPr>
            <p:spPr>
              <a:xfrm flipV="1">
                <a:off x="2637257" y="3012130"/>
                <a:ext cx="2426480" cy="975868"/>
              </a:xfrm>
              <a:prstGeom prst="line">
                <a:avLst/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65" name="Groupe 164"/>
              <p:cNvGrpSpPr/>
              <p:nvPr/>
            </p:nvGrpSpPr>
            <p:grpSpPr>
              <a:xfrm>
                <a:off x="6379036" y="4253500"/>
                <a:ext cx="2340470" cy="918454"/>
                <a:chOff x="6379036" y="4253500"/>
                <a:chExt cx="2340469" cy="918455"/>
              </a:xfrm>
            </p:grpSpPr>
            <p:sp>
              <p:nvSpPr>
                <p:cNvPr id="182" name="Triangle isocèle 110"/>
                <p:cNvSpPr/>
                <p:nvPr/>
              </p:nvSpPr>
              <p:spPr>
                <a:xfrm rot="4490403">
                  <a:off x="7079397" y="3553139"/>
                  <a:ext cx="913599" cy="2314322"/>
                </a:xfrm>
                <a:custGeom>
                  <a:avLst/>
                  <a:gdLst>
                    <a:gd name="connsiteX0" fmla="*/ 0 w 541166"/>
                    <a:gd name="connsiteY0" fmla="*/ 1317456 h 1317456"/>
                    <a:gd name="connsiteX1" fmla="*/ 270583 w 541166"/>
                    <a:gd name="connsiteY1" fmla="*/ 0 h 1317456"/>
                    <a:gd name="connsiteX2" fmla="*/ 541166 w 541166"/>
                    <a:gd name="connsiteY2" fmla="*/ 1317456 h 1317456"/>
                    <a:gd name="connsiteX3" fmla="*/ 0 w 541166"/>
                    <a:gd name="connsiteY3" fmla="*/ 1317456 h 1317456"/>
                    <a:gd name="connsiteX0" fmla="*/ 0 w 1071882"/>
                    <a:gd name="connsiteY0" fmla="*/ 2339497 h 2339497"/>
                    <a:gd name="connsiteX1" fmla="*/ 801299 w 1071882"/>
                    <a:gd name="connsiteY1" fmla="*/ 0 h 2339497"/>
                    <a:gd name="connsiteX2" fmla="*/ 1071882 w 1071882"/>
                    <a:gd name="connsiteY2" fmla="*/ 1317456 h 2339497"/>
                    <a:gd name="connsiteX3" fmla="*/ 0 w 1071882"/>
                    <a:gd name="connsiteY3" fmla="*/ 2339497 h 2339497"/>
                    <a:gd name="connsiteX0" fmla="*/ 0 w 801299"/>
                    <a:gd name="connsiteY0" fmla="*/ 2339497 h 2339497"/>
                    <a:gd name="connsiteX1" fmla="*/ 801299 w 801299"/>
                    <a:gd name="connsiteY1" fmla="*/ 0 h 2339497"/>
                    <a:gd name="connsiteX2" fmla="*/ 306816 w 801299"/>
                    <a:gd name="connsiteY2" fmla="*/ 2293171 h 2339497"/>
                    <a:gd name="connsiteX3" fmla="*/ 0 w 801299"/>
                    <a:gd name="connsiteY3" fmla="*/ 2339497 h 233949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02376 w 893548"/>
                    <a:gd name="connsiteY2" fmla="*/ 2303939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52839 w 893548"/>
                    <a:gd name="connsiteY2" fmla="*/ 2309785 h 2721947"/>
                    <a:gd name="connsiteX3" fmla="*/ 0 w 893548"/>
                    <a:gd name="connsiteY3" fmla="*/ 2721947 h 2721947"/>
                    <a:gd name="connsiteX0" fmla="*/ 0 w 652839"/>
                    <a:gd name="connsiteY0" fmla="*/ 2613866 h 2613866"/>
                    <a:gd name="connsiteX1" fmla="*/ 612543 w 652839"/>
                    <a:gd name="connsiteY1" fmla="*/ 0 h 2613866"/>
                    <a:gd name="connsiteX2" fmla="*/ 652839 w 652839"/>
                    <a:gd name="connsiteY2" fmla="*/ 2201704 h 2613866"/>
                    <a:gd name="connsiteX3" fmla="*/ 0 w 652839"/>
                    <a:gd name="connsiteY3" fmla="*/ 2613866 h 2613866"/>
                    <a:gd name="connsiteX0" fmla="*/ 0 w 652839"/>
                    <a:gd name="connsiteY0" fmla="*/ 2376169 h 2376169"/>
                    <a:gd name="connsiteX1" fmla="*/ 457156 w 652839"/>
                    <a:gd name="connsiteY1" fmla="*/ 0 h 2376169"/>
                    <a:gd name="connsiteX2" fmla="*/ 652839 w 652839"/>
                    <a:gd name="connsiteY2" fmla="*/ 1964007 h 2376169"/>
                    <a:gd name="connsiteX3" fmla="*/ 0 w 652839"/>
                    <a:gd name="connsiteY3" fmla="*/ 2376169 h 2376169"/>
                    <a:gd name="connsiteX0" fmla="*/ 0 w 652839"/>
                    <a:gd name="connsiteY0" fmla="*/ 2208942 h 2208942"/>
                    <a:gd name="connsiteX1" fmla="*/ 190522 w 652839"/>
                    <a:gd name="connsiteY1" fmla="*/ 0 h 2208942"/>
                    <a:gd name="connsiteX2" fmla="*/ 652839 w 652839"/>
                    <a:gd name="connsiteY2" fmla="*/ 1796780 h 2208942"/>
                    <a:gd name="connsiteX3" fmla="*/ 0 w 652839"/>
                    <a:gd name="connsiteY3" fmla="*/ 2208942 h 2208942"/>
                    <a:gd name="connsiteX0" fmla="*/ 0 w 776804"/>
                    <a:gd name="connsiteY0" fmla="*/ 2281835 h 2281835"/>
                    <a:gd name="connsiteX1" fmla="*/ 314487 w 776804"/>
                    <a:gd name="connsiteY1" fmla="*/ 0 h 2281835"/>
                    <a:gd name="connsiteX2" fmla="*/ 776804 w 776804"/>
                    <a:gd name="connsiteY2" fmla="*/ 1796780 h 2281835"/>
                    <a:gd name="connsiteX3" fmla="*/ 0 w 776804"/>
                    <a:gd name="connsiteY3" fmla="*/ 2281835 h 2281835"/>
                    <a:gd name="connsiteX0" fmla="*/ 0 w 913599"/>
                    <a:gd name="connsiteY0" fmla="*/ 2281835 h 2281835"/>
                    <a:gd name="connsiteX1" fmla="*/ 314487 w 913599"/>
                    <a:gd name="connsiteY1" fmla="*/ 0 h 2281835"/>
                    <a:gd name="connsiteX2" fmla="*/ 913599 w 913599"/>
                    <a:gd name="connsiteY2" fmla="*/ 1674569 h 2281835"/>
                    <a:gd name="connsiteX3" fmla="*/ 0 w 913599"/>
                    <a:gd name="connsiteY3" fmla="*/ 2281835 h 2281835"/>
                    <a:gd name="connsiteX0" fmla="*/ 0 w 913599"/>
                    <a:gd name="connsiteY0" fmla="*/ 2254501 h 2254501"/>
                    <a:gd name="connsiteX1" fmla="*/ 268000 w 913599"/>
                    <a:gd name="connsiteY1" fmla="*/ 0 h 2254501"/>
                    <a:gd name="connsiteX2" fmla="*/ 913599 w 913599"/>
                    <a:gd name="connsiteY2" fmla="*/ 1647235 h 2254501"/>
                    <a:gd name="connsiteX3" fmla="*/ 0 w 913599"/>
                    <a:gd name="connsiteY3" fmla="*/ 2254501 h 2254501"/>
                    <a:gd name="connsiteX0" fmla="*/ 0 w 913599"/>
                    <a:gd name="connsiteY0" fmla="*/ 2220732 h 2220732"/>
                    <a:gd name="connsiteX1" fmla="*/ 246089 w 913599"/>
                    <a:gd name="connsiteY1" fmla="*/ 0 h 2220732"/>
                    <a:gd name="connsiteX2" fmla="*/ 913599 w 913599"/>
                    <a:gd name="connsiteY2" fmla="*/ 1613466 h 2220732"/>
                    <a:gd name="connsiteX3" fmla="*/ 0 w 913599"/>
                    <a:gd name="connsiteY3" fmla="*/ 2220732 h 2220732"/>
                    <a:gd name="connsiteX0" fmla="*/ 0 w 913599"/>
                    <a:gd name="connsiteY0" fmla="*/ 2251285 h 2251285"/>
                    <a:gd name="connsiteX1" fmla="*/ 280288 w 913599"/>
                    <a:gd name="connsiteY1" fmla="*/ 0 h 2251285"/>
                    <a:gd name="connsiteX2" fmla="*/ 913599 w 913599"/>
                    <a:gd name="connsiteY2" fmla="*/ 1644019 h 2251285"/>
                    <a:gd name="connsiteX3" fmla="*/ 0 w 913599"/>
                    <a:gd name="connsiteY3" fmla="*/ 2251285 h 2251285"/>
                    <a:gd name="connsiteX0" fmla="*/ 0 w 913599"/>
                    <a:gd name="connsiteY0" fmla="*/ 2251285 h 2251285"/>
                    <a:gd name="connsiteX1" fmla="*/ 233600 w 913599"/>
                    <a:gd name="connsiteY1" fmla="*/ 389165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251285 h 2251285"/>
                    <a:gd name="connsiteX1" fmla="*/ 141509 w 913599"/>
                    <a:gd name="connsiteY1" fmla="*/ 251790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662650 h 2662650"/>
                    <a:gd name="connsiteX1" fmla="*/ 141509 w 913599"/>
                    <a:gd name="connsiteY1" fmla="*/ 663155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662650 h 2662650"/>
                    <a:gd name="connsiteX1" fmla="*/ 30997 w 913599"/>
                    <a:gd name="connsiteY1" fmla="*/ 849149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322122 h 2322122"/>
                    <a:gd name="connsiteX1" fmla="*/ 30997 w 913599"/>
                    <a:gd name="connsiteY1" fmla="*/ 508621 h 2322122"/>
                    <a:gd name="connsiteX2" fmla="*/ 512091 w 913599"/>
                    <a:gd name="connsiteY2" fmla="*/ 0 h 2322122"/>
                    <a:gd name="connsiteX3" fmla="*/ 913599 w 913599"/>
                    <a:gd name="connsiteY3" fmla="*/ 1714856 h 2322122"/>
                    <a:gd name="connsiteX4" fmla="*/ 0 w 913599"/>
                    <a:gd name="connsiteY4" fmla="*/ 2322122 h 2322122"/>
                    <a:gd name="connsiteX0" fmla="*/ 0 w 913599"/>
                    <a:gd name="connsiteY0" fmla="*/ 2322122 h 2322122"/>
                    <a:gd name="connsiteX1" fmla="*/ 113560 w 913599"/>
                    <a:gd name="connsiteY1" fmla="*/ 453468 h 2322122"/>
                    <a:gd name="connsiteX2" fmla="*/ 512091 w 913599"/>
                    <a:gd name="connsiteY2" fmla="*/ 0 h 2322122"/>
                    <a:gd name="connsiteX3" fmla="*/ 913599 w 913599"/>
                    <a:gd name="connsiteY3" fmla="*/ 1714856 h 2322122"/>
                    <a:gd name="connsiteX4" fmla="*/ 0 w 913599"/>
                    <a:gd name="connsiteY4" fmla="*/ 2322122 h 2322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599" h="2322122">
                      <a:moveTo>
                        <a:pt x="0" y="2322122"/>
                      </a:moveTo>
                      <a:lnTo>
                        <a:pt x="113560" y="453468"/>
                      </a:lnTo>
                      <a:lnTo>
                        <a:pt x="512091" y="0"/>
                      </a:lnTo>
                      <a:lnTo>
                        <a:pt x="913599" y="1714856"/>
                      </a:lnTo>
                      <a:lnTo>
                        <a:pt x="0" y="232212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0000"/>
                    </a:gs>
                    <a:gs pos="17000">
                      <a:srgbClr val="FFC000"/>
                    </a:gs>
                    <a:gs pos="100000">
                      <a:srgbClr val="7030A0"/>
                    </a:gs>
                    <a:gs pos="73000">
                      <a:srgbClr val="0070C0"/>
                    </a:gs>
                    <a:gs pos="53000">
                      <a:srgbClr val="92D050"/>
                    </a:gs>
                    <a:gs pos="34000">
                      <a:srgbClr val="FFFF00"/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Triangle isocèle 110"/>
                <p:cNvSpPr/>
                <p:nvPr/>
              </p:nvSpPr>
              <p:spPr>
                <a:xfrm rot="4490403">
                  <a:off x="7079395" y="3573944"/>
                  <a:ext cx="913599" cy="2282424"/>
                </a:xfrm>
                <a:custGeom>
                  <a:avLst/>
                  <a:gdLst>
                    <a:gd name="connsiteX0" fmla="*/ 0 w 541166"/>
                    <a:gd name="connsiteY0" fmla="*/ 1317456 h 1317456"/>
                    <a:gd name="connsiteX1" fmla="*/ 270583 w 541166"/>
                    <a:gd name="connsiteY1" fmla="*/ 0 h 1317456"/>
                    <a:gd name="connsiteX2" fmla="*/ 541166 w 541166"/>
                    <a:gd name="connsiteY2" fmla="*/ 1317456 h 1317456"/>
                    <a:gd name="connsiteX3" fmla="*/ 0 w 541166"/>
                    <a:gd name="connsiteY3" fmla="*/ 1317456 h 1317456"/>
                    <a:gd name="connsiteX0" fmla="*/ 0 w 1071882"/>
                    <a:gd name="connsiteY0" fmla="*/ 2339497 h 2339497"/>
                    <a:gd name="connsiteX1" fmla="*/ 801299 w 1071882"/>
                    <a:gd name="connsiteY1" fmla="*/ 0 h 2339497"/>
                    <a:gd name="connsiteX2" fmla="*/ 1071882 w 1071882"/>
                    <a:gd name="connsiteY2" fmla="*/ 1317456 h 2339497"/>
                    <a:gd name="connsiteX3" fmla="*/ 0 w 1071882"/>
                    <a:gd name="connsiteY3" fmla="*/ 2339497 h 2339497"/>
                    <a:gd name="connsiteX0" fmla="*/ 0 w 801299"/>
                    <a:gd name="connsiteY0" fmla="*/ 2339497 h 2339497"/>
                    <a:gd name="connsiteX1" fmla="*/ 801299 w 801299"/>
                    <a:gd name="connsiteY1" fmla="*/ 0 h 2339497"/>
                    <a:gd name="connsiteX2" fmla="*/ 306816 w 801299"/>
                    <a:gd name="connsiteY2" fmla="*/ 2293171 h 2339497"/>
                    <a:gd name="connsiteX3" fmla="*/ 0 w 801299"/>
                    <a:gd name="connsiteY3" fmla="*/ 2339497 h 233949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02376 w 893548"/>
                    <a:gd name="connsiteY2" fmla="*/ 2303939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52839 w 893548"/>
                    <a:gd name="connsiteY2" fmla="*/ 2309785 h 2721947"/>
                    <a:gd name="connsiteX3" fmla="*/ 0 w 893548"/>
                    <a:gd name="connsiteY3" fmla="*/ 2721947 h 2721947"/>
                    <a:gd name="connsiteX0" fmla="*/ 0 w 652839"/>
                    <a:gd name="connsiteY0" fmla="*/ 2613866 h 2613866"/>
                    <a:gd name="connsiteX1" fmla="*/ 612543 w 652839"/>
                    <a:gd name="connsiteY1" fmla="*/ 0 h 2613866"/>
                    <a:gd name="connsiteX2" fmla="*/ 652839 w 652839"/>
                    <a:gd name="connsiteY2" fmla="*/ 2201704 h 2613866"/>
                    <a:gd name="connsiteX3" fmla="*/ 0 w 652839"/>
                    <a:gd name="connsiteY3" fmla="*/ 2613866 h 2613866"/>
                    <a:gd name="connsiteX0" fmla="*/ 0 w 652839"/>
                    <a:gd name="connsiteY0" fmla="*/ 2376169 h 2376169"/>
                    <a:gd name="connsiteX1" fmla="*/ 457156 w 652839"/>
                    <a:gd name="connsiteY1" fmla="*/ 0 h 2376169"/>
                    <a:gd name="connsiteX2" fmla="*/ 652839 w 652839"/>
                    <a:gd name="connsiteY2" fmla="*/ 1964007 h 2376169"/>
                    <a:gd name="connsiteX3" fmla="*/ 0 w 652839"/>
                    <a:gd name="connsiteY3" fmla="*/ 2376169 h 2376169"/>
                    <a:gd name="connsiteX0" fmla="*/ 0 w 652839"/>
                    <a:gd name="connsiteY0" fmla="*/ 2208942 h 2208942"/>
                    <a:gd name="connsiteX1" fmla="*/ 190522 w 652839"/>
                    <a:gd name="connsiteY1" fmla="*/ 0 h 2208942"/>
                    <a:gd name="connsiteX2" fmla="*/ 652839 w 652839"/>
                    <a:gd name="connsiteY2" fmla="*/ 1796780 h 2208942"/>
                    <a:gd name="connsiteX3" fmla="*/ 0 w 652839"/>
                    <a:gd name="connsiteY3" fmla="*/ 2208942 h 2208942"/>
                    <a:gd name="connsiteX0" fmla="*/ 0 w 776804"/>
                    <a:gd name="connsiteY0" fmla="*/ 2281835 h 2281835"/>
                    <a:gd name="connsiteX1" fmla="*/ 314487 w 776804"/>
                    <a:gd name="connsiteY1" fmla="*/ 0 h 2281835"/>
                    <a:gd name="connsiteX2" fmla="*/ 776804 w 776804"/>
                    <a:gd name="connsiteY2" fmla="*/ 1796780 h 2281835"/>
                    <a:gd name="connsiteX3" fmla="*/ 0 w 776804"/>
                    <a:gd name="connsiteY3" fmla="*/ 2281835 h 2281835"/>
                    <a:gd name="connsiteX0" fmla="*/ 0 w 913599"/>
                    <a:gd name="connsiteY0" fmla="*/ 2281835 h 2281835"/>
                    <a:gd name="connsiteX1" fmla="*/ 314487 w 913599"/>
                    <a:gd name="connsiteY1" fmla="*/ 0 h 2281835"/>
                    <a:gd name="connsiteX2" fmla="*/ 913599 w 913599"/>
                    <a:gd name="connsiteY2" fmla="*/ 1674569 h 2281835"/>
                    <a:gd name="connsiteX3" fmla="*/ 0 w 913599"/>
                    <a:gd name="connsiteY3" fmla="*/ 2281835 h 2281835"/>
                    <a:gd name="connsiteX0" fmla="*/ 0 w 913599"/>
                    <a:gd name="connsiteY0" fmla="*/ 2254501 h 2254501"/>
                    <a:gd name="connsiteX1" fmla="*/ 268000 w 913599"/>
                    <a:gd name="connsiteY1" fmla="*/ 0 h 2254501"/>
                    <a:gd name="connsiteX2" fmla="*/ 913599 w 913599"/>
                    <a:gd name="connsiteY2" fmla="*/ 1647235 h 2254501"/>
                    <a:gd name="connsiteX3" fmla="*/ 0 w 913599"/>
                    <a:gd name="connsiteY3" fmla="*/ 2254501 h 2254501"/>
                    <a:gd name="connsiteX0" fmla="*/ 0 w 913599"/>
                    <a:gd name="connsiteY0" fmla="*/ 2220732 h 2220732"/>
                    <a:gd name="connsiteX1" fmla="*/ 246089 w 913599"/>
                    <a:gd name="connsiteY1" fmla="*/ 0 h 2220732"/>
                    <a:gd name="connsiteX2" fmla="*/ 913599 w 913599"/>
                    <a:gd name="connsiteY2" fmla="*/ 1613466 h 2220732"/>
                    <a:gd name="connsiteX3" fmla="*/ 0 w 913599"/>
                    <a:gd name="connsiteY3" fmla="*/ 2220732 h 2220732"/>
                    <a:gd name="connsiteX0" fmla="*/ 0 w 913599"/>
                    <a:gd name="connsiteY0" fmla="*/ 2251285 h 2251285"/>
                    <a:gd name="connsiteX1" fmla="*/ 280288 w 913599"/>
                    <a:gd name="connsiteY1" fmla="*/ 0 h 2251285"/>
                    <a:gd name="connsiteX2" fmla="*/ 913599 w 913599"/>
                    <a:gd name="connsiteY2" fmla="*/ 1644019 h 2251285"/>
                    <a:gd name="connsiteX3" fmla="*/ 0 w 913599"/>
                    <a:gd name="connsiteY3" fmla="*/ 2251285 h 2251285"/>
                    <a:gd name="connsiteX0" fmla="*/ 0 w 913599"/>
                    <a:gd name="connsiteY0" fmla="*/ 2251285 h 2251285"/>
                    <a:gd name="connsiteX1" fmla="*/ 233600 w 913599"/>
                    <a:gd name="connsiteY1" fmla="*/ 389165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251285 h 2251285"/>
                    <a:gd name="connsiteX1" fmla="*/ 141509 w 913599"/>
                    <a:gd name="connsiteY1" fmla="*/ 251790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662650 h 2662650"/>
                    <a:gd name="connsiteX1" fmla="*/ 141509 w 913599"/>
                    <a:gd name="connsiteY1" fmla="*/ 663155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662650 h 2662650"/>
                    <a:gd name="connsiteX1" fmla="*/ 30997 w 913599"/>
                    <a:gd name="connsiteY1" fmla="*/ 849149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290118 h 2290118"/>
                    <a:gd name="connsiteX1" fmla="*/ 30997 w 913599"/>
                    <a:gd name="connsiteY1" fmla="*/ 476617 h 2290118"/>
                    <a:gd name="connsiteX2" fmla="*/ 522784 w 913599"/>
                    <a:gd name="connsiteY2" fmla="*/ 0 h 2290118"/>
                    <a:gd name="connsiteX3" fmla="*/ 913599 w 913599"/>
                    <a:gd name="connsiteY3" fmla="*/ 1682852 h 2290118"/>
                    <a:gd name="connsiteX4" fmla="*/ 0 w 913599"/>
                    <a:gd name="connsiteY4" fmla="*/ 2290118 h 2290118"/>
                    <a:gd name="connsiteX0" fmla="*/ 0 w 913599"/>
                    <a:gd name="connsiteY0" fmla="*/ 2290118 h 2290118"/>
                    <a:gd name="connsiteX1" fmla="*/ 115999 w 913599"/>
                    <a:gd name="connsiteY1" fmla="*/ 412429 h 2290118"/>
                    <a:gd name="connsiteX2" fmla="*/ 522784 w 913599"/>
                    <a:gd name="connsiteY2" fmla="*/ 0 h 2290118"/>
                    <a:gd name="connsiteX3" fmla="*/ 913599 w 913599"/>
                    <a:gd name="connsiteY3" fmla="*/ 1682852 h 2290118"/>
                    <a:gd name="connsiteX4" fmla="*/ 0 w 913599"/>
                    <a:gd name="connsiteY4" fmla="*/ 2290118 h 2290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599" h="2290118">
                      <a:moveTo>
                        <a:pt x="0" y="2290118"/>
                      </a:moveTo>
                      <a:lnTo>
                        <a:pt x="115999" y="412429"/>
                      </a:lnTo>
                      <a:lnTo>
                        <a:pt x="522784" y="0"/>
                      </a:lnTo>
                      <a:lnTo>
                        <a:pt x="913599" y="1682852"/>
                      </a:lnTo>
                      <a:lnTo>
                        <a:pt x="0" y="2290118"/>
                      </a:lnTo>
                      <a:close/>
                    </a:path>
                  </a:pathLst>
                </a:custGeom>
                <a:gradFill flip="none" rotWithShape="1">
                  <a:gsLst>
                    <a:gs pos="52000">
                      <a:sysClr val="window" lastClr="FFFFFF">
                        <a:alpha val="0"/>
                      </a:sysClr>
                    </a:gs>
                    <a:gs pos="23000">
                      <a:srgbClr val="C00000"/>
                    </a:gs>
                    <a:gs pos="0">
                      <a:srgbClr val="C00000"/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3000000" scaled="0"/>
                  <a:tileRect/>
                </a:gra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Ellipse 183"/>
                <p:cNvSpPr/>
                <p:nvPr/>
              </p:nvSpPr>
              <p:spPr>
                <a:xfrm rot="1878878">
                  <a:off x="8112118" y="4278471"/>
                  <a:ext cx="607387" cy="119076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e 165"/>
              <p:cNvGrpSpPr/>
              <p:nvPr/>
            </p:nvGrpSpPr>
            <p:grpSpPr>
              <a:xfrm>
                <a:off x="6362174" y="3638550"/>
                <a:ext cx="2340472" cy="918456"/>
                <a:chOff x="6362174" y="3638551"/>
                <a:chExt cx="2340471" cy="918457"/>
              </a:xfrm>
            </p:grpSpPr>
            <p:sp>
              <p:nvSpPr>
                <p:cNvPr id="179" name="Triangle isocèle 110"/>
                <p:cNvSpPr/>
                <p:nvPr/>
              </p:nvSpPr>
              <p:spPr>
                <a:xfrm rot="4490403">
                  <a:off x="7062535" y="2938190"/>
                  <a:ext cx="913599" cy="2314322"/>
                </a:xfrm>
                <a:custGeom>
                  <a:avLst/>
                  <a:gdLst>
                    <a:gd name="connsiteX0" fmla="*/ 0 w 541166"/>
                    <a:gd name="connsiteY0" fmla="*/ 1317456 h 1317456"/>
                    <a:gd name="connsiteX1" fmla="*/ 270583 w 541166"/>
                    <a:gd name="connsiteY1" fmla="*/ 0 h 1317456"/>
                    <a:gd name="connsiteX2" fmla="*/ 541166 w 541166"/>
                    <a:gd name="connsiteY2" fmla="*/ 1317456 h 1317456"/>
                    <a:gd name="connsiteX3" fmla="*/ 0 w 541166"/>
                    <a:gd name="connsiteY3" fmla="*/ 1317456 h 1317456"/>
                    <a:gd name="connsiteX0" fmla="*/ 0 w 1071882"/>
                    <a:gd name="connsiteY0" fmla="*/ 2339497 h 2339497"/>
                    <a:gd name="connsiteX1" fmla="*/ 801299 w 1071882"/>
                    <a:gd name="connsiteY1" fmla="*/ 0 h 2339497"/>
                    <a:gd name="connsiteX2" fmla="*/ 1071882 w 1071882"/>
                    <a:gd name="connsiteY2" fmla="*/ 1317456 h 2339497"/>
                    <a:gd name="connsiteX3" fmla="*/ 0 w 1071882"/>
                    <a:gd name="connsiteY3" fmla="*/ 2339497 h 2339497"/>
                    <a:gd name="connsiteX0" fmla="*/ 0 w 801299"/>
                    <a:gd name="connsiteY0" fmla="*/ 2339497 h 2339497"/>
                    <a:gd name="connsiteX1" fmla="*/ 801299 w 801299"/>
                    <a:gd name="connsiteY1" fmla="*/ 0 h 2339497"/>
                    <a:gd name="connsiteX2" fmla="*/ 306816 w 801299"/>
                    <a:gd name="connsiteY2" fmla="*/ 2293171 h 2339497"/>
                    <a:gd name="connsiteX3" fmla="*/ 0 w 801299"/>
                    <a:gd name="connsiteY3" fmla="*/ 2339497 h 233949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02376 w 893548"/>
                    <a:gd name="connsiteY2" fmla="*/ 2303939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52839 w 893548"/>
                    <a:gd name="connsiteY2" fmla="*/ 2309785 h 2721947"/>
                    <a:gd name="connsiteX3" fmla="*/ 0 w 893548"/>
                    <a:gd name="connsiteY3" fmla="*/ 2721947 h 2721947"/>
                    <a:gd name="connsiteX0" fmla="*/ 0 w 652839"/>
                    <a:gd name="connsiteY0" fmla="*/ 2613866 h 2613866"/>
                    <a:gd name="connsiteX1" fmla="*/ 612543 w 652839"/>
                    <a:gd name="connsiteY1" fmla="*/ 0 h 2613866"/>
                    <a:gd name="connsiteX2" fmla="*/ 652839 w 652839"/>
                    <a:gd name="connsiteY2" fmla="*/ 2201704 h 2613866"/>
                    <a:gd name="connsiteX3" fmla="*/ 0 w 652839"/>
                    <a:gd name="connsiteY3" fmla="*/ 2613866 h 2613866"/>
                    <a:gd name="connsiteX0" fmla="*/ 0 w 652839"/>
                    <a:gd name="connsiteY0" fmla="*/ 2376169 h 2376169"/>
                    <a:gd name="connsiteX1" fmla="*/ 457156 w 652839"/>
                    <a:gd name="connsiteY1" fmla="*/ 0 h 2376169"/>
                    <a:gd name="connsiteX2" fmla="*/ 652839 w 652839"/>
                    <a:gd name="connsiteY2" fmla="*/ 1964007 h 2376169"/>
                    <a:gd name="connsiteX3" fmla="*/ 0 w 652839"/>
                    <a:gd name="connsiteY3" fmla="*/ 2376169 h 2376169"/>
                    <a:gd name="connsiteX0" fmla="*/ 0 w 652839"/>
                    <a:gd name="connsiteY0" fmla="*/ 2208942 h 2208942"/>
                    <a:gd name="connsiteX1" fmla="*/ 190522 w 652839"/>
                    <a:gd name="connsiteY1" fmla="*/ 0 h 2208942"/>
                    <a:gd name="connsiteX2" fmla="*/ 652839 w 652839"/>
                    <a:gd name="connsiteY2" fmla="*/ 1796780 h 2208942"/>
                    <a:gd name="connsiteX3" fmla="*/ 0 w 652839"/>
                    <a:gd name="connsiteY3" fmla="*/ 2208942 h 2208942"/>
                    <a:gd name="connsiteX0" fmla="*/ 0 w 776804"/>
                    <a:gd name="connsiteY0" fmla="*/ 2281835 h 2281835"/>
                    <a:gd name="connsiteX1" fmla="*/ 314487 w 776804"/>
                    <a:gd name="connsiteY1" fmla="*/ 0 h 2281835"/>
                    <a:gd name="connsiteX2" fmla="*/ 776804 w 776804"/>
                    <a:gd name="connsiteY2" fmla="*/ 1796780 h 2281835"/>
                    <a:gd name="connsiteX3" fmla="*/ 0 w 776804"/>
                    <a:gd name="connsiteY3" fmla="*/ 2281835 h 2281835"/>
                    <a:gd name="connsiteX0" fmla="*/ 0 w 913599"/>
                    <a:gd name="connsiteY0" fmla="*/ 2281835 h 2281835"/>
                    <a:gd name="connsiteX1" fmla="*/ 314487 w 913599"/>
                    <a:gd name="connsiteY1" fmla="*/ 0 h 2281835"/>
                    <a:gd name="connsiteX2" fmla="*/ 913599 w 913599"/>
                    <a:gd name="connsiteY2" fmla="*/ 1674569 h 2281835"/>
                    <a:gd name="connsiteX3" fmla="*/ 0 w 913599"/>
                    <a:gd name="connsiteY3" fmla="*/ 2281835 h 2281835"/>
                    <a:gd name="connsiteX0" fmla="*/ 0 w 913599"/>
                    <a:gd name="connsiteY0" fmla="*/ 2254501 h 2254501"/>
                    <a:gd name="connsiteX1" fmla="*/ 268000 w 913599"/>
                    <a:gd name="connsiteY1" fmla="*/ 0 h 2254501"/>
                    <a:gd name="connsiteX2" fmla="*/ 913599 w 913599"/>
                    <a:gd name="connsiteY2" fmla="*/ 1647235 h 2254501"/>
                    <a:gd name="connsiteX3" fmla="*/ 0 w 913599"/>
                    <a:gd name="connsiteY3" fmla="*/ 2254501 h 2254501"/>
                    <a:gd name="connsiteX0" fmla="*/ 0 w 913599"/>
                    <a:gd name="connsiteY0" fmla="*/ 2220732 h 2220732"/>
                    <a:gd name="connsiteX1" fmla="*/ 246089 w 913599"/>
                    <a:gd name="connsiteY1" fmla="*/ 0 h 2220732"/>
                    <a:gd name="connsiteX2" fmla="*/ 913599 w 913599"/>
                    <a:gd name="connsiteY2" fmla="*/ 1613466 h 2220732"/>
                    <a:gd name="connsiteX3" fmla="*/ 0 w 913599"/>
                    <a:gd name="connsiteY3" fmla="*/ 2220732 h 2220732"/>
                    <a:gd name="connsiteX0" fmla="*/ 0 w 913599"/>
                    <a:gd name="connsiteY0" fmla="*/ 2251285 h 2251285"/>
                    <a:gd name="connsiteX1" fmla="*/ 280288 w 913599"/>
                    <a:gd name="connsiteY1" fmla="*/ 0 h 2251285"/>
                    <a:gd name="connsiteX2" fmla="*/ 913599 w 913599"/>
                    <a:gd name="connsiteY2" fmla="*/ 1644019 h 2251285"/>
                    <a:gd name="connsiteX3" fmla="*/ 0 w 913599"/>
                    <a:gd name="connsiteY3" fmla="*/ 2251285 h 2251285"/>
                    <a:gd name="connsiteX0" fmla="*/ 0 w 913599"/>
                    <a:gd name="connsiteY0" fmla="*/ 2251285 h 2251285"/>
                    <a:gd name="connsiteX1" fmla="*/ 233600 w 913599"/>
                    <a:gd name="connsiteY1" fmla="*/ 389165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251285 h 2251285"/>
                    <a:gd name="connsiteX1" fmla="*/ 141509 w 913599"/>
                    <a:gd name="connsiteY1" fmla="*/ 251790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662650 h 2662650"/>
                    <a:gd name="connsiteX1" fmla="*/ 141509 w 913599"/>
                    <a:gd name="connsiteY1" fmla="*/ 663155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662650 h 2662650"/>
                    <a:gd name="connsiteX1" fmla="*/ 30997 w 913599"/>
                    <a:gd name="connsiteY1" fmla="*/ 849149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322122 h 2322122"/>
                    <a:gd name="connsiteX1" fmla="*/ 30997 w 913599"/>
                    <a:gd name="connsiteY1" fmla="*/ 508621 h 2322122"/>
                    <a:gd name="connsiteX2" fmla="*/ 512091 w 913599"/>
                    <a:gd name="connsiteY2" fmla="*/ 0 h 2322122"/>
                    <a:gd name="connsiteX3" fmla="*/ 913599 w 913599"/>
                    <a:gd name="connsiteY3" fmla="*/ 1714856 h 2322122"/>
                    <a:gd name="connsiteX4" fmla="*/ 0 w 913599"/>
                    <a:gd name="connsiteY4" fmla="*/ 2322122 h 2322122"/>
                    <a:gd name="connsiteX0" fmla="*/ 0 w 913599"/>
                    <a:gd name="connsiteY0" fmla="*/ 2322122 h 2322122"/>
                    <a:gd name="connsiteX1" fmla="*/ 113560 w 913599"/>
                    <a:gd name="connsiteY1" fmla="*/ 453468 h 2322122"/>
                    <a:gd name="connsiteX2" fmla="*/ 512091 w 913599"/>
                    <a:gd name="connsiteY2" fmla="*/ 0 h 2322122"/>
                    <a:gd name="connsiteX3" fmla="*/ 913599 w 913599"/>
                    <a:gd name="connsiteY3" fmla="*/ 1714856 h 2322122"/>
                    <a:gd name="connsiteX4" fmla="*/ 0 w 913599"/>
                    <a:gd name="connsiteY4" fmla="*/ 2322122 h 2322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599" h="2322122">
                      <a:moveTo>
                        <a:pt x="0" y="2322122"/>
                      </a:moveTo>
                      <a:lnTo>
                        <a:pt x="113560" y="453468"/>
                      </a:lnTo>
                      <a:lnTo>
                        <a:pt x="512091" y="0"/>
                      </a:lnTo>
                      <a:lnTo>
                        <a:pt x="913599" y="1714856"/>
                      </a:lnTo>
                      <a:lnTo>
                        <a:pt x="0" y="232212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0000"/>
                    </a:gs>
                    <a:gs pos="17000">
                      <a:srgbClr val="FFC000"/>
                    </a:gs>
                    <a:gs pos="100000">
                      <a:srgbClr val="7030A0"/>
                    </a:gs>
                    <a:gs pos="73000">
                      <a:srgbClr val="0070C0"/>
                    </a:gs>
                    <a:gs pos="53000">
                      <a:srgbClr val="92D050"/>
                    </a:gs>
                    <a:gs pos="34000">
                      <a:srgbClr val="FFFF00"/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Triangle isocèle 110"/>
                <p:cNvSpPr/>
                <p:nvPr/>
              </p:nvSpPr>
              <p:spPr>
                <a:xfrm rot="4490403">
                  <a:off x="7062535" y="2958997"/>
                  <a:ext cx="913599" cy="2282424"/>
                </a:xfrm>
                <a:custGeom>
                  <a:avLst/>
                  <a:gdLst>
                    <a:gd name="connsiteX0" fmla="*/ 0 w 541166"/>
                    <a:gd name="connsiteY0" fmla="*/ 1317456 h 1317456"/>
                    <a:gd name="connsiteX1" fmla="*/ 270583 w 541166"/>
                    <a:gd name="connsiteY1" fmla="*/ 0 h 1317456"/>
                    <a:gd name="connsiteX2" fmla="*/ 541166 w 541166"/>
                    <a:gd name="connsiteY2" fmla="*/ 1317456 h 1317456"/>
                    <a:gd name="connsiteX3" fmla="*/ 0 w 541166"/>
                    <a:gd name="connsiteY3" fmla="*/ 1317456 h 1317456"/>
                    <a:gd name="connsiteX0" fmla="*/ 0 w 1071882"/>
                    <a:gd name="connsiteY0" fmla="*/ 2339497 h 2339497"/>
                    <a:gd name="connsiteX1" fmla="*/ 801299 w 1071882"/>
                    <a:gd name="connsiteY1" fmla="*/ 0 h 2339497"/>
                    <a:gd name="connsiteX2" fmla="*/ 1071882 w 1071882"/>
                    <a:gd name="connsiteY2" fmla="*/ 1317456 h 2339497"/>
                    <a:gd name="connsiteX3" fmla="*/ 0 w 1071882"/>
                    <a:gd name="connsiteY3" fmla="*/ 2339497 h 2339497"/>
                    <a:gd name="connsiteX0" fmla="*/ 0 w 801299"/>
                    <a:gd name="connsiteY0" fmla="*/ 2339497 h 2339497"/>
                    <a:gd name="connsiteX1" fmla="*/ 801299 w 801299"/>
                    <a:gd name="connsiteY1" fmla="*/ 0 h 2339497"/>
                    <a:gd name="connsiteX2" fmla="*/ 306816 w 801299"/>
                    <a:gd name="connsiteY2" fmla="*/ 2293171 h 2339497"/>
                    <a:gd name="connsiteX3" fmla="*/ 0 w 801299"/>
                    <a:gd name="connsiteY3" fmla="*/ 2339497 h 233949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399065 w 893548"/>
                    <a:gd name="connsiteY2" fmla="*/ 2293171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02376 w 893548"/>
                    <a:gd name="connsiteY2" fmla="*/ 2303939 h 2721947"/>
                    <a:gd name="connsiteX3" fmla="*/ 0 w 893548"/>
                    <a:gd name="connsiteY3" fmla="*/ 2721947 h 2721947"/>
                    <a:gd name="connsiteX0" fmla="*/ 0 w 893548"/>
                    <a:gd name="connsiteY0" fmla="*/ 2721947 h 2721947"/>
                    <a:gd name="connsiteX1" fmla="*/ 893548 w 893548"/>
                    <a:gd name="connsiteY1" fmla="*/ 0 h 2721947"/>
                    <a:gd name="connsiteX2" fmla="*/ 652839 w 893548"/>
                    <a:gd name="connsiteY2" fmla="*/ 2309785 h 2721947"/>
                    <a:gd name="connsiteX3" fmla="*/ 0 w 893548"/>
                    <a:gd name="connsiteY3" fmla="*/ 2721947 h 2721947"/>
                    <a:gd name="connsiteX0" fmla="*/ 0 w 652839"/>
                    <a:gd name="connsiteY0" fmla="*/ 2613866 h 2613866"/>
                    <a:gd name="connsiteX1" fmla="*/ 612543 w 652839"/>
                    <a:gd name="connsiteY1" fmla="*/ 0 h 2613866"/>
                    <a:gd name="connsiteX2" fmla="*/ 652839 w 652839"/>
                    <a:gd name="connsiteY2" fmla="*/ 2201704 h 2613866"/>
                    <a:gd name="connsiteX3" fmla="*/ 0 w 652839"/>
                    <a:gd name="connsiteY3" fmla="*/ 2613866 h 2613866"/>
                    <a:gd name="connsiteX0" fmla="*/ 0 w 652839"/>
                    <a:gd name="connsiteY0" fmla="*/ 2376169 h 2376169"/>
                    <a:gd name="connsiteX1" fmla="*/ 457156 w 652839"/>
                    <a:gd name="connsiteY1" fmla="*/ 0 h 2376169"/>
                    <a:gd name="connsiteX2" fmla="*/ 652839 w 652839"/>
                    <a:gd name="connsiteY2" fmla="*/ 1964007 h 2376169"/>
                    <a:gd name="connsiteX3" fmla="*/ 0 w 652839"/>
                    <a:gd name="connsiteY3" fmla="*/ 2376169 h 2376169"/>
                    <a:gd name="connsiteX0" fmla="*/ 0 w 652839"/>
                    <a:gd name="connsiteY0" fmla="*/ 2208942 h 2208942"/>
                    <a:gd name="connsiteX1" fmla="*/ 190522 w 652839"/>
                    <a:gd name="connsiteY1" fmla="*/ 0 h 2208942"/>
                    <a:gd name="connsiteX2" fmla="*/ 652839 w 652839"/>
                    <a:gd name="connsiteY2" fmla="*/ 1796780 h 2208942"/>
                    <a:gd name="connsiteX3" fmla="*/ 0 w 652839"/>
                    <a:gd name="connsiteY3" fmla="*/ 2208942 h 2208942"/>
                    <a:gd name="connsiteX0" fmla="*/ 0 w 776804"/>
                    <a:gd name="connsiteY0" fmla="*/ 2281835 h 2281835"/>
                    <a:gd name="connsiteX1" fmla="*/ 314487 w 776804"/>
                    <a:gd name="connsiteY1" fmla="*/ 0 h 2281835"/>
                    <a:gd name="connsiteX2" fmla="*/ 776804 w 776804"/>
                    <a:gd name="connsiteY2" fmla="*/ 1796780 h 2281835"/>
                    <a:gd name="connsiteX3" fmla="*/ 0 w 776804"/>
                    <a:gd name="connsiteY3" fmla="*/ 2281835 h 2281835"/>
                    <a:gd name="connsiteX0" fmla="*/ 0 w 913599"/>
                    <a:gd name="connsiteY0" fmla="*/ 2281835 h 2281835"/>
                    <a:gd name="connsiteX1" fmla="*/ 314487 w 913599"/>
                    <a:gd name="connsiteY1" fmla="*/ 0 h 2281835"/>
                    <a:gd name="connsiteX2" fmla="*/ 913599 w 913599"/>
                    <a:gd name="connsiteY2" fmla="*/ 1674569 h 2281835"/>
                    <a:gd name="connsiteX3" fmla="*/ 0 w 913599"/>
                    <a:gd name="connsiteY3" fmla="*/ 2281835 h 2281835"/>
                    <a:gd name="connsiteX0" fmla="*/ 0 w 913599"/>
                    <a:gd name="connsiteY0" fmla="*/ 2254501 h 2254501"/>
                    <a:gd name="connsiteX1" fmla="*/ 268000 w 913599"/>
                    <a:gd name="connsiteY1" fmla="*/ 0 h 2254501"/>
                    <a:gd name="connsiteX2" fmla="*/ 913599 w 913599"/>
                    <a:gd name="connsiteY2" fmla="*/ 1647235 h 2254501"/>
                    <a:gd name="connsiteX3" fmla="*/ 0 w 913599"/>
                    <a:gd name="connsiteY3" fmla="*/ 2254501 h 2254501"/>
                    <a:gd name="connsiteX0" fmla="*/ 0 w 913599"/>
                    <a:gd name="connsiteY0" fmla="*/ 2220732 h 2220732"/>
                    <a:gd name="connsiteX1" fmla="*/ 246089 w 913599"/>
                    <a:gd name="connsiteY1" fmla="*/ 0 h 2220732"/>
                    <a:gd name="connsiteX2" fmla="*/ 913599 w 913599"/>
                    <a:gd name="connsiteY2" fmla="*/ 1613466 h 2220732"/>
                    <a:gd name="connsiteX3" fmla="*/ 0 w 913599"/>
                    <a:gd name="connsiteY3" fmla="*/ 2220732 h 2220732"/>
                    <a:gd name="connsiteX0" fmla="*/ 0 w 913599"/>
                    <a:gd name="connsiteY0" fmla="*/ 2251285 h 2251285"/>
                    <a:gd name="connsiteX1" fmla="*/ 280288 w 913599"/>
                    <a:gd name="connsiteY1" fmla="*/ 0 h 2251285"/>
                    <a:gd name="connsiteX2" fmla="*/ 913599 w 913599"/>
                    <a:gd name="connsiteY2" fmla="*/ 1644019 h 2251285"/>
                    <a:gd name="connsiteX3" fmla="*/ 0 w 913599"/>
                    <a:gd name="connsiteY3" fmla="*/ 2251285 h 2251285"/>
                    <a:gd name="connsiteX0" fmla="*/ 0 w 913599"/>
                    <a:gd name="connsiteY0" fmla="*/ 2251285 h 2251285"/>
                    <a:gd name="connsiteX1" fmla="*/ 233600 w 913599"/>
                    <a:gd name="connsiteY1" fmla="*/ 389165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251285 h 2251285"/>
                    <a:gd name="connsiteX1" fmla="*/ 141509 w 913599"/>
                    <a:gd name="connsiteY1" fmla="*/ 251790 h 2251285"/>
                    <a:gd name="connsiteX2" fmla="*/ 280288 w 913599"/>
                    <a:gd name="connsiteY2" fmla="*/ 0 h 2251285"/>
                    <a:gd name="connsiteX3" fmla="*/ 913599 w 913599"/>
                    <a:gd name="connsiteY3" fmla="*/ 1644019 h 2251285"/>
                    <a:gd name="connsiteX4" fmla="*/ 0 w 913599"/>
                    <a:gd name="connsiteY4" fmla="*/ 2251285 h 2251285"/>
                    <a:gd name="connsiteX0" fmla="*/ 0 w 913599"/>
                    <a:gd name="connsiteY0" fmla="*/ 2662650 h 2662650"/>
                    <a:gd name="connsiteX1" fmla="*/ 141509 w 913599"/>
                    <a:gd name="connsiteY1" fmla="*/ 663155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662650 h 2662650"/>
                    <a:gd name="connsiteX1" fmla="*/ 30997 w 913599"/>
                    <a:gd name="connsiteY1" fmla="*/ 849149 h 2662650"/>
                    <a:gd name="connsiteX2" fmla="*/ 865055 w 913599"/>
                    <a:gd name="connsiteY2" fmla="*/ 0 h 2662650"/>
                    <a:gd name="connsiteX3" fmla="*/ 913599 w 913599"/>
                    <a:gd name="connsiteY3" fmla="*/ 2055384 h 2662650"/>
                    <a:gd name="connsiteX4" fmla="*/ 0 w 913599"/>
                    <a:gd name="connsiteY4" fmla="*/ 2662650 h 2662650"/>
                    <a:gd name="connsiteX0" fmla="*/ 0 w 913599"/>
                    <a:gd name="connsiteY0" fmla="*/ 2290118 h 2290118"/>
                    <a:gd name="connsiteX1" fmla="*/ 30997 w 913599"/>
                    <a:gd name="connsiteY1" fmla="*/ 476617 h 2290118"/>
                    <a:gd name="connsiteX2" fmla="*/ 522784 w 913599"/>
                    <a:gd name="connsiteY2" fmla="*/ 0 h 2290118"/>
                    <a:gd name="connsiteX3" fmla="*/ 913599 w 913599"/>
                    <a:gd name="connsiteY3" fmla="*/ 1682852 h 2290118"/>
                    <a:gd name="connsiteX4" fmla="*/ 0 w 913599"/>
                    <a:gd name="connsiteY4" fmla="*/ 2290118 h 2290118"/>
                    <a:gd name="connsiteX0" fmla="*/ 0 w 913599"/>
                    <a:gd name="connsiteY0" fmla="*/ 2290118 h 2290118"/>
                    <a:gd name="connsiteX1" fmla="*/ 115999 w 913599"/>
                    <a:gd name="connsiteY1" fmla="*/ 412429 h 2290118"/>
                    <a:gd name="connsiteX2" fmla="*/ 522784 w 913599"/>
                    <a:gd name="connsiteY2" fmla="*/ 0 h 2290118"/>
                    <a:gd name="connsiteX3" fmla="*/ 913599 w 913599"/>
                    <a:gd name="connsiteY3" fmla="*/ 1682852 h 2290118"/>
                    <a:gd name="connsiteX4" fmla="*/ 0 w 913599"/>
                    <a:gd name="connsiteY4" fmla="*/ 2290118 h 2290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599" h="2290118">
                      <a:moveTo>
                        <a:pt x="0" y="2290118"/>
                      </a:moveTo>
                      <a:lnTo>
                        <a:pt x="115999" y="412429"/>
                      </a:lnTo>
                      <a:lnTo>
                        <a:pt x="522784" y="0"/>
                      </a:lnTo>
                      <a:lnTo>
                        <a:pt x="913599" y="1682852"/>
                      </a:lnTo>
                      <a:lnTo>
                        <a:pt x="0" y="2290118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C00000"/>
                    </a:gs>
                    <a:gs pos="69000">
                      <a:sysClr val="window" lastClr="FFFFFF">
                        <a:alpha val="0"/>
                      </a:sysClr>
                    </a:gs>
                    <a:gs pos="0">
                      <a:srgbClr val="C00000"/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3000000" scaled="0"/>
                  <a:tileRect/>
                </a:gra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Ellipse 180"/>
                <p:cNvSpPr/>
                <p:nvPr/>
              </p:nvSpPr>
              <p:spPr>
                <a:xfrm rot="1878878">
                  <a:off x="8095258" y="3663524"/>
                  <a:ext cx="607387" cy="119076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7" name="Connecteur droit 166"/>
              <p:cNvCxnSpPr/>
              <p:nvPr/>
            </p:nvCxnSpPr>
            <p:spPr>
              <a:xfrm>
                <a:off x="6931315" y="3154399"/>
                <a:ext cx="1449493" cy="539214"/>
              </a:xfrm>
              <a:prstGeom prst="line">
                <a:avLst/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8" name="Forme libre 167"/>
              <p:cNvSpPr/>
              <p:nvPr/>
            </p:nvSpPr>
            <p:spPr>
              <a:xfrm rot="17306488" flipH="1">
                <a:off x="7187911" y="3696300"/>
                <a:ext cx="722724" cy="297578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421293"/>
                  <a:gd name="connsiteY0" fmla="*/ 59967 h 442820"/>
                  <a:gd name="connsiteX1" fmla="*/ 464072 w 1421293"/>
                  <a:gd name="connsiteY1" fmla="*/ 442139 h 442820"/>
                  <a:gd name="connsiteX2" fmla="*/ 1421293 w 1421293"/>
                  <a:gd name="connsiteY2" fmla="*/ 0 h 44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1293" h="442820">
                    <a:moveTo>
                      <a:pt x="1" y="59967"/>
                    </a:moveTo>
                    <a:cubicBezTo>
                      <a:pt x="117554" y="353761"/>
                      <a:pt x="227190" y="452133"/>
                      <a:pt x="464072" y="442139"/>
                    </a:cubicBezTo>
                    <a:cubicBezTo>
                      <a:pt x="700954" y="432145"/>
                      <a:pt x="1340013" y="62230"/>
                      <a:pt x="142129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orme libre 168"/>
              <p:cNvSpPr/>
              <p:nvPr/>
            </p:nvSpPr>
            <p:spPr>
              <a:xfrm rot="17306488" flipH="1">
                <a:off x="7621079" y="4434235"/>
                <a:ext cx="722724" cy="297578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421293"/>
                  <a:gd name="connsiteY0" fmla="*/ 59967 h 442820"/>
                  <a:gd name="connsiteX1" fmla="*/ 464072 w 1421293"/>
                  <a:gd name="connsiteY1" fmla="*/ 442139 h 442820"/>
                  <a:gd name="connsiteX2" fmla="*/ 1421293 w 1421293"/>
                  <a:gd name="connsiteY2" fmla="*/ 0 h 44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1293" h="442820">
                    <a:moveTo>
                      <a:pt x="1" y="59967"/>
                    </a:moveTo>
                    <a:cubicBezTo>
                      <a:pt x="117554" y="353761"/>
                      <a:pt x="227190" y="452133"/>
                      <a:pt x="464072" y="442139"/>
                    </a:cubicBezTo>
                    <a:cubicBezTo>
                      <a:pt x="700954" y="432145"/>
                      <a:pt x="1340013" y="62230"/>
                      <a:pt x="142129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lg" len="lg"/>
                <a:tailEnd type="non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Triangle isocèle 110"/>
              <p:cNvSpPr/>
              <p:nvPr/>
            </p:nvSpPr>
            <p:spPr>
              <a:xfrm rot="6900000">
                <a:off x="7485470" y="3551356"/>
                <a:ext cx="195622" cy="2571984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7000">
                    <a:srgbClr val="FFC000"/>
                  </a:gs>
                  <a:gs pos="100000">
                    <a:srgbClr val="7030A0"/>
                  </a:gs>
                  <a:gs pos="73000">
                    <a:srgbClr val="0070C0"/>
                  </a:gs>
                  <a:gs pos="53000">
                    <a:srgbClr val="92D050"/>
                  </a:gs>
                  <a:gs pos="34000">
                    <a:srgbClr val="FFFF00"/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orme libre 170"/>
              <p:cNvSpPr>
                <a:spLocks noChangeAspect="1"/>
              </p:cNvSpPr>
              <p:nvPr/>
            </p:nvSpPr>
            <p:spPr>
              <a:xfrm>
                <a:off x="5917251" y="3576562"/>
                <a:ext cx="1359104" cy="2232464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13920 w 226218"/>
                  <a:gd name="connsiteY0" fmla="*/ 0 h 149711"/>
                  <a:gd name="connsiteX1" fmla="*/ 226218 w 226218"/>
                  <a:gd name="connsiteY1" fmla="*/ 90180 h 149711"/>
                  <a:gd name="connsiteX2" fmla="*/ 226218 w 226218"/>
                  <a:gd name="connsiteY2" fmla="*/ 149711 h 149711"/>
                  <a:gd name="connsiteX3" fmla="*/ 0 w 226218"/>
                  <a:gd name="connsiteY3" fmla="*/ 61605 h 149711"/>
                  <a:gd name="connsiteX4" fmla="*/ 13920 w 226218"/>
                  <a:gd name="connsiteY4" fmla="*/ 0 h 149711"/>
                  <a:gd name="connsiteX0" fmla="*/ 46 w 212344"/>
                  <a:gd name="connsiteY0" fmla="*/ 0 h 149711"/>
                  <a:gd name="connsiteX1" fmla="*/ 212344 w 212344"/>
                  <a:gd name="connsiteY1" fmla="*/ 90180 h 149711"/>
                  <a:gd name="connsiteX2" fmla="*/ 212344 w 212344"/>
                  <a:gd name="connsiteY2" fmla="*/ 149711 h 149711"/>
                  <a:gd name="connsiteX3" fmla="*/ 8236 w 212344"/>
                  <a:gd name="connsiteY3" fmla="*/ 62241 h 149711"/>
                  <a:gd name="connsiteX4" fmla="*/ 46 w 212344"/>
                  <a:gd name="connsiteY4" fmla="*/ 0 h 149711"/>
                  <a:gd name="connsiteX0" fmla="*/ 162 w 212460"/>
                  <a:gd name="connsiteY0" fmla="*/ 0 h 149711"/>
                  <a:gd name="connsiteX1" fmla="*/ 212460 w 212460"/>
                  <a:gd name="connsiteY1" fmla="*/ 90180 h 149711"/>
                  <a:gd name="connsiteX2" fmla="*/ 212460 w 212460"/>
                  <a:gd name="connsiteY2" fmla="*/ 149711 h 149711"/>
                  <a:gd name="connsiteX3" fmla="*/ 982 w 212460"/>
                  <a:gd name="connsiteY3" fmla="*/ 61605 h 149711"/>
                  <a:gd name="connsiteX4" fmla="*/ 162 w 212460"/>
                  <a:gd name="connsiteY4" fmla="*/ 0 h 149711"/>
                  <a:gd name="connsiteX0" fmla="*/ 162 w 213279"/>
                  <a:gd name="connsiteY0" fmla="*/ 0 h 149711"/>
                  <a:gd name="connsiteX1" fmla="*/ 213279 w 213279"/>
                  <a:gd name="connsiteY1" fmla="*/ 87635 h 149711"/>
                  <a:gd name="connsiteX2" fmla="*/ 212460 w 213279"/>
                  <a:gd name="connsiteY2" fmla="*/ 149711 h 149711"/>
                  <a:gd name="connsiteX3" fmla="*/ 982 w 213279"/>
                  <a:gd name="connsiteY3" fmla="*/ 61605 h 149711"/>
                  <a:gd name="connsiteX4" fmla="*/ 162 w 213279"/>
                  <a:gd name="connsiteY4" fmla="*/ 0 h 149711"/>
                  <a:gd name="connsiteX0" fmla="*/ 162 w 214098"/>
                  <a:gd name="connsiteY0" fmla="*/ 0 h 147166"/>
                  <a:gd name="connsiteX1" fmla="*/ 213279 w 214098"/>
                  <a:gd name="connsiteY1" fmla="*/ 87635 h 147166"/>
                  <a:gd name="connsiteX2" fmla="*/ 214098 w 214098"/>
                  <a:gd name="connsiteY2" fmla="*/ 147166 h 147166"/>
                  <a:gd name="connsiteX3" fmla="*/ 982 w 214098"/>
                  <a:gd name="connsiteY3" fmla="*/ 61605 h 147166"/>
                  <a:gd name="connsiteX4" fmla="*/ 162 w 214098"/>
                  <a:gd name="connsiteY4" fmla="*/ 0 h 147166"/>
                  <a:gd name="connsiteX0" fmla="*/ 32120 w 213116"/>
                  <a:gd name="connsiteY0" fmla="*/ 0 h 152823"/>
                  <a:gd name="connsiteX1" fmla="*/ 212297 w 213116"/>
                  <a:gd name="connsiteY1" fmla="*/ 93292 h 152823"/>
                  <a:gd name="connsiteX2" fmla="*/ 213116 w 213116"/>
                  <a:gd name="connsiteY2" fmla="*/ 152823 h 152823"/>
                  <a:gd name="connsiteX3" fmla="*/ 0 w 213116"/>
                  <a:gd name="connsiteY3" fmla="*/ 67262 h 152823"/>
                  <a:gd name="connsiteX4" fmla="*/ 32120 w 213116"/>
                  <a:gd name="connsiteY4" fmla="*/ 0 h 152823"/>
                  <a:gd name="connsiteX0" fmla="*/ 6500 w 187496"/>
                  <a:gd name="connsiteY0" fmla="*/ 0 h 152823"/>
                  <a:gd name="connsiteX1" fmla="*/ 186677 w 187496"/>
                  <a:gd name="connsiteY1" fmla="*/ 93292 h 152823"/>
                  <a:gd name="connsiteX2" fmla="*/ 187496 w 187496"/>
                  <a:gd name="connsiteY2" fmla="*/ 152823 h 152823"/>
                  <a:gd name="connsiteX3" fmla="*/ 0 w 187496"/>
                  <a:gd name="connsiteY3" fmla="*/ 64434 h 152823"/>
                  <a:gd name="connsiteX4" fmla="*/ 6500 w 187496"/>
                  <a:gd name="connsiteY4" fmla="*/ 0 h 152823"/>
                  <a:gd name="connsiteX0" fmla="*/ 6500 w 187496"/>
                  <a:gd name="connsiteY0" fmla="*/ 0 h 152823"/>
                  <a:gd name="connsiteX1" fmla="*/ 162887 w 187496"/>
                  <a:gd name="connsiteY1" fmla="*/ 93292 h 152823"/>
                  <a:gd name="connsiteX2" fmla="*/ 187496 w 187496"/>
                  <a:gd name="connsiteY2" fmla="*/ 152823 h 152823"/>
                  <a:gd name="connsiteX3" fmla="*/ 0 w 187496"/>
                  <a:gd name="connsiteY3" fmla="*/ 64434 h 152823"/>
                  <a:gd name="connsiteX4" fmla="*/ 6500 w 187496"/>
                  <a:gd name="connsiteY4" fmla="*/ 0 h 152823"/>
                  <a:gd name="connsiteX0" fmla="*/ 6500 w 162887"/>
                  <a:gd name="connsiteY0" fmla="*/ 0 h 154237"/>
                  <a:gd name="connsiteX1" fmla="*/ 162887 w 162887"/>
                  <a:gd name="connsiteY1" fmla="*/ 93292 h 154237"/>
                  <a:gd name="connsiteX2" fmla="*/ 161876 w 162887"/>
                  <a:gd name="connsiteY2" fmla="*/ 154237 h 154237"/>
                  <a:gd name="connsiteX3" fmla="*/ 0 w 162887"/>
                  <a:gd name="connsiteY3" fmla="*/ 64434 h 154237"/>
                  <a:gd name="connsiteX4" fmla="*/ 6500 w 162887"/>
                  <a:gd name="connsiteY4" fmla="*/ 0 h 154237"/>
                  <a:gd name="connsiteX0" fmla="*/ 99 w 165636"/>
                  <a:gd name="connsiteY0" fmla="*/ 0 h 155651"/>
                  <a:gd name="connsiteX1" fmla="*/ 165636 w 165636"/>
                  <a:gd name="connsiteY1" fmla="*/ 94706 h 155651"/>
                  <a:gd name="connsiteX2" fmla="*/ 164625 w 165636"/>
                  <a:gd name="connsiteY2" fmla="*/ 155651 h 155651"/>
                  <a:gd name="connsiteX3" fmla="*/ 2749 w 165636"/>
                  <a:gd name="connsiteY3" fmla="*/ 65848 h 155651"/>
                  <a:gd name="connsiteX4" fmla="*/ 99 w 165636"/>
                  <a:gd name="connsiteY4" fmla="*/ 0 h 155651"/>
                  <a:gd name="connsiteX0" fmla="*/ 977 w 162887"/>
                  <a:gd name="connsiteY0" fmla="*/ 0 h 180874"/>
                  <a:gd name="connsiteX1" fmla="*/ 162887 w 162887"/>
                  <a:gd name="connsiteY1" fmla="*/ 119929 h 180874"/>
                  <a:gd name="connsiteX2" fmla="*/ 161876 w 162887"/>
                  <a:gd name="connsiteY2" fmla="*/ 180874 h 180874"/>
                  <a:gd name="connsiteX3" fmla="*/ 0 w 162887"/>
                  <a:gd name="connsiteY3" fmla="*/ 91071 h 180874"/>
                  <a:gd name="connsiteX4" fmla="*/ 977 w 162887"/>
                  <a:gd name="connsiteY4" fmla="*/ 0 h 180874"/>
                  <a:gd name="connsiteX0" fmla="*/ 977 w 165305"/>
                  <a:gd name="connsiteY0" fmla="*/ 0 h 180874"/>
                  <a:gd name="connsiteX1" fmla="*/ 165305 w 165305"/>
                  <a:gd name="connsiteY1" fmla="*/ 63877 h 180874"/>
                  <a:gd name="connsiteX2" fmla="*/ 161876 w 165305"/>
                  <a:gd name="connsiteY2" fmla="*/ 180874 h 180874"/>
                  <a:gd name="connsiteX3" fmla="*/ 0 w 165305"/>
                  <a:gd name="connsiteY3" fmla="*/ 91071 h 180874"/>
                  <a:gd name="connsiteX4" fmla="*/ 977 w 165305"/>
                  <a:gd name="connsiteY4" fmla="*/ 0 h 180874"/>
                  <a:gd name="connsiteX0" fmla="*/ 3395 w 165305"/>
                  <a:gd name="connsiteY0" fmla="*/ 0 h 199558"/>
                  <a:gd name="connsiteX1" fmla="*/ 165305 w 165305"/>
                  <a:gd name="connsiteY1" fmla="*/ 82561 h 199558"/>
                  <a:gd name="connsiteX2" fmla="*/ 161876 w 165305"/>
                  <a:gd name="connsiteY2" fmla="*/ 199558 h 199558"/>
                  <a:gd name="connsiteX3" fmla="*/ 0 w 165305"/>
                  <a:gd name="connsiteY3" fmla="*/ 109755 h 199558"/>
                  <a:gd name="connsiteX4" fmla="*/ 3395 w 165305"/>
                  <a:gd name="connsiteY4" fmla="*/ 0 h 199558"/>
                  <a:gd name="connsiteX0" fmla="*/ 3395 w 165305"/>
                  <a:gd name="connsiteY0" fmla="*/ 0 h 210768"/>
                  <a:gd name="connsiteX1" fmla="*/ 165305 w 165305"/>
                  <a:gd name="connsiteY1" fmla="*/ 93771 h 210768"/>
                  <a:gd name="connsiteX2" fmla="*/ 161876 w 165305"/>
                  <a:gd name="connsiteY2" fmla="*/ 210768 h 210768"/>
                  <a:gd name="connsiteX3" fmla="*/ 0 w 165305"/>
                  <a:gd name="connsiteY3" fmla="*/ 120965 h 210768"/>
                  <a:gd name="connsiteX4" fmla="*/ 3395 w 165305"/>
                  <a:gd name="connsiteY4" fmla="*/ 0 h 210768"/>
                  <a:gd name="connsiteX0" fmla="*/ 2186 w 165305"/>
                  <a:gd name="connsiteY0" fmla="*/ 0 h 209834"/>
                  <a:gd name="connsiteX1" fmla="*/ 165305 w 165305"/>
                  <a:gd name="connsiteY1" fmla="*/ 92837 h 209834"/>
                  <a:gd name="connsiteX2" fmla="*/ 161876 w 165305"/>
                  <a:gd name="connsiteY2" fmla="*/ 209834 h 209834"/>
                  <a:gd name="connsiteX3" fmla="*/ 0 w 165305"/>
                  <a:gd name="connsiteY3" fmla="*/ 120031 h 209834"/>
                  <a:gd name="connsiteX4" fmla="*/ 2186 w 165305"/>
                  <a:gd name="connsiteY4" fmla="*/ 0 h 20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5" h="209834">
                    <a:moveTo>
                      <a:pt x="2186" y="0"/>
                    </a:moveTo>
                    <a:lnTo>
                      <a:pt x="165305" y="92837"/>
                    </a:lnTo>
                    <a:lnTo>
                      <a:pt x="161876" y="209834"/>
                    </a:lnTo>
                    <a:lnTo>
                      <a:pt x="0" y="120031"/>
                    </a:lnTo>
                    <a:cubicBezTo>
                      <a:pt x="794" y="99393"/>
                      <a:pt x="1392" y="20638"/>
                      <a:pt x="218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5B9BD5">
                      <a:tint val="66000"/>
                      <a:satMod val="160000"/>
                    </a:srgbClr>
                  </a:gs>
                  <a:gs pos="50000">
                    <a:srgbClr val="5B9BD5">
                      <a:tint val="44500"/>
                      <a:satMod val="160000"/>
                    </a:srgbClr>
                  </a:gs>
                  <a:gs pos="100000">
                    <a:srgbClr val="5B9BD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2" name="Groupe 171"/>
              <p:cNvGrpSpPr>
                <a:grpSpLocks noChangeAspect="1"/>
              </p:cNvGrpSpPr>
              <p:nvPr/>
            </p:nvGrpSpPr>
            <p:grpSpPr>
              <a:xfrm rot="611358">
                <a:off x="8350345" y="5224157"/>
                <a:ext cx="822953" cy="379520"/>
                <a:chOff x="8350337" y="5224167"/>
                <a:chExt cx="615050" cy="283642"/>
              </a:xfrm>
            </p:grpSpPr>
            <p:sp>
              <p:nvSpPr>
                <p:cNvPr id="176" name="Forme libre 175"/>
                <p:cNvSpPr/>
                <p:nvPr/>
              </p:nvSpPr>
              <p:spPr>
                <a:xfrm rot="21064385">
                  <a:off x="8409944" y="5224167"/>
                  <a:ext cx="547139" cy="241360"/>
                </a:xfrm>
                <a:custGeom>
                  <a:avLst/>
                  <a:gdLst>
                    <a:gd name="connsiteX0" fmla="*/ 0 w 600075"/>
                    <a:gd name="connsiteY0" fmla="*/ 171450 h 438150"/>
                    <a:gd name="connsiteX1" fmla="*/ 295275 w 600075"/>
                    <a:gd name="connsiteY1" fmla="*/ 438150 h 438150"/>
                    <a:gd name="connsiteX2" fmla="*/ 600075 w 600075"/>
                    <a:gd name="connsiteY2" fmla="*/ 238125 h 438150"/>
                    <a:gd name="connsiteX3" fmla="*/ 381000 w 600075"/>
                    <a:gd name="connsiteY3" fmla="*/ 0 h 438150"/>
                    <a:gd name="connsiteX4" fmla="*/ 0 w 600075"/>
                    <a:gd name="connsiteY4" fmla="*/ 171450 h 438150"/>
                    <a:gd name="connsiteX0" fmla="*/ 0 w 600075"/>
                    <a:gd name="connsiteY0" fmla="*/ 194511 h 461211"/>
                    <a:gd name="connsiteX1" fmla="*/ 295275 w 600075"/>
                    <a:gd name="connsiteY1" fmla="*/ 461211 h 461211"/>
                    <a:gd name="connsiteX2" fmla="*/ 600075 w 600075"/>
                    <a:gd name="connsiteY2" fmla="*/ 261186 h 461211"/>
                    <a:gd name="connsiteX3" fmla="*/ 306405 w 600075"/>
                    <a:gd name="connsiteY3" fmla="*/ 0 h 461211"/>
                    <a:gd name="connsiteX4" fmla="*/ 0 w 600075"/>
                    <a:gd name="connsiteY4" fmla="*/ 194511 h 461211"/>
                    <a:gd name="connsiteX0" fmla="*/ 0 w 554491"/>
                    <a:gd name="connsiteY0" fmla="*/ 71355 h 461211"/>
                    <a:gd name="connsiteX1" fmla="*/ 249691 w 554491"/>
                    <a:gd name="connsiteY1" fmla="*/ 461211 h 461211"/>
                    <a:gd name="connsiteX2" fmla="*/ 554491 w 554491"/>
                    <a:gd name="connsiteY2" fmla="*/ 261186 h 461211"/>
                    <a:gd name="connsiteX3" fmla="*/ 260821 w 554491"/>
                    <a:gd name="connsiteY3" fmla="*/ 0 h 461211"/>
                    <a:gd name="connsiteX4" fmla="*/ 0 w 554491"/>
                    <a:gd name="connsiteY4" fmla="*/ 71355 h 461211"/>
                    <a:gd name="connsiteX0" fmla="*/ 0 w 554491"/>
                    <a:gd name="connsiteY0" fmla="*/ 58915 h 448771"/>
                    <a:gd name="connsiteX1" fmla="*/ 249691 w 554491"/>
                    <a:gd name="connsiteY1" fmla="*/ 448771 h 448771"/>
                    <a:gd name="connsiteX2" fmla="*/ 554491 w 554491"/>
                    <a:gd name="connsiteY2" fmla="*/ 248746 h 448771"/>
                    <a:gd name="connsiteX3" fmla="*/ 173797 w 554491"/>
                    <a:gd name="connsiteY3" fmla="*/ 0 h 448771"/>
                    <a:gd name="connsiteX4" fmla="*/ 0 w 554491"/>
                    <a:gd name="connsiteY4" fmla="*/ 58915 h 448771"/>
                    <a:gd name="connsiteX0" fmla="*/ 0 w 554491"/>
                    <a:gd name="connsiteY0" fmla="*/ 58915 h 248746"/>
                    <a:gd name="connsiteX1" fmla="*/ 70117 w 554491"/>
                    <a:gd name="connsiteY1" fmla="*/ 208679 h 248746"/>
                    <a:gd name="connsiteX2" fmla="*/ 554491 w 554491"/>
                    <a:gd name="connsiteY2" fmla="*/ 248746 h 248746"/>
                    <a:gd name="connsiteX3" fmla="*/ 173797 w 554491"/>
                    <a:gd name="connsiteY3" fmla="*/ 0 h 248746"/>
                    <a:gd name="connsiteX4" fmla="*/ 0 w 554491"/>
                    <a:gd name="connsiteY4" fmla="*/ 58915 h 248746"/>
                    <a:gd name="connsiteX0" fmla="*/ 0 w 263029"/>
                    <a:gd name="connsiteY0" fmla="*/ 58915 h 208679"/>
                    <a:gd name="connsiteX1" fmla="*/ 70117 w 263029"/>
                    <a:gd name="connsiteY1" fmla="*/ 208679 h 208679"/>
                    <a:gd name="connsiteX2" fmla="*/ 263029 w 263029"/>
                    <a:gd name="connsiteY2" fmla="*/ 140518 h 208679"/>
                    <a:gd name="connsiteX3" fmla="*/ 173797 w 263029"/>
                    <a:gd name="connsiteY3" fmla="*/ 0 h 208679"/>
                    <a:gd name="connsiteX4" fmla="*/ 0 w 263029"/>
                    <a:gd name="connsiteY4" fmla="*/ 58915 h 208679"/>
                    <a:gd name="connsiteX0" fmla="*/ 0 w 251978"/>
                    <a:gd name="connsiteY0" fmla="*/ 58915 h 208679"/>
                    <a:gd name="connsiteX1" fmla="*/ 70117 w 251978"/>
                    <a:gd name="connsiteY1" fmla="*/ 208679 h 208679"/>
                    <a:gd name="connsiteX2" fmla="*/ 251978 w 251978"/>
                    <a:gd name="connsiteY2" fmla="*/ 141762 h 208679"/>
                    <a:gd name="connsiteX3" fmla="*/ 173797 w 251978"/>
                    <a:gd name="connsiteY3" fmla="*/ 0 h 208679"/>
                    <a:gd name="connsiteX4" fmla="*/ 0 w 251978"/>
                    <a:gd name="connsiteY4" fmla="*/ 58915 h 208679"/>
                    <a:gd name="connsiteX0" fmla="*/ 0 w 242308"/>
                    <a:gd name="connsiteY0" fmla="*/ 57671 h 208679"/>
                    <a:gd name="connsiteX1" fmla="*/ 60447 w 242308"/>
                    <a:gd name="connsiteY1" fmla="*/ 208679 h 208679"/>
                    <a:gd name="connsiteX2" fmla="*/ 242308 w 242308"/>
                    <a:gd name="connsiteY2" fmla="*/ 141762 h 208679"/>
                    <a:gd name="connsiteX3" fmla="*/ 164127 w 242308"/>
                    <a:gd name="connsiteY3" fmla="*/ 0 h 208679"/>
                    <a:gd name="connsiteX4" fmla="*/ 0 w 242308"/>
                    <a:gd name="connsiteY4" fmla="*/ 57671 h 208679"/>
                    <a:gd name="connsiteX0" fmla="*/ 0 w 195343"/>
                    <a:gd name="connsiteY0" fmla="*/ 57671 h 208679"/>
                    <a:gd name="connsiteX1" fmla="*/ 60447 w 195343"/>
                    <a:gd name="connsiteY1" fmla="*/ 208679 h 208679"/>
                    <a:gd name="connsiteX2" fmla="*/ 195343 w 195343"/>
                    <a:gd name="connsiteY2" fmla="*/ 157934 h 208679"/>
                    <a:gd name="connsiteX3" fmla="*/ 164127 w 195343"/>
                    <a:gd name="connsiteY3" fmla="*/ 0 h 208679"/>
                    <a:gd name="connsiteX4" fmla="*/ 0 w 195343"/>
                    <a:gd name="connsiteY4" fmla="*/ 57671 h 208679"/>
                    <a:gd name="connsiteX0" fmla="*/ 0 w 249215"/>
                    <a:gd name="connsiteY0" fmla="*/ 93747 h 208679"/>
                    <a:gd name="connsiteX1" fmla="*/ 114319 w 249215"/>
                    <a:gd name="connsiteY1" fmla="*/ 208679 h 208679"/>
                    <a:gd name="connsiteX2" fmla="*/ 249215 w 249215"/>
                    <a:gd name="connsiteY2" fmla="*/ 157934 h 208679"/>
                    <a:gd name="connsiteX3" fmla="*/ 217999 w 249215"/>
                    <a:gd name="connsiteY3" fmla="*/ 0 h 208679"/>
                    <a:gd name="connsiteX4" fmla="*/ 0 w 249215"/>
                    <a:gd name="connsiteY4" fmla="*/ 93747 h 208679"/>
                    <a:gd name="connsiteX0" fmla="*/ 0 w 268553"/>
                    <a:gd name="connsiteY0" fmla="*/ 93747 h 208679"/>
                    <a:gd name="connsiteX1" fmla="*/ 114319 w 268553"/>
                    <a:gd name="connsiteY1" fmla="*/ 208679 h 208679"/>
                    <a:gd name="connsiteX2" fmla="*/ 268553 w 268553"/>
                    <a:gd name="connsiteY2" fmla="*/ 152958 h 208679"/>
                    <a:gd name="connsiteX3" fmla="*/ 217999 w 268553"/>
                    <a:gd name="connsiteY3" fmla="*/ 0 h 208679"/>
                    <a:gd name="connsiteX4" fmla="*/ 0 w 268553"/>
                    <a:gd name="connsiteY4" fmla="*/ 93747 h 208679"/>
                    <a:gd name="connsiteX0" fmla="*/ 0 w 268553"/>
                    <a:gd name="connsiteY0" fmla="*/ 42743 h 157675"/>
                    <a:gd name="connsiteX1" fmla="*/ 114319 w 268553"/>
                    <a:gd name="connsiteY1" fmla="*/ 157675 h 157675"/>
                    <a:gd name="connsiteX2" fmla="*/ 268553 w 268553"/>
                    <a:gd name="connsiteY2" fmla="*/ 101954 h 157675"/>
                    <a:gd name="connsiteX3" fmla="*/ 169652 w 268553"/>
                    <a:gd name="connsiteY3" fmla="*/ 0 h 157675"/>
                    <a:gd name="connsiteX4" fmla="*/ 0 w 268553"/>
                    <a:gd name="connsiteY4" fmla="*/ 42743 h 157675"/>
                    <a:gd name="connsiteX0" fmla="*/ 0 w 268553"/>
                    <a:gd name="connsiteY0" fmla="*/ 50207 h 165139"/>
                    <a:gd name="connsiteX1" fmla="*/ 114319 w 268553"/>
                    <a:gd name="connsiteY1" fmla="*/ 165139 h 165139"/>
                    <a:gd name="connsiteX2" fmla="*/ 268553 w 268553"/>
                    <a:gd name="connsiteY2" fmla="*/ 109418 h 165139"/>
                    <a:gd name="connsiteX3" fmla="*/ 150314 w 268553"/>
                    <a:gd name="connsiteY3" fmla="*/ 0 h 165139"/>
                    <a:gd name="connsiteX4" fmla="*/ 0 w 268553"/>
                    <a:gd name="connsiteY4" fmla="*/ 50207 h 165139"/>
                    <a:gd name="connsiteX0" fmla="*/ 0 w 316900"/>
                    <a:gd name="connsiteY0" fmla="*/ 1691 h 165139"/>
                    <a:gd name="connsiteX1" fmla="*/ 162666 w 316900"/>
                    <a:gd name="connsiteY1" fmla="*/ 165139 h 165139"/>
                    <a:gd name="connsiteX2" fmla="*/ 316900 w 316900"/>
                    <a:gd name="connsiteY2" fmla="*/ 109418 h 165139"/>
                    <a:gd name="connsiteX3" fmla="*/ 198661 w 316900"/>
                    <a:gd name="connsiteY3" fmla="*/ 0 h 165139"/>
                    <a:gd name="connsiteX4" fmla="*/ 0 w 316900"/>
                    <a:gd name="connsiteY4" fmla="*/ 1691 h 165139"/>
                    <a:gd name="connsiteX0" fmla="*/ 0 w 316900"/>
                    <a:gd name="connsiteY0" fmla="*/ 1691 h 129063"/>
                    <a:gd name="connsiteX1" fmla="*/ 141946 w 316900"/>
                    <a:gd name="connsiteY1" fmla="*/ 129063 h 129063"/>
                    <a:gd name="connsiteX2" fmla="*/ 316900 w 316900"/>
                    <a:gd name="connsiteY2" fmla="*/ 109418 h 129063"/>
                    <a:gd name="connsiteX3" fmla="*/ 198661 w 316900"/>
                    <a:gd name="connsiteY3" fmla="*/ 0 h 129063"/>
                    <a:gd name="connsiteX4" fmla="*/ 0 w 316900"/>
                    <a:gd name="connsiteY4" fmla="*/ 1691 h 129063"/>
                    <a:gd name="connsiteX0" fmla="*/ 0 w 317390"/>
                    <a:gd name="connsiteY0" fmla="*/ 4500 h 129063"/>
                    <a:gd name="connsiteX1" fmla="*/ 142436 w 317390"/>
                    <a:gd name="connsiteY1" fmla="*/ 129063 h 129063"/>
                    <a:gd name="connsiteX2" fmla="*/ 317390 w 317390"/>
                    <a:gd name="connsiteY2" fmla="*/ 109418 h 129063"/>
                    <a:gd name="connsiteX3" fmla="*/ 199151 w 317390"/>
                    <a:gd name="connsiteY3" fmla="*/ 0 h 129063"/>
                    <a:gd name="connsiteX4" fmla="*/ 0 w 317390"/>
                    <a:gd name="connsiteY4" fmla="*/ 4500 h 129063"/>
                    <a:gd name="connsiteX0" fmla="*/ 0 w 317390"/>
                    <a:gd name="connsiteY0" fmla="*/ 4500 h 126089"/>
                    <a:gd name="connsiteX1" fmla="*/ 141756 w 317390"/>
                    <a:gd name="connsiteY1" fmla="*/ 126089 h 126089"/>
                    <a:gd name="connsiteX2" fmla="*/ 317390 w 317390"/>
                    <a:gd name="connsiteY2" fmla="*/ 109418 h 126089"/>
                    <a:gd name="connsiteX3" fmla="*/ 199151 w 317390"/>
                    <a:gd name="connsiteY3" fmla="*/ 0 h 126089"/>
                    <a:gd name="connsiteX4" fmla="*/ 0 w 317390"/>
                    <a:gd name="connsiteY4" fmla="*/ 4500 h 126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7390" h="126089">
                      <a:moveTo>
                        <a:pt x="0" y="4500"/>
                      </a:moveTo>
                      <a:lnTo>
                        <a:pt x="141756" y="126089"/>
                      </a:lnTo>
                      <a:lnTo>
                        <a:pt x="317390" y="109418"/>
                      </a:lnTo>
                      <a:lnTo>
                        <a:pt x="199151" y="0"/>
                      </a:lnTo>
                      <a:lnTo>
                        <a:pt x="0" y="450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orme libre 176"/>
                <p:cNvSpPr/>
                <p:nvPr/>
              </p:nvSpPr>
              <p:spPr>
                <a:xfrm flipV="1">
                  <a:off x="8350337" y="5275520"/>
                  <a:ext cx="321691" cy="232289"/>
                </a:xfrm>
                <a:custGeom>
                  <a:avLst/>
                  <a:gdLst>
                    <a:gd name="connsiteX0" fmla="*/ 200025 w 276225"/>
                    <a:gd name="connsiteY0" fmla="*/ 0 h 168275"/>
                    <a:gd name="connsiteX1" fmla="*/ 276225 w 276225"/>
                    <a:gd name="connsiteY1" fmla="*/ 15875 h 168275"/>
                    <a:gd name="connsiteX2" fmla="*/ 63500 w 276225"/>
                    <a:gd name="connsiteY2" fmla="*/ 168275 h 168275"/>
                    <a:gd name="connsiteX3" fmla="*/ 0 w 276225"/>
                    <a:gd name="connsiteY3" fmla="*/ 161925 h 168275"/>
                    <a:gd name="connsiteX4" fmla="*/ 200025 w 276225"/>
                    <a:gd name="connsiteY4" fmla="*/ 0 h 168275"/>
                    <a:gd name="connsiteX0" fmla="*/ 200025 w 276225"/>
                    <a:gd name="connsiteY0" fmla="*/ 0 h 155575"/>
                    <a:gd name="connsiteX1" fmla="*/ 276225 w 276225"/>
                    <a:gd name="connsiteY1" fmla="*/ 3175 h 155575"/>
                    <a:gd name="connsiteX2" fmla="*/ 63500 w 276225"/>
                    <a:gd name="connsiteY2" fmla="*/ 155575 h 155575"/>
                    <a:gd name="connsiteX3" fmla="*/ 0 w 276225"/>
                    <a:gd name="connsiteY3" fmla="*/ 149225 h 155575"/>
                    <a:gd name="connsiteX4" fmla="*/ 200025 w 276225"/>
                    <a:gd name="connsiteY4" fmla="*/ 0 h 155575"/>
                    <a:gd name="connsiteX0" fmla="*/ 209550 w 285750"/>
                    <a:gd name="connsiteY0" fmla="*/ 0 h 158750"/>
                    <a:gd name="connsiteX1" fmla="*/ 285750 w 285750"/>
                    <a:gd name="connsiteY1" fmla="*/ 3175 h 158750"/>
                    <a:gd name="connsiteX2" fmla="*/ 73025 w 285750"/>
                    <a:gd name="connsiteY2" fmla="*/ 155575 h 158750"/>
                    <a:gd name="connsiteX3" fmla="*/ 0 w 285750"/>
                    <a:gd name="connsiteY3" fmla="*/ 158750 h 158750"/>
                    <a:gd name="connsiteX4" fmla="*/ 209550 w 285750"/>
                    <a:gd name="connsiteY4" fmla="*/ 0 h 158750"/>
                    <a:gd name="connsiteX0" fmla="*/ 209550 w 285750"/>
                    <a:gd name="connsiteY0" fmla="*/ 0 h 158750"/>
                    <a:gd name="connsiteX1" fmla="*/ 285750 w 285750"/>
                    <a:gd name="connsiteY1" fmla="*/ 3175 h 158750"/>
                    <a:gd name="connsiteX2" fmla="*/ 57150 w 285750"/>
                    <a:gd name="connsiteY2" fmla="*/ 158750 h 158750"/>
                    <a:gd name="connsiteX3" fmla="*/ 0 w 285750"/>
                    <a:gd name="connsiteY3" fmla="*/ 158750 h 158750"/>
                    <a:gd name="connsiteX4" fmla="*/ 209550 w 285750"/>
                    <a:gd name="connsiteY4" fmla="*/ 0 h 158750"/>
                    <a:gd name="connsiteX0" fmla="*/ 204569 w 280769"/>
                    <a:gd name="connsiteY0" fmla="*/ 0 h 158750"/>
                    <a:gd name="connsiteX1" fmla="*/ 280769 w 280769"/>
                    <a:gd name="connsiteY1" fmla="*/ 3175 h 158750"/>
                    <a:gd name="connsiteX2" fmla="*/ 52169 w 280769"/>
                    <a:gd name="connsiteY2" fmla="*/ 158750 h 158750"/>
                    <a:gd name="connsiteX3" fmla="*/ 0 w 280769"/>
                    <a:gd name="connsiteY3" fmla="*/ 116415 h 158750"/>
                    <a:gd name="connsiteX4" fmla="*/ 204569 w 280769"/>
                    <a:gd name="connsiteY4" fmla="*/ 0 h 158750"/>
                    <a:gd name="connsiteX0" fmla="*/ 197098 w 273298"/>
                    <a:gd name="connsiteY0" fmla="*/ 0 h 158750"/>
                    <a:gd name="connsiteX1" fmla="*/ 273298 w 273298"/>
                    <a:gd name="connsiteY1" fmla="*/ 3175 h 158750"/>
                    <a:gd name="connsiteX2" fmla="*/ 44698 w 273298"/>
                    <a:gd name="connsiteY2" fmla="*/ 158750 h 158750"/>
                    <a:gd name="connsiteX3" fmla="*/ 0 w 273298"/>
                    <a:gd name="connsiteY3" fmla="*/ 113925 h 158750"/>
                    <a:gd name="connsiteX4" fmla="*/ 197098 w 273298"/>
                    <a:gd name="connsiteY4" fmla="*/ 0 h 158750"/>
                    <a:gd name="connsiteX0" fmla="*/ 219511 w 273298"/>
                    <a:gd name="connsiteY0" fmla="*/ 0 h 181162"/>
                    <a:gd name="connsiteX1" fmla="*/ 273298 w 273298"/>
                    <a:gd name="connsiteY1" fmla="*/ 25587 h 181162"/>
                    <a:gd name="connsiteX2" fmla="*/ 44698 w 273298"/>
                    <a:gd name="connsiteY2" fmla="*/ 181162 h 181162"/>
                    <a:gd name="connsiteX3" fmla="*/ 0 w 273298"/>
                    <a:gd name="connsiteY3" fmla="*/ 136337 h 181162"/>
                    <a:gd name="connsiteX4" fmla="*/ 219511 w 273298"/>
                    <a:gd name="connsiteY4" fmla="*/ 0 h 181162"/>
                    <a:gd name="connsiteX0" fmla="*/ 219511 w 260847"/>
                    <a:gd name="connsiteY0" fmla="*/ 0 h 181162"/>
                    <a:gd name="connsiteX1" fmla="*/ 260847 w 260847"/>
                    <a:gd name="connsiteY1" fmla="*/ 30568 h 181162"/>
                    <a:gd name="connsiteX2" fmla="*/ 44698 w 260847"/>
                    <a:gd name="connsiteY2" fmla="*/ 181162 h 181162"/>
                    <a:gd name="connsiteX3" fmla="*/ 0 w 260847"/>
                    <a:gd name="connsiteY3" fmla="*/ 136337 h 181162"/>
                    <a:gd name="connsiteX4" fmla="*/ 219511 w 260847"/>
                    <a:gd name="connsiteY4" fmla="*/ 0 h 181162"/>
                    <a:gd name="connsiteX0" fmla="*/ 209550 w 250886"/>
                    <a:gd name="connsiteY0" fmla="*/ 0 h 181162"/>
                    <a:gd name="connsiteX1" fmla="*/ 250886 w 250886"/>
                    <a:gd name="connsiteY1" fmla="*/ 30568 h 181162"/>
                    <a:gd name="connsiteX2" fmla="*/ 34737 w 250886"/>
                    <a:gd name="connsiteY2" fmla="*/ 181162 h 181162"/>
                    <a:gd name="connsiteX3" fmla="*/ 0 w 250886"/>
                    <a:gd name="connsiteY3" fmla="*/ 143808 h 181162"/>
                    <a:gd name="connsiteX4" fmla="*/ 209550 w 250886"/>
                    <a:gd name="connsiteY4" fmla="*/ 0 h 18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0886" h="181162">
                      <a:moveTo>
                        <a:pt x="209550" y="0"/>
                      </a:moveTo>
                      <a:lnTo>
                        <a:pt x="250886" y="30568"/>
                      </a:lnTo>
                      <a:lnTo>
                        <a:pt x="34737" y="181162"/>
                      </a:lnTo>
                      <a:lnTo>
                        <a:pt x="0" y="143808"/>
                      </a:lnTo>
                      <a:lnTo>
                        <a:pt x="209550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81"/>
                <p:cNvSpPr/>
                <p:nvPr/>
              </p:nvSpPr>
              <p:spPr>
                <a:xfrm>
                  <a:off x="8621860" y="5390025"/>
                  <a:ext cx="343527" cy="117134"/>
                </a:xfrm>
                <a:custGeom>
                  <a:avLst/>
                  <a:gdLst>
                    <a:gd name="connsiteX0" fmla="*/ 0 w 1222301"/>
                    <a:gd name="connsiteY0" fmla="*/ 0 h 417940"/>
                    <a:gd name="connsiteX1" fmla="*/ 1222301 w 1222301"/>
                    <a:gd name="connsiteY1" fmla="*/ 0 h 417940"/>
                    <a:gd name="connsiteX2" fmla="*/ 1222301 w 1222301"/>
                    <a:gd name="connsiteY2" fmla="*/ 417940 h 417940"/>
                    <a:gd name="connsiteX3" fmla="*/ 0 w 1222301"/>
                    <a:gd name="connsiteY3" fmla="*/ 417940 h 417940"/>
                    <a:gd name="connsiteX4" fmla="*/ 0 w 1222301"/>
                    <a:gd name="connsiteY4" fmla="*/ 0 h 417940"/>
                    <a:gd name="connsiteX0" fmla="*/ 164349 w 1222301"/>
                    <a:gd name="connsiteY0" fmla="*/ 249975 h 417940"/>
                    <a:gd name="connsiteX1" fmla="*/ 1222301 w 1222301"/>
                    <a:gd name="connsiteY1" fmla="*/ 0 h 417940"/>
                    <a:gd name="connsiteX2" fmla="*/ 1222301 w 1222301"/>
                    <a:gd name="connsiteY2" fmla="*/ 417940 h 417940"/>
                    <a:gd name="connsiteX3" fmla="*/ 0 w 1222301"/>
                    <a:gd name="connsiteY3" fmla="*/ 417940 h 417940"/>
                    <a:gd name="connsiteX4" fmla="*/ 164349 w 1222301"/>
                    <a:gd name="connsiteY4" fmla="*/ 249975 h 417940"/>
                    <a:gd name="connsiteX0" fmla="*/ 164349 w 1228768"/>
                    <a:gd name="connsiteY0" fmla="*/ 295694 h 463659"/>
                    <a:gd name="connsiteX1" fmla="*/ 1228768 w 1228768"/>
                    <a:gd name="connsiteY1" fmla="*/ 0 h 463659"/>
                    <a:gd name="connsiteX2" fmla="*/ 1222301 w 1228768"/>
                    <a:gd name="connsiteY2" fmla="*/ 463659 h 463659"/>
                    <a:gd name="connsiteX3" fmla="*/ 0 w 1228768"/>
                    <a:gd name="connsiteY3" fmla="*/ 463659 h 463659"/>
                    <a:gd name="connsiteX4" fmla="*/ 164349 w 1228768"/>
                    <a:gd name="connsiteY4" fmla="*/ 295694 h 463659"/>
                    <a:gd name="connsiteX0" fmla="*/ 164349 w 1222379"/>
                    <a:gd name="connsiteY0" fmla="*/ 185735 h 353700"/>
                    <a:gd name="connsiteX1" fmla="*/ 1183521 w 1222379"/>
                    <a:gd name="connsiteY1" fmla="*/ 0 h 353700"/>
                    <a:gd name="connsiteX2" fmla="*/ 1222301 w 1222379"/>
                    <a:gd name="connsiteY2" fmla="*/ 353700 h 353700"/>
                    <a:gd name="connsiteX3" fmla="*/ 0 w 1222379"/>
                    <a:gd name="connsiteY3" fmla="*/ 353700 h 353700"/>
                    <a:gd name="connsiteX4" fmla="*/ 164349 w 1222379"/>
                    <a:gd name="connsiteY4" fmla="*/ 185735 h 353700"/>
                    <a:gd name="connsiteX0" fmla="*/ 164349 w 1223994"/>
                    <a:gd name="connsiteY0" fmla="*/ 238123 h 406088"/>
                    <a:gd name="connsiteX1" fmla="*/ 1223994 w 1223994"/>
                    <a:gd name="connsiteY1" fmla="*/ 0 h 406088"/>
                    <a:gd name="connsiteX2" fmla="*/ 1222301 w 1223994"/>
                    <a:gd name="connsiteY2" fmla="*/ 406088 h 406088"/>
                    <a:gd name="connsiteX3" fmla="*/ 0 w 1223994"/>
                    <a:gd name="connsiteY3" fmla="*/ 406088 h 406088"/>
                    <a:gd name="connsiteX4" fmla="*/ 164349 w 1223994"/>
                    <a:gd name="connsiteY4" fmla="*/ 238123 h 406088"/>
                    <a:gd name="connsiteX0" fmla="*/ 164349 w 1222339"/>
                    <a:gd name="connsiteY0" fmla="*/ 205027 h 372992"/>
                    <a:gd name="connsiteX1" fmla="*/ 1136739 w 1222339"/>
                    <a:gd name="connsiteY1" fmla="*/ 0 h 372992"/>
                    <a:gd name="connsiteX2" fmla="*/ 1222301 w 1222339"/>
                    <a:gd name="connsiteY2" fmla="*/ 372992 h 372992"/>
                    <a:gd name="connsiteX3" fmla="*/ 0 w 1222339"/>
                    <a:gd name="connsiteY3" fmla="*/ 372992 h 372992"/>
                    <a:gd name="connsiteX4" fmla="*/ 164349 w 1222339"/>
                    <a:gd name="connsiteY4" fmla="*/ 205027 h 372992"/>
                    <a:gd name="connsiteX0" fmla="*/ 164349 w 1136739"/>
                    <a:gd name="connsiteY0" fmla="*/ 205027 h 372992"/>
                    <a:gd name="connsiteX1" fmla="*/ 1136739 w 1136739"/>
                    <a:gd name="connsiteY1" fmla="*/ 0 h 372992"/>
                    <a:gd name="connsiteX2" fmla="*/ 1009010 w 1136739"/>
                    <a:gd name="connsiteY2" fmla="*/ 325186 h 372992"/>
                    <a:gd name="connsiteX3" fmla="*/ 0 w 1136739"/>
                    <a:gd name="connsiteY3" fmla="*/ 372992 h 372992"/>
                    <a:gd name="connsiteX4" fmla="*/ 164349 w 1136739"/>
                    <a:gd name="connsiteY4" fmla="*/ 205027 h 372992"/>
                    <a:gd name="connsiteX0" fmla="*/ 164349 w 1136739"/>
                    <a:gd name="connsiteY0" fmla="*/ 205027 h 372992"/>
                    <a:gd name="connsiteX1" fmla="*/ 1136739 w 1136739"/>
                    <a:gd name="connsiteY1" fmla="*/ 0 h 372992"/>
                    <a:gd name="connsiteX2" fmla="*/ 1009010 w 1136739"/>
                    <a:gd name="connsiteY2" fmla="*/ 325186 h 372992"/>
                    <a:gd name="connsiteX3" fmla="*/ 0 w 1136739"/>
                    <a:gd name="connsiteY3" fmla="*/ 372992 h 372992"/>
                    <a:gd name="connsiteX4" fmla="*/ 164349 w 1136739"/>
                    <a:gd name="connsiteY4" fmla="*/ 205027 h 372992"/>
                    <a:gd name="connsiteX0" fmla="*/ 164349 w 1136739"/>
                    <a:gd name="connsiteY0" fmla="*/ 205027 h 372992"/>
                    <a:gd name="connsiteX1" fmla="*/ 1136739 w 1136739"/>
                    <a:gd name="connsiteY1" fmla="*/ 0 h 372992"/>
                    <a:gd name="connsiteX2" fmla="*/ 1009010 w 1136739"/>
                    <a:gd name="connsiteY2" fmla="*/ 325186 h 372992"/>
                    <a:gd name="connsiteX3" fmla="*/ 0 w 1136739"/>
                    <a:gd name="connsiteY3" fmla="*/ 372992 h 372992"/>
                    <a:gd name="connsiteX4" fmla="*/ 164349 w 1136739"/>
                    <a:gd name="connsiteY4" fmla="*/ 205027 h 372992"/>
                    <a:gd name="connsiteX0" fmla="*/ 164349 w 1240153"/>
                    <a:gd name="connsiteY0" fmla="*/ 138834 h 306799"/>
                    <a:gd name="connsiteX1" fmla="*/ 1240153 w 1240153"/>
                    <a:gd name="connsiteY1" fmla="*/ 0 h 306799"/>
                    <a:gd name="connsiteX2" fmla="*/ 1009010 w 1240153"/>
                    <a:gd name="connsiteY2" fmla="*/ 258993 h 306799"/>
                    <a:gd name="connsiteX3" fmla="*/ 0 w 1240153"/>
                    <a:gd name="connsiteY3" fmla="*/ 306799 h 306799"/>
                    <a:gd name="connsiteX4" fmla="*/ 164349 w 1240153"/>
                    <a:gd name="connsiteY4" fmla="*/ 138834 h 306799"/>
                    <a:gd name="connsiteX0" fmla="*/ 164349 w 1240153"/>
                    <a:gd name="connsiteY0" fmla="*/ 138834 h 306799"/>
                    <a:gd name="connsiteX1" fmla="*/ 1240153 w 1240153"/>
                    <a:gd name="connsiteY1" fmla="*/ 0 h 306799"/>
                    <a:gd name="connsiteX2" fmla="*/ 1167363 w 1240153"/>
                    <a:gd name="connsiteY2" fmla="*/ 165832 h 306799"/>
                    <a:gd name="connsiteX3" fmla="*/ 0 w 1240153"/>
                    <a:gd name="connsiteY3" fmla="*/ 306799 h 306799"/>
                    <a:gd name="connsiteX4" fmla="*/ 164349 w 1240153"/>
                    <a:gd name="connsiteY4" fmla="*/ 138834 h 306799"/>
                    <a:gd name="connsiteX0" fmla="*/ 164349 w 1240153"/>
                    <a:gd name="connsiteY0" fmla="*/ 138834 h 306799"/>
                    <a:gd name="connsiteX1" fmla="*/ 1240153 w 1240153"/>
                    <a:gd name="connsiteY1" fmla="*/ 0 h 306799"/>
                    <a:gd name="connsiteX2" fmla="*/ 1167363 w 1240153"/>
                    <a:gd name="connsiteY2" fmla="*/ 165832 h 306799"/>
                    <a:gd name="connsiteX3" fmla="*/ 0 w 1240153"/>
                    <a:gd name="connsiteY3" fmla="*/ 306799 h 306799"/>
                    <a:gd name="connsiteX4" fmla="*/ 164349 w 1240153"/>
                    <a:gd name="connsiteY4" fmla="*/ 138834 h 306799"/>
                    <a:gd name="connsiteX0" fmla="*/ 132032 w 1240153"/>
                    <a:gd name="connsiteY0" fmla="*/ 173156 h 306799"/>
                    <a:gd name="connsiteX1" fmla="*/ 1240153 w 1240153"/>
                    <a:gd name="connsiteY1" fmla="*/ 0 h 306799"/>
                    <a:gd name="connsiteX2" fmla="*/ 1167363 w 1240153"/>
                    <a:gd name="connsiteY2" fmla="*/ 165832 h 306799"/>
                    <a:gd name="connsiteX3" fmla="*/ 0 w 1240153"/>
                    <a:gd name="connsiteY3" fmla="*/ 306799 h 306799"/>
                    <a:gd name="connsiteX4" fmla="*/ 132032 w 1240153"/>
                    <a:gd name="connsiteY4" fmla="*/ 173156 h 306799"/>
                    <a:gd name="connsiteX0" fmla="*/ 132032 w 1230458"/>
                    <a:gd name="connsiteY0" fmla="*/ 182962 h 316605"/>
                    <a:gd name="connsiteX1" fmla="*/ 1230458 w 1230458"/>
                    <a:gd name="connsiteY1" fmla="*/ 0 h 316605"/>
                    <a:gd name="connsiteX2" fmla="*/ 1167363 w 1230458"/>
                    <a:gd name="connsiteY2" fmla="*/ 175638 h 316605"/>
                    <a:gd name="connsiteX3" fmla="*/ 0 w 1230458"/>
                    <a:gd name="connsiteY3" fmla="*/ 316605 h 316605"/>
                    <a:gd name="connsiteX4" fmla="*/ 132032 w 1230458"/>
                    <a:gd name="connsiteY4" fmla="*/ 182962 h 316605"/>
                    <a:gd name="connsiteX0" fmla="*/ 132032 w 1230458"/>
                    <a:gd name="connsiteY0" fmla="*/ 182962 h 316605"/>
                    <a:gd name="connsiteX1" fmla="*/ 1230458 w 1230458"/>
                    <a:gd name="connsiteY1" fmla="*/ 0 h 316605"/>
                    <a:gd name="connsiteX2" fmla="*/ 1183522 w 1230458"/>
                    <a:gd name="connsiteY2" fmla="*/ 129058 h 316605"/>
                    <a:gd name="connsiteX3" fmla="*/ 0 w 1230458"/>
                    <a:gd name="connsiteY3" fmla="*/ 316605 h 316605"/>
                    <a:gd name="connsiteX4" fmla="*/ 132032 w 1230458"/>
                    <a:gd name="connsiteY4" fmla="*/ 182962 h 316605"/>
                    <a:gd name="connsiteX0" fmla="*/ 132032 w 1230458"/>
                    <a:gd name="connsiteY0" fmla="*/ 182962 h 316605"/>
                    <a:gd name="connsiteX1" fmla="*/ 1230458 w 1230458"/>
                    <a:gd name="connsiteY1" fmla="*/ 0 h 316605"/>
                    <a:gd name="connsiteX2" fmla="*/ 1154436 w 1230458"/>
                    <a:gd name="connsiteY2" fmla="*/ 129058 h 316605"/>
                    <a:gd name="connsiteX3" fmla="*/ 0 w 1230458"/>
                    <a:gd name="connsiteY3" fmla="*/ 316605 h 316605"/>
                    <a:gd name="connsiteX4" fmla="*/ 132032 w 1230458"/>
                    <a:gd name="connsiteY4" fmla="*/ 182962 h 316605"/>
                    <a:gd name="connsiteX0" fmla="*/ 132032 w 1230458"/>
                    <a:gd name="connsiteY0" fmla="*/ 182962 h 316605"/>
                    <a:gd name="connsiteX1" fmla="*/ 1230458 w 1230458"/>
                    <a:gd name="connsiteY1" fmla="*/ 0 h 316605"/>
                    <a:gd name="connsiteX2" fmla="*/ 1125351 w 1230458"/>
                    <a:gd name="connsiteY2" fmla="*/ 141316 h 316605"/>
                    <a:gd name="connsiteX3" fmla="*/ 0 w 1230458"/>
                    <a:gd name="connsiteY3" fmla="*/ 316605 h 316605"/>
                    <a:gd name="connsiteX4" fmla="*/ 132032 w 1230458"/>
                    <a:gd name="connsiteY4" fmla="*/ 182962 h 316605"/>
                    <a:gd name="connsiteX0" fmla="*/ 132032 w 1230458"/>
                    <a:gd name="connsiteY0" fmla="*/ 182962 h 316605"/>
                    <a:gd name="connsiteX1" fmla="*/ 1230458 w 1230458"/>
                    <a:gd name="connsiteY1" fmla="*/ 0 h 316605"/>
                    <a:gd name="connsiteX2" fmla="*/ 1125351 w 1230458"/>
                    <a:gd name="connsiteY2" fmla="*/ 141316 h 316605"/>
                    <a:gd name="connsiteX3" fmla="*/ 0 w 1230458"/>
                    <a:gd name="connsiteY3" fmla="*/ 316605 h 316605"/>
                    <a:gd name="connsiteX4" fmla="*/ 132032 w 1230458"/>
                    <a:gd name="connsiteY4" fmla="*/ 182962 h 316605"/>
                    <a:gd name="connsiteX0" fmla="*/ 132032 w 1223995"/>
                    <a:gd name="connsiteY0" fmla="*/ 182962 h 316605"/>
                    <a:gd name="connsiteX1" fmla="*/ 1223995 w 1223995"/>
                    <a:gd name="connsiteY1" fmla="*/ 0 h 316605"/>
                    <a:gd name="connsiteX2" fmla="*/ 1125351 w 1223995"/>
                    <a:gd name="connsiteY2" fmla="*/ 141316 h 316605"/>
                    <a:gd name="connsiteX3" fmla="*/ 0 w 1223995"/>
                    <a:gd name="connsiteY3" fmla="*/ 316605 h 316605"/>
                    <a:gd name="connsiteX4" fmla="*/ 132032 w 1223995"/>
                    <a:gd name="connsiteY4" fmla="*/ 182962 h 316605"/>
                    <a:gd name="connsiteX0" fmla="*/ 132032 w 1223995"/>
                    <a:gd name="connsiteY0" fmla="*/ 182962 h 316605"/>
                    <a:gd name="connsiteX1" fmla="*/ 1223995 w 1223995"/>
                    <a:gd name="connsiteY1" fmla="*/ 0 h 316605"/>
                    <a:gd name="connsiteX2" fmla="*/ 1125351 w 1223995"/>
                    <a:gd name="connsiteY2" fmla="*/ 141316 h 316605"/>
                    <a:gd name="connsiteX3" fmla="*/ 0 w 1223995"/>
                    <a:gd name="connsiteY3" fmla="*/ 316605 h 316605"/>
                    <a:gd name="connsiteX4" fmla="*/ 132032 w 1223995"/>
                    <a:gd name="connsiteY4" fmla="*/ 182962 h 316605"/>
                    <a:gd name="connsiteX0" fmla="*/ 132032 w 1223995"/>
                    <a:gd name="connsiteY0" fmla="*/ 182962 h 316605"/>
                    <a:gd name="connsiteX1" fmla="*/ 1223995 w 1223995"/>
                    <a:gd name="connsiteY1" fmla="*/ 0 h 316605"/>
                    <a:gd name="connsiteX2" fmla="*/ 1125351 w 1223995"/>
                    <a:gd name="connsiteY2" fmla="*/ 141316 h 316605"/>
                    <a:gd name="connsiteX3" fmla="*/ 0 w 1223995"/>
                    <a:gd name="connsiteY3" fmla="*/ 316605 h 316605"/>
                    <a:gd name="connsiteX4" fmla="*/ 132032 w 1223995"/>
                    <a:gd name="connsiteY4" fmla="*/ 182962 h 316605"/>
                    <a:gd name="connsiteX0" fmla="*/ 132032 w 1223995"/>
                    <a:gd name="connsiteY0" fmla="*/ 182962 h 316605"/>
                    <a:gd name="connsiteX1" fmla="*/ 1223995 w 1223995"/>
                    <a:gd name="connsiteY1" fmla="*/ 0 h 316605"/>
                    <a:gd name="connsiteX2" fmla="*/ 1125351 w 1223995"/>
                    <a:gd name="connsiteY2" fmla="*/ 141316 h 316605"/>
                    <a:gd name="connsiteX3" fmla="*/ 0 w 1223995"/>
                    <a:gd name="connsiteY3" fmla="*/ 316605 h 316605"/>
                    <a:gd name="connsiteX4" fmla="*/ 132032 w 1223995"/>
                    <a:gd name="connsiteY4" fmla="*/ 182962 h 31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995" h="316605">
                      <a:moveTo>
                        <a:pt x="132032" y="182962"/>
                      </a:moveTo>
                      <a:lnTo>
                        <a:pt x="1223995" y="0"/>
                      </a:lnTo>
                      <a:cubicBezTo>
                        <a:pt x="1174172" y="88974"/>
                        <a:pt x="1173560" y="78083"/>
                        <a:pt x="1125351" y="141316"/>
                      </a:cubicBezTo>
                      <a:lnTo>
                        <a:pt x="0" y="316605"/>
                      </a:lnTo>
                      <a:lnTo>
                        <a:pt x="132032" y="182962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3" name="Forme libre 172"/>
              <p:cNvSpPr/>
              <p:nvPr/>
            </p:nvSpPr>
            <p:spPr>
              <a:xfrm rot="4293512">
                <a:off x="6966408" y="4982925"/>
                <a:ext cx="957708" cy="689417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883410"/>
                  <a:gd name="connsiteY0" fmla="*/ 615720 h 1025907"/>
                  <a:gd name="connsiteX1" fmla="*/ 464072 w 1883410"/>
                  <a:gd name="connsiteY1" fmla="*/ 997892 h 1025907"/>
                  <a:gd name="connsiteX2" fmla="*/ 1883409 w 1883410"/>
                  <a:gd name="connsiteY2" fmla="*/ 0 h 102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3410" h="1025907">
                    <a:moveTo>
                      <a:pt x="1" y="615720"/>
                    </a:moveTo>
                    <a:cubicBezTo>
                      <a:pt x="117554" y="909514"/>
                      <a:pt x="150171" y="1100512"/>
                      <a:pt x="464072" y="997892"/>
                    </a:cubicBezTo>
                    <a:cubicBezTo>
                      <a:pt x="777973" y="895272"/>
                      <a:pt x="1802129" y="62230"/>
                      <a:pt x="1883409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lg" len="lg"/>
                <a:tailEnd type="non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orme libre 173"/>
              <p:cNvSpPr/>
              <p:nvPr/>
            </p:nvSpPr>
            <p:spPr>
              <a:xfrm rot="4293512">
                <a:off x="6965571" y="4318711"/>
                <a:ext cx="957708" cy="689417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883410"/>
                  <a:gd name="connsiteY0" fmla="*/ 615720 h 1025907"/>
                  <a:gd name="connsiteX1" fmla="*/ 464072 w 1883410"/>
                  <a:gd name="connsiteY1" fmla="*/ 997892 h 1025907"/>
                  <a:gd name="connsiteX2" fmla="*/ 1883409 w 1883410"/>
                  <a:gd name="connsiteY2" fmla="*/ 0 h 102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3410" h="1025907">
                    <a:moveTo>
                      <a:pt x="1" y="615720"/>
                    </a:moveTo>
                    <a:cubicBezTo>
                      <a:pt x="117554" y="909514"/>
                      <a:pt x="150171" y="1100512"/>
                      <a:pt x="464072" y="997892"/>
                    </a:cubicBezTo>
                    <a:cubicBezTo>
                      <a:pt x="777973" y="895272"/>
                      <a:pt x="1802129" y="62230"/>
                      <a:pt x="1883409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orme libre 174"/>
              <p:cNvSpPr/>
              <p:nvPr/>
            </p:nvSpPr>
            <p:spPr>
              <a:xfrm rot="17306488" flipH="1">
                <a:off x="8270571" y="5074752"/>
                <a:ext cx="457193" cy="745502"/>
              </a:xfrm>
              <a:custGeom>
                <a:avLst/>
                <a:gdLst>
                  <a:gd name="connsiteX0" fmla="*/ 0 w 1257300"/>
                  <a:gd name="connsiteY0" fmla="*/ 365760 h 365760"/>
                  <a:gd name="connsiteX1" fmla="*/ 929640 w 1257300"/>
                  <a:gd name="connsiteY1" fmla="*/ 297180 h 365760"/>
                  <a:gd name="connsiteX2" fmla="*/ 1257300 w 1257300"/>
                  <a:gd name="connsiteY2" fmla="*/ 0 h 365760"/>
                  <a:gd name="connsiteX0" fmla="*/ 0 w 1257300"/>
                  <a:gd name="connsiteY0" fmla="*/ 365760 h 436607"/>
                  <a:gd name="connsiteX1" fmla="*/ 609600 w 1257300"/>
                  <a:gd name="connsiteY1" fmla="*/ 419100 h 436607"/>
                  <a:gd name="connsiteX2" fmla="*/ 1257300 w 1257300"/>
                  <a:gd name="connsiteY2" fmla="*/ 0 h 436607"/>
                  <a:gd name="connsiteX0" fmla="*/ 0 w 1257300"/>
                  <a:gd name="connsiteY0" fmla="*/ 365760 h 433677"/>
                  <a:gd name="connsiteX1" fmla="*/ 609600 w 1257300"/>
                  <a:gd name="connsiteY1" fmla="*/ 419100 h 433677"/>
                  <a:gd name="connsiteX2" fmla="*/ 1257300 w 1257300"/>
                  <a:gd name="connsiteY2" fmla="*/ 0 h 433677"/>
                  <a:gd name="connsiteX0" fmla="*/ 0 w 1257300"/>
                  <a:gd name="connsiteY0" fmla="*/ 365760 h 468771"/>
                  <a:gd name="connsiteX1" fmla="*/ 746760 w 1257300"/>
                  <a:gd name="connsiteY1" fmla="*/ 457200 h 468771"/>
                  <a:gd name="connsiteX2" fmla="*/ 1257300 w 1257300"/>
                  <a:gd name="connsiteY2" fmla="*/ 0 h 468771"/>
                  <a:gd name="connsiteX0" fmla="*/ 0 w 1181100"/>
                  <a:gd name="connsiteY0" fmla="*/ 297180 h 464663"/>
                  <a:gd name="connsiteX1" fmla="*/ 670560 w 1181100"/>
                  <a:gd name="connsiteY1" fmla="*/ 457200 h 464663"/>
                  <a:gd name="connsiteX2" fmla="*/ 1181100 w 1181100"/>
                  <a:gd name="connsiteY2" fmla="*/ 0 h 464663"/>
                  <a:gd name="connsiteX0" fmla="*/ 0 w 1181100"/>
                  <a:gd name="connsiteY0" fmla="*/ 297180 h 468649"/>
                  <a:gd name="connsiteX1" fmla="*/ 670560 w 1181100"/>
                  <a:gd name="connsiteY1" fmla="*/ 457200 h 468649"/>
                  <a:gd name="connsiteX2" fmla="*/ 1181100 w 1181100"/>
                  <a:gd name="connsiteY2" fmla="*/ 0 h 468649"/>
                  <a:gd name="connsiteX0" fmla="*/ 0 w 1181100"/>
                  <a:gd name="connsiteY0" fmla="*/ 297180 h 420498"/>
                  <a:gd name="connsiteX1" fmla="*/ 701040 w 1181100"/>
                  <a:gd name="connsiteY1" fmla="*/ 403860 h 420498"/>
                  <a:gd name="connsiteX2" fmla="*/ 1181100 w 1181100"/>
                  <a:gd name="connsiteY2" fmla="*/ 0 h 420498"/>
                  <a:gd name="connsiteX0" fmla="*/ 0 w 1181100"/>
                  <a:gd name="connsiteY0" fmla="*/ 297180 h 378514"/>
                  <a:gd name="connsiteX1" fmla="*/ 670560 w 1181100"/>
                  <a:gd name="connsiteY1" fmla="*/ 350520 h 378514"/>
                  <a:gd name="connsiteX2" fmla="*/ 1181100 w 1181100"/>
                  <a:gd name="connsiteY2" fmla="*/ 0 h 378514"/>
                  <a:gd name="connsiteX0" fmla="*/ 0 w 1181100"/>
                  <a:gd name="connsiteY0" fmla="*/ 297180 h 352775"/>
                  <a:gd name="connsiteX1" fmla="*/ 632460 w 1181100"/>
                  <a:gd name="connsiteY1" fmla="*/ 304800 h 352775"/>
                  <a:gd name="connsiteX2" fmla="*/ 1181100 w 1181100"/>
                  <a:gd name="connsiteY2" fmla="*/ 0 h 352775"/>
                  <a:gd name="connsiteX0" fmla="*/ 0 w 1375909"/>
                  <a:gd name="connsiteY0" fmla="*/ 263162 h 316844"/>
                  <a:gd name="connsiteX1" fmla="*/ 632460 w 1375909"/>
                  <a:gd name="connsiteY1" fmla="*/ 270782 h 316844"/>
                  <a:gd name="connsiteX2" fmla="*/ 1375909 w 1375909"/>
                  <a:gd name="connsiteY2" fmla="*/ 0 h 316844"/>
                  <a:gd name="connsiteX0" fmla="*/ 0 w 1375909"/>
                  <a:gd name="connsiteY0" fmla="*/ 263162 h 344690"/>
                  <a:gd name="connsiteX1" fmla="*/ 641824 w 1375909"/>
                  <a:gd name="connsiteY1" fmla="*/ 320392 h 344690"/>
                  <a:gd name="connsiteX2" fmla="*/ 1375909 w 1375909"/>
                  <a:gd name="connsiteY2" fmla="*/ 0 h 344690"/>
                  <a:gd name="connsiteX0" fmla="*/ 0 w 1375909"/>
                  <a:gd name="connsiteY0" fmla="*/ 263162 h 332215"/>
                  <a:gd name="connsiteX1" fmla="*/ 641824 w 1375909"/>
                  <a:gd name="connsiteY1" fmla="*/ 320392 h 332215"/>
                  <a:gd name="connsiteX2" fmla="*/ 1375909 w 1375909"/>
                  <a:gd name="connsiteY2" fmla="*/ 0 h 332215"/>
                  <a:gd name="connsiteX0" fmla="*/ 0 w 1375909"/>
                  <a:gd name="connsiteY0" fmla="*/ 263162 h 339998"/>
                  <a:gd name="connsiteX1" fmla="*/ 641824 w 1375909"/>
                  <a:gd name="connsiteY1" fmla="*/ 320392 h 339998"/>
                  <a:gd name="connsiteX2" fmla="*/ 1375909 w 1375909"/>
                  <a:gd name="connsiteY2" fmla="*/ 0 h 339998"/>
                  <a:gd name="connsiteX0" fmla="*/ 0 w 1375909"/>
                  <a:gd name="connsiteY0" fmla="*/ 263162 h 625444"/>
                  <a:gd name="connsiteX1" fmla="*/ 523309 w 1375909"/>
                  <a:gd name="connsiteY1" fmla="*/ 622929 h 625444"/>
                  <a:gd name="connsiteX2" fmla="*/ 1375909 w 1375909"/>
                  <a:gd name="connsiteY2" fmla="*/ 0 h 625444"/>
                  <a:gd name="connsiteX0" fmla="*/ 1 w 1316672"/>
                  <a:gd name="connsiteY0" fmla="*/ 240757 h 626254"/>
                  <a:gd name="connsiteX1" fmla="*/ 464072 w 1316672"/>
                  <a:gd name="connsiteY1" fmla="*/ 622929 h 626254"/>
                  <a:gd name="connsiteX2" fmla="*/ 1316672 w 1316672"/>
                  <a:gd name="connsiteY2" fmla="*/ 0 h 626254"/>
                  <a:gd name="connsiteX0" fmla="*/ -1 w 1316670"/>
                  <a:gd name="connsiteY0" fmla="*/ 240757 h 630095"/>
                  <a:gd name="connsiteX1" fmla="*/ 464070 w 1316670"/>
                  <a:gd name="connsiteY1" fmla="*/ 622929 h 630095"/>
                  <a:gd name="connsiteX2" fmla="*/ 1316670 w 1316670"/>
                  <a:gd name="connsiteY2" fmla="*/ 0 h 630095"/>
                  <a:gd name="connsiteX0" fmla="*/ 1 w 1146848"/>
                  <a:gd name="connsiteY0" fmla="*/ 124234 h 508857"/>
                  <a:gd name="connsiteX1" fmla="*/ 464072 w 1146848"/>
                  <a:gd name="connsiteY1" fmla="*/ 506406 h 508857"/>
                  <a:gd name="connsiteX2" fmla="*/ 1146848 w 1146848"/>
                  <a:gd name="connsiteY2" fmla="*/ 0 h 508857"/>
                  <a:gd name="connsiteX0" fmla="*/ -1 w 1036255"/>
                  <a:gd name="connsiteY0" fmla="*/ 0 h 382175"/>
                  <a:gd name="connsiteX1" fmla="*/ 464070 w 1036255"/>
                  <a:gd name="connsiteY1" fmla="*/ 382172 h 382175"/>
                  <a:gd name="connsiteX2" fmla="*/ 1036255 w 1036255"/>
                  <a:gd name="connsiteY2" fmla="*/ 7234 h 382175"/>
                  <a:gd name="connsiteX0" fmla="*/ 1 w 1202036"/>
                  <a:gd name="connsiteY0" fmla="*/ 0 h 544452"/>
                  <a:gd name="connsiteX1" fmla="*/ 464072 w 1202036"/>
                  <a:gd name="connsiteY1" fmla="*/ 382172 h 544452"/>
                  <a:gd name="connsiteX2" fmla="*/ 1202036 w 1202036"/>
                  <a:gd name="connsiteY2" fmla="*/ 527183 h 544452"/>
                  <a:gd name="connsiteX0" fmla="*/ 0 w 1184211"/>
                  <a:gd name="connsiteY0" fmla="*/ 0 h 905592"/>
                  <a:gd name="connsiteX1" fmla="*/ 446247 w 1184211"/>
                  <a:gd name="connsiteY1" fmla="*/ 736264 h 905592"/>
                  <a:gd name="connsiteX2" fmla="*/ 1184211 w 1184211"/>
                  <a:gd name="connsiteY2" fmla="*/ 881275 h 905592"/>
                  <a:gd name="connsiteX0" fmla="*/ 1 w 1071654"/>
                  <a:gd name="connsiteY0" fmla="*/ 0 h 983844"/>
                  <a:gd name="connsiteX1" fmla="*/ 333690 w 1071654"/>
                  <a:gd name="connsiteY1" fmla="*/ 812451 h 983844"/>
                  <a:gd name="connsiteX2" fmla="*/ 1071654 w 1071654"/>
                  <a:gd name="connsiteY2" fmla="*/ 957462 h 983844"/>
                  <a:gd name="connsiteX0" fmla="*/ 1 w 964360"/>
                  <a:gd name="connsiteY0" fmla="*/ 0 h 934596"/>
                  <a:gd name="connsiteX1" fmla="*/ 333690 w 964360"/>
                  <a:gd name="connsiteY1" fmla="*/ 812451 h 934596"/>
                  <a:gd name="connsiteX2" fmla="*/ 964359 w 964360"/>
                  <a:gd name="connsiteY2" fmla="*/ 893269 h 934596"/>
                  <a:gd name="connsiteX0" fmla="*/ 1 w 924084"/>
                  <a:gd name="connsiteY0" fmla="*/ 0 h 1161226"/>
                  <a:gd name="connsiteX1" fmla="*/ 333690 w 924084"/>
                  <a:gd name="connsiteY1" fmla="*/ 812451 h 1161226"/>
                  <a:gd name="connsiteX2" fmla="*/ 924084 w 924084"/>
                  <a:gd name="connsiteY2" fmla="*/ 1149999 h 1161226"/>
                  <a:gd name="connsiteX0" fmla="*/ 1 w 924084"/>
                  <a:gd name="connsiteY0" fmla="*/ 0 h 1215538"/>
                  <a:gd name="connsiteX1" fmla="*/ 306825 w 924084"/>
                  <a:gd name="connsiteY1" fmla="*/ 1090575 h 1215538"/>
                  <a:gd name="connsiteX2" fmla="*/ 924084 w 924084"/>
                  <a:gd name="connsiteY2" fmla="*/ 1149999 h 1215538"/>
                  <a:gd name="connsiteX0" fmla="*/ 1 w 917367"/>
                  <a:gd name="connsiteY0" fmla="*/ 0 h 1259681"/>
                  <a:gd name="connsiteX1" fmla="*/ 306825 w 917367"/>
                  <a:gd name="connsiteY1" fmla="*/ 1090575 h 1259681"/>
                  <a:gd name="connsiteX2" fmla="*/ 917366 w 917367"/>
                  <a:gd name="connsiteY2" fmla="*/ 1219531 h 1259681"/>
                  <a:gd name="connsiteX0" fmla="*/ 1 w 1017953"/>
                  <a:gd name="connsiteY0" fmla="*/ 0 h 1323802"/>
                  <a:gd name="connsiteX1" fmla="*/ 306825 w 1017953"/>
                  <a:gd name="connsiteY1" fmla="*/ 1090575 h 1323802"/>
                  <a:gd name="connsiteX2" fmla="*/ 1017953 w 1017953"/>
                  <a:gd name="connsiteY2" fmla="*/ 1299768 h 132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7953" h="1323802">
                    <a:moveTo>
                      <a:pt x="1" y="0"/>
                    </a:moveTo>
                    <a:cubicBezTo>
                      <a:pt x="117554" y="293794"/>
                      <a:pt x="137166" y="873947"/>
                      <a:pt x="306825" y="1090575"/>
                    </a:cubicBezTo>
                    <a:cubicBezTo>
                      <a:pt x="476484" y="1307203"/>
                      <a:pt x="936673" y="1361998"/>
                      <a:pt x="1017953" y="1299768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e 122"/>
            <p:cNvGrpSpPr>
              <a:grpSpLocks noChangeAspect="1"/>
            </p:cNvGrpSpPr>
            <p:nvPr/>
          </p:nvGrpSpPr>
          <p:grpSpPr>
            <a:xfrm>
              <a:off x="291196" y="1000945"/>
              <a:ext cx="4860589" cy="2833827"/>
              <a:chOff x="64256" y="802364"/>
              <a:chExt cx="2808731" cy="909182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64256" y="802364"/>
                <a:ext cx="689419" cy="16025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Oscillateur laser 1064.2nm  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134" name="Groupe 133"/>
              <p:cNvGrpSpPr/>
              <p:nvPr/>
            </p:nvGrpSpPr>
            <p:grpSpPr>
              <a:xfrm>
                <a:off x="984722" y="865874"/>
                <a:ext cx="1888265" cy="845672"/>
                <a:chOff x="984722" y="865874"/>
                <a:chExt cx="1888265" cy="845672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984722" y="1335219"/>
                  <a:ext cx="1180220" cy="376327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Impulsion en sortie :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71755" marR="0" lvl="0" indent="-71755" algn="l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457200" algn="l"/>
                    </a:tabLst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Durée  &lt; 30 </a:t>
                  </a:r>
                  <a:r>
                    <a:rPr kumimoji="0" lang="fr-FR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ps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71755" marR="0" lvl="0" indent="-71755" algn="l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457200" algn="l"/>
                    </a:tabLst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Largeur spectrale 250 pm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71755" marR="0" lvl="0" indent="-71755" algn="l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457200" algn="l"/>
                    </a:tabLst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Forte intensité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just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 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just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 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2040673" y="865874"/>
                  <a:ext cx="832314" cy="167741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540 - 600 </a:t>
                  </a:r>
                  <a:r>
                    <a:rPr kumimoji="0" lang="fr-FR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ps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just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Etiré et </a:t>
                  </a:r>
                  <a:r>
                    <a:rPr kumimoji="0" lang="fr-FR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chirpé</a:t>
                  </a:r>
                  <a:r>
                    <a:rPr kumimoji="0" lang="fr-FR" sz="1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B3939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</a:rPr>
                    <a:t> </a:t>
                  </a:r>
                  <a:endPara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24" name="Rectangle 123"/>
            <p:cNvSpPr/>
            <p:nvPr/>
          </p:nvSpPr>
          <p:spPr>
            <a:xfrm>
              <a:off x="1123562" y="49008"/>
              <a:ext cx="2063699" cy="753460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Impulsion en entrée :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Durée 30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Largeur spectrale 30 pm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Faible intensité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24542" y="1376111"/>
              <a:ext cx="1698823" cy="766725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Elargissement spectrale par propagation dans une fibre (SPM)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578983" y="760508"/>
              <a:ext cx="939571" cy="655551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Largeur spectrale 250 pm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508603" y="1698375"/>
              <a:ext cx="868083" cy="463628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Circulateur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187261" y="543222"/>
              <a:ext cx="1852503" cy="557044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Etireur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Chirped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Fiber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Bragg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Grating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359114" y="1633958"/>
              <a:ext cx="1242692" cy="462825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Amplificateurs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670848" y="1561316"/>
              <a:ext cx="1142962" cy="407529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Amplifié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64957" y="1833224"/>
              <a:ext cx="1303270" cy="588712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Compresseur à 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deux réseaux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4094" y="3457168"/>
              <a:ext cx="4877047" cy="92613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514350" marR="0" lvl="0" indent="-28575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Diminue la puissance crête durant l’amplification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514350" marR="0" lvl="0" indent="-28575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Diminue les effets non-linéaires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514350" marR="0" lvl="0" indent="-28575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Mitige le risque de dommage induit par laser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514350" marR="0" lvl="0" indent="-28575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457200" algn="l"/>
                </a:tabLst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Permet d’atteindre une intensité plus élevée 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179309" y="660336"/>
            <a:ext cx="753213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19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Objectif : passer de 2 </a:t>
            </a:r>
            <a:r>
              <a:rPr lang="fr-FR" sz="19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fr-FR" sz="19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à 532 nm à 100 </a:t>
            </a:r>
            <a:r>
              <a:rPr lang="fr-FR" sz="19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fr-FR" sz="19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à 1064 nm.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2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Organigramme : Stockage à accès direct 756"/>
          <p:cNvSpPr>
            <a:spLocks noChangeAspect="1"/>
          </p:cNvSpPr>
          <p:nvPr/>
        </p:nvSpPr>
        <p:spPr>
          <a:xfrm rot="1351333">
            <a:off x="6562611" y="4040399"/>
            <a:ext cx="129081" cy="95740"/>
          </a:xfrm>
          <a:prstGeom prst="flowChartMagneticDrum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48</a:t>
            </a:fld>
            <a:endParaRPr lang="fr-FR"/>
          </a:p>
        </p:txBody>
      </p:sp>
      <p:sp>
        <p:nvSpPr>
          <p:cNvPr id="381" name="Rectangle 380"/>
          <p:cNvSpPr/>
          <p:nvPr/>
        </p:nvSpPr>
        <p:spPr>
          <a:xfrm>
            <a:off x="7763623" y="897502"/>
            <a:ext cx="5706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Composants validés :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Les réseaux (sûr mesure, état de l’art)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Analyseur de spectre (les deux)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Circulateur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CFBG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Fibres à maintient de polarisation (PM)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Contrôle de la polarisation en ligne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rgbClr val="3B3939"/>
                </a:solidFill>
              </a:rPr>
              <a:t>Splitters</a:t>
            </a:r>
            <a:endParaRPr lang="fr-FR" sz="1600" b="1" dirty="0">
              <a:solidFill>
                <a:srgbClr val="3B3939"/>
              </a:solidFill>
            </a:endParaRP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Polarimètre</a:t>
            </a:r>
          </a:p>
          <a:p>
            <a:pPr marL="552450" lvl="1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B3939"/>
                </a:solidFill>
              </a:rPr>
              <a:t>Collimateur</a:t>
            </a:r>
          </a:p>
        </p:txBody>
      </p:sp>
      <p:grpSp>
        <p:nvGrpSpPr>
          <p:cNvPr id="566" name="Zone de dessin 1775146480"/>
          <p:cNvGrpSpPr>
            <a:grpSpLocks noChangeAspect="1"/>
          </p:cNvGrpSpPr>
          <p:nvPr/>
        </p:nvGrpSpPr>
        <p:grpSpPr>
          <a:xfrm>
            <a:off x="471488" y="936544"/>
            <a:ext cx="8508364" cy="6095628"/>
            <a:chOff x="0" y="0"/>
            <a:chExt cx="5759450" cy="4126230"/>
          </a:xfrm>
        </p:grpSpPr>
        <p:sp>
          <p:nvSpPr>
            <p:cNvPr id="567" name="Rectangle 566"/>
            <p:cNvSpPr/>
            <p:nvPr/>
          </p:nvSpPr>
          <p:spPr>
            <a:xfrm>
              <a:off x="0" y="0"/>
              <a:ext cx="5759450" cy="4126230"/>
            </a:xfrm>
            <a:prstGeom prst="rect">
              <a:avLst/>
            </a:prstGeom>
          </p:spPr>
        </p:sp>
        <p:grpSp>
          <p:nvGrpSpPr>
            <p:cNvPr id="568" name="Groupe 567"/>
            <p:cNvGrpSpPr>
              <a:grpSpLocks noChangeAspect="1"/>
            </p:cNvGrpSpPr>
            <p:nvPr/>
          </p:nvGrpSpPr>
          <p:grpSpPr>
            <a:xfrm>
              <a:off x="2017548" y="338803"/>
              <a:ext cx="417257" cy="201314"/>
              <a:chOff x="3590411" y="540191"/>
              <a:chExt cx="359351" cy="150880"/>
            </a:xfrm>
            <a:solidFill>
              <a:srgbClr val="5B9BD5">
                <a:lumMod val="60000"/>
                <a:lumOff val="40000"/>
              </a:srgbClr>
            </a:solidFill>
          </p:grpSpPr>
          <p:sp>
            <p:nvSpPr>
              <p:cNvPr id="754" name="Forme libre 753"/>
              <p:cNvSpPr/>
              <p:nvPr/>
            </p:nvSpPr>
            <p:spPr>
              <a:xfrm>
                <a:off x="3590940" y="540191"/>
                <a:ext cx="357263" cy="90796"/>
              </a:xfrm>
              <a:custGeom>
                <a:avLst/>
                <a:gdLst>
                  <a:gd name="connsiteX0" fmla="*/ 0 w 352425"/>
                  <a:gd name="connsiteY0" fmla="*/ 2381 h 95250"/>
                  <a:gd name="connsiteX1" fmla="*/ 211931 w 352425"/>
                  <a:gd name="connsiteY1" fmla="*/ 95250 h 95250"/>
                  <a:gd name="connsiteX2" fmla="*/ 352425 w 352425"/>
                  <a:gd name="connsiteY2" fmla="*/ 95250 h 95250"/>
                  <a:gd name="connsiteX3" fmla="*/ 121444 w 352425"/>
                  <a:gd name="connsiteY3" fmla="*/ 0 h 95250"/>
                  <a:gd name="connsiteX4" fmla="*/ 0 w 352425"/>
                  <a:gd name="connsiteY4" fmla="*/ 2381 h 95250"/>
                  <a:gd name="connsiteX0" fmla="*/ 0 w 354806"/>
                  <a:gd name="connsiteY0" fmla="*/ 7144 h 95250"/>
                  <a:gd name="connsiteX1" fmla="*/ 214312 w 354806"/>
                  <a:gd name="connsiteY1" fmla="*/ 95250 h 95250"/>
                  <a:gd name="connsiteX2" fmla="*/ 354806 w 354806"/>
                  <a:gd name="connsiteY2" fmla="*/ 95250 h 95250"/>
                  <a:gd name="connsiteX3" fmla="*/ 123825 w 354806"/>
                  <a:gd name="connsiteY3" fmla="*/ 0 h 95250"/>
                  <a:gd name="connsiteX4" fmla="*/ 0 w 354806"/>
                  <a:gd name="connsiteY4" fmla="*/ 7144 h 95250"/>
                  <a:gd name="connsiteX0" fmla="*/ 0 w 357263"/>
                  <a:gd name="connsiteY0" fmla="*/ 7144 h 95250"/>
                  <a:gd name="connsiteX1" fmla="*/ 214312 w 357263"/>
                  <a:gd name="connsiteY1" fmla="*/ 95250 h 95250"/>
                  <a:gd name="connsiteX2" fmla="*/ 357263 w 357263"/>
                  <a:gd name="connsiteY2" fmla="*/ 95250 h 95250"/>
                  <a:gd name="connsiteX3" fmla="*/ 123825 w 357263"/>
                  <a:gd name="connsiteY3" fmla="*/ 0 h 95250"/>
                  <a:gd name="connsiteX4" fmla="*/ 0 w 357263"/>
                  <a:gd name="connsiteY4" fmla="*/ 7144 h 95250"/>
                  <a:gd name="connsiteX0" fmla="*/ 0 w 357263"/>
                  <a:gd name="connsiteY0" fmla="*/ 2690 h 90796"/>
                  <a:gd name="connsiteX1" fmla="*/ 214312 w 357263"/>
                  <a:gd name="connsiteY1" fmla="*/ 90796 h 90796"/>
                  <a:gd name="connsiteX2" fmla="*/ 357263 w 357263"/>
                  <a:gd name="connsiteY2" fmla="*/ 90796 h 90796"/>
                  <a:gd name="connsiteX3" fmla="*/ 130376 w 357263"/>
                  <a:gd name="connsiteY3" fmla="*/ 0 h 90796"/>
                  <a:gd name="connsiteX4" fmla="*/ 0 w 357263"/>
                  <a:gd name="connsiteY4" fmla="*/ 2690 h 9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63" h="90796">
                    <a:moveTo>
                      <a:pt x="0" y="2690"/>
                    </a:moveTo>
                    <a:lnTo>
                      <a:pt x="214312" y="90796"/>
                    </a:lnTo>
                    <a:lnTo>
                      <a:pt x="357263" y="90796"/>
                    </a:lnTo>
                    <a:lnTo>
                      <a:pt x="130376" y="0"/>
                    </a:lnTo>
                    <a:lnTo>
                      <a:pt x="0" y="269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orme libre 754"/>
              <p:cNvSpPr/>
              <p:nvPr/>
            </p:nvSpPr>
            <p:spPr>
              <a:xfrm>
                <a:off x="3590411" y="543188"/>
                <a:ext cx="214098" cy="147166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13920 w 226218"/>
                  <a:gd name="connsiteY0" fmla="*/ 0 h 149711"/>
                  <a:gd name="connsiteX1" fmla="*/ 226218 w 226218"/>
                  <a:gd name="connsiteY1" fmla="*/ 90180 h 149711"/>
                  <a:gd name="connsiteX2" fmla="*/ 226218 w 226218"/>
                  <a:gd name="connsiteY2" fmla="*/ 149711 h 149711"/>
                  <a:gd name="connsiteX3" fmla="*/ 0 w 226218"/>
                  <a:gd name="connsiteY3" fmla="*/ 61605 h 149711"/>
                  <a:gd name="connsiteX4" fmla="*/ 13920 w 226218"/>
                  <a:gd name="connsiteY4" fmla="*/ 0 h 149711"/>
                  <a:gd name="connsiteX0" fmla="*/ 46 w 212344"/>
                  <a:gd name="connsiteY0" fmla="*/ 0 h 149711"/>
                  <a:gd name="connsiteX1" fmla="*/ 212344 w 212344"/>
                  <a:gd name="connsiteY1" fmla="*/ 90180 h 149711"/>
                  <a:gd name="connsiteX2" fmla="*/ 212344 w 212344"/>
                  <a:gd name="connsiteY2" fmla="*/ 149711 h 149711"/>
                  <a:gd name="connsiteX3" fmla="*/ 8236 w 212344"/>
                  <a:gd name="connsiteY3" fmla="*/ 62241 h 149711"/>
                  <a:gd name="connsiteX4" fmla="*/ 46 w 212344"/>
                  <a:gd name="connsiteY4" fmla="*/ 0 h 149711"/>
                  <a:gd name="connsiteX0" fmla="*/ 162 w 212460"/>
                  <a:gd name="connsiteY0" fmla="*/ 0 h 149711"/>
                  <a:gd name="connsiteX1" fmla="*/ 212460 w 212460"/>
                  <a:gd name="connsiteY1" fmla="*/ 90180 h 149711"/>
                  <a:gd name="connsiteX2" fmla="*/ 212460 w 212460"/>
                  <a:gd name="connsiteY2" fmla="*/ 149711 h 149711"/>
                  <a:gd name="connsiteX3" fmla="*/ 982 w 212460"/>
                  <a:gd name="connsiteY3" fmla="*/ 61605 h 149711"/>
                  <a:gd name="connsiteX4" fmla="*/ 162 w 212460"/>
                  <a:gd name="connsiteY4" fmla="*/ 0 h 149711"/>
                  <a:gd name="connsiteX0" fmla="*/ 162 w 213279"/>
                  <a:gd name="connsiteY0" fmla="*/ 0 h 149711"/>
                  <a:gd name="connsiteX1" fmla="*/ 213279 w 213279"/>
                  <a:gd name="connsiteY1" fmla="*/ 87635 h 149711"/>
                  <a:gd name="connsiteX2" fmla="*/ 212460 w 213279"/>
                  <a:gd name="connsiteY2" fmla="*/ 149711 h 149711"/>
                  <a:gd name="connsiteX3" fmla="*/ 982 w 213279"/>
                  <a:gd name="connsiteY3" fmla="*/ 61605 h 149711"/>
                  <a:gd name="connsiteX4" fmla="*/ 162 w 213279"/>
                  <a:gd name="connsiteY4" fmla="*/ 0 h 149711"/>
                  <a:gd name="connsiteX0" fmla="*/ 162 w 214098"/>
                  <a:gd name="connsiteY0" fmla="*/ 0 h 147166"/>
                  <a:gd name="connsiteX1" fmla="*/ 213279 w 214098"/>
                  <a:gd name="connsiteY1" fmla="*/ 87635 h 147166"/>
                  <a:gd name="connsiteX2" fmla="*/ 214098 w 214098"/>
                  <a:gd name="connsiteY2" fmla="*/ 147166 h 147166"/>
                  <a:gd name="connsiteX3" fmla="*/ 982 w 214098"/>
                  <a:gd name="connsiteY3" fmla="*/ 61605 h 147166"/>
                  <a:gd name="connsiteX4" fmla="*/ 162 w 214098"/>
                  <a:gd name="connsiteY4" fmla="*/ 0 h 147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098" h="147166">
                    <a:moveTo>
                      <a:pt x="162" y="0"/>
                    </a:moveTo>
                    <a:lnTo>
                      <a:pt x="213279" y="87635"/>
                    </a:lnTo>
                    <a:lnTo>
                      <a:pt x="214098" y="147166"/>
                    </a:lnTo>
                    <a:lnTo>
                      <a:pt x="982" y="61605"/>
                    </a:lnTo>
                    <a:cubicBezTo>
                      <a:pt x="1776" y="40967"/>
                      <a:pt x="-632" y="20638"/>
                      <a:pt x="162" y="0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orme libre 755"/>
              <p:cNvSpPr/>
              <p:nvPr/>
            </p:nvSpPr>
            <p:spPr>
              <a:xfrm>
                <a:off x="3802870" y="632013"/>
                <a:ext cx="146892" cy="59058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226448"/>
                  <a:gd name="connsiteY0" fmla="*/ 0 h 145257"/>
                  <a:gd name="connsiteX1" fmla="*/ 145486 w 226448"/>
                  <a:gd name="connsiteY1" fmla="*/ 4764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157392"/>
                  <a:gd name="connsiteY0" fmla="*/ 0 h 66675"/>
                  <a:gd name="connsiteX1" fmla="*/ 145486 w 157392"/>
                  <a:gd name="connsiteY1" fmla="*/ 4764 h 66675"/>
                  <a:gd name="connsiteX2" fmla="*/ 157392 w 157392"/>
                  <a:gd name="connsiteY2" fmla="*/ 66675 h 66675"/>
                  <a:gd name="connsiteX3" fmla="*/ 230 w 157392"/>
                  <a:gd name="connsiteY3" fmla="*/ 57151 h 66675"/>
                  <a:gd name="connsiteX4" fmla="*/ 229 w 157392"/>
                  <a:gd name="connsiteY4" fmla="*/ 0 h 66675"/>
                  <a:gd name="connsiteX0" fmla="*/ 229 w 159774"/>
                  <a:gd name="connsiteY0" fmla="*/ 0 h 66675"/>
                  <a:gd name="connsiteX1" fmla="*/ 159774 w 159774"/>
                  <a:gd name="connsiteY1" fmla="*/ 2383 h 66675"/>
                  <a:gd name="connsiteX2" fmla="*/ 157392 w 159774"/>
                  <a:gd name="connsiteY2" fmla="*/ 66675 h 66675"/>
                  <a:gd name="connsiteX3" fmla="*/ 230 w 159774"/>
                  <a:gd name="connsiteY3" fmla="*/ 57151 h 66675"/>
                  <a:gd name="connsiteX4" fmla="*/ 229 w 159774"/>
                  <a:gd name="connsiteY4" fmla="*/ 0 h 66675"/>
                  <a:gd name="connsiteX0" fmla="*/ 229 w 162154"/>
                  <a:gd name="connsiteY0" fmla="*/ 0 h 66675"/>
                  <a:gd name="connsiteX1" fmla="*/ 159774 w 162154"/>
                  <a:gd name="connsiteY1" fmla="*/ 2383 h 66675"/>
                  <a:gd name="connsiteX2" fmla="*/ 162154 w 162154"/>
                  <a:gd name="connsiteY2" fmla="*/ 66675 h 66675"/>
                  <a:gd name="connsiteX3" fmla="*/ 230 w 162154"/>
                  <a:gd name="connsiteY3" fmla="*/ 57151 h 66675"/>
                  <a:gd name="connsiteX4" fmla="*/ 229 w 162154"/>
                  <a:gd name="connsiteY4" fmla="*/ 0 h 66675"/>
                  <a:gd name="connsiteX0" fmla="*/ 229 w 164535"/>
                  <a:gd name="connsiteY0" fmla="*/ 0 h 59532"/>
                  <a:gd name="connsiteX1" fmla="*/ 159774 w 164535"/>
                  <a:gd name="connsiteY1" fmla="*/ 2383 h 59532"/>
                  <a:gd name="connsiteX2" fmla="*/ 164535 w 164535"/>
                  <a:gd name="connsiteY2" fmla="*/ 59532 h 59532"/>
                  <a:gd name="connsiteX3" fmla="*/ 230 w 164535"/>
                  <a:gd name="connsiteY3" fmla="*/ 57151 h 59532"/>
                  <a:gd name="connsiteX4" fmla="*/ 229 w 164535"/>
                  <a:gd name="connsiteY4" fmla="*/ 0 h 59532"/>
                  <a:gd name="connsiteX0" fmla="*/ 229 w 162153"/>
                  <a:gd name="connsiteY0" fmla="*/ 0 h 59532"/>
                  <a:gd name="connsiteX1" fmla="*/ 159774 w 162153"/>
                  <a:gd name="connsiteY1" fmla="*/ 2383 h 59532"/>
                  <a:gd name="connsiteX2" fmla="*/ 162153 w 162153"/>
                  <a:gd name="connsiteY2" fmla="*/ 59532 h 59532"/>
                  <a:gd name="connsiteX3" fmla="*/ 230 w 162153"/>
                  <a:gd name="connsiteY3" fmla="*/ 57151 h 59532"/>
                  <a:gd name="connsiteX4" fmla="*/ 229 w 162153"/>
                  <a:gd name="connsiteY4" fmla="*/ 0 h 59532"/>
                  <a:gd name="connsiteX0" fmla="*/ 229 w 162153"/>
                  <a:gd name="connsiteY0" fmla="*/ 162 h 59694"/>
                  <a:gd name="connsiteX1" fmla="*/ 146672 w 162153"/>
                  <a:gd name="connsiteY1" fmla="*/ 0 h 59694"/>
                  <a:gd name="connsiteX2" fmla="*/ 162153 w 162153"/>
                  <a:gd name="connsiteY2" fmla="*/ 59694 h 59694"/>
                  <a:gd name="connsiteX3" fmla="*/ 230 w 162153"/>
                  <a:gd name="connsiteY3" fmla="*/ 57313 h 59694"/>
                  <a:gd name="connsiteX4" fmla="*/ 229 w 162153"/>
                  <a:gd name="connsiteY4" fmla="*/ 162 h 59694"/>
                  <a:gd name="connsiteX0" fmla="*/ 229 w 146892"/>
                  <a:gd name="connsiteY0" fmla="*/ 162 h 59058"/>
                  <a:gd name="connsiteX1" fmla="*/ 146672 w 146892"/>
                  <a:gd name="connsiteY1" fmla="*/ 0 h 59058"/>
                  <a:gd name="connsiteX2" fmla="*/ 146594 w 146892"/>
                  <a:gd name="connsiteY2" fmla="*/ 59058 h 59058"/>
                  <a:gd name="connsiteX3" fmla="*/ 230 w 146892"/>
                  <a:gd name="connsiteY3" fmla="*/ 57313 h 59058"/>
                  <a:gd name="connsiteX4" fmla="*/ 229 w 146892"/>
                  <a:gd name="connsiteY4" fmla="*/ 162 h 5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92" h="59058">
                    <a:moveTo>
                      <a:pt x="229" y="162"/>
                    </a:moveTo>
                    <a:lnTo>
                      <a:pt x="146672" y="0"/>
                    </a:lnTo>
                    <a:cubicBezTo>
                      <a:pt x="147465" y="21431"/>
                      <a:pt x="145801" y="37627"/>
                      <a:pt x="146594" y="59058"/>
                    </a:cubicBezTo>
                    <a:lnTo>
                      <a:pt x="230" y="57313"/>
                    </a:lnTo>
                    <a:cubicBezTo>
                      <a:pt x="1024" y="36675"/>
                      <a:pt x="-565" y="20800"/>
                      <a:pt x="229" y="162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9" name="Organigramme : Stockage à accès direct 568"/>
            <p:cNvSpPr/>
            <p:nvPr/>
          </p:nvSpPr>
          <p:spPr>
            <a:xfrm rot="8724365">
              <a:off x="2473948" y="958565"/>
              <a:ext cx="289705" cy="80175"/>
            </a:xfrm>
            <a:prstGeom prst="flowChartMagneticDrum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isometricLeftDown">
                <a:rot lat="0" lon="2700000" rev="0"/>
              </a:camera>
              <a:lightRig rig="threePt" dir="t"/>
            </a:scene3d>
          </p:spPr>
          <p:txBody>
            <a:bodyPr lIns="63552" tIns="31776" rIns="63552" bIns="31776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0" name="Image 5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8012" y="709660"/>
              <a:ext cx="125522" cy="200835"/>
            </a:xfrm>
            <a:prstGeom prst="rect">
              <a:avLst/>
            </a:prstGeom>
          </p:spPr>
        </p:pic>
        <p:grpSp>
          <p:nvGrpSpPr>
            <p:cNvPr id="571" name="Groupe 570"/>
            <p:cNvGrpSpPr/>
            <p:nvPr/>
          </p:nvGrpSpPr>
          <p:grpSpPr>
            <a:xfrm>
              <a:off x="241892" y="464899"/>
              <a:ext cx="273872" cy="148799"/>
              <a:chOff x="0" y="795164"/>
              <a:chExt cx="359351" cy="150880"/>
            </a:xfrm>
          </p:grpSpPr>
          <p:sp>
            <p:nvSpPr>
              <p:cNvPr id="751" name="Forme libre 750"/>
              <p:cNvSpPr/>
              <p:nvPr/>
            </p:nvSpPr>
            <p:spPr>
              <a:xfrm>
                <a:off x="529" y="795164"/>
                <a:ext cx="357262" cy="90796"/>
              </a:xfrm>
              <a:custGeom>
                <a:avLst/>
                <a:gdLst>
                  <a:gd name="connsiteX0" fmla="*/ 0 w 352425"/>
                  <a:gd name="connsiteY0" fmla="*/ 2381 h 95250"/>
                  <a:gd name="connsiteX1" fmla="*/ 211931 w 352425"/>
                  <a:gd name="connsiteY1" fmla="*/ 95250 h 95250"/>
                  <a:gd name="connsiteX2" fmla="*/ 352425 w 352425"/>
                  <a:gd name="connsiteY2" fmla="*/ 95250 h 95250"/>
                  <a:gd name="connsiteX3" fmla="*/ 121444 w 352425"/>
                  <a:gd name="connsiteY3" fmla="*/ 0 h 95250"/>
                  <a:gd name="connsiteX4" fmla="*/ 0 w 352425"/>
                  <a:gd name="connsiteY4" fmla="*/ 2381 h 95250"/>
                  <a:gd name="connsiteX0" fmla="*/ 0 w 354806"/>
                  <a:gd name="connsiteY0" fmla="*/ 7144 h 95250"/>
                  <a:gd name="connsiteX1" fmla="*/ 214312 w 354806"/>
                  <a:gd name="connsiteY1" fmla="*/ 95250 h 95250"/>
                  <a:gd name="connsiteX2" fmla="*/ 354806 w 354806"/>
                  <a:gd name="connsiteY2" fmla="*/ 95250 h 95250"/>
                  <a:gd name="connsiteX3" fmla="*/ 123825 w 354806"/>
                  <a:gd name="connsiteY3" fmla="*/ 0 h 95250"/>
                  <a:gd name="connsiteX4" fmla="*/ 0 w 354806"/>
                  <a:gd name="connsiteY4" fmla="*/ 7144 h 95250"/>
                  <a:gd name="connsiteX0" fmla="*/ 0 w 357263"/>
                  <a:gd name="connsiteY0" fmla="*/ 7144 h 95250"/>
                  <a:gd name="connsiteX1" fmla="*/ 214312 w 357263"/>
                  <a:gd name="connsiteY1" fmla="*/ 95250 h 95250"/>
                  <a:gd name="connsiteX2" fmla="*/ 357263 w 357263"/>
                  <a:gd name="connsiteY2" fmla="*/ 95250 h 95250"/>
                  <a:gd name="connsiteX3" fmla="*/ 123825 w 357263"/>
                  <a:gd name="connsiteY3" fmla="*/ 0 h 95250"/>
                  <a:gd name="connsiteX4" fmla="*/ 0 w 357263"/>
                  <a:gd name="connsiteY4" fmla="*/ 7144 h 95250"/>
                  <a:gd name="connsiteX0" fmla="*/ 0 w 357263"/>
                  <a:gd name="connsiteY0" fmla="*/ 2690 h 90796"/>
                  <a:gd name="connsiteX1" fmla="*/ 214312 w 357263"/>
                  <a:gd name="connsiteY1" fmla="*/ 90796 h 90796"/>
                  <a:gd name="connsiteX2" fmla="*/ 357263 w 357263"/>
                  <a:gd name="connsiteY2" fmla="*/ 90796 h 90796"/>
                  <a:gd name="connsiteX3" fmla="*/ 130376 w 357263"/>
                  <a:gd name="connsiteY3" fmla="*/ 0 h 90796"/>
                  <a:gd name="connsiteX4" fmla="*/ 0 w 357263"/>
                  <a:gd name="connsiteY4" fmla="*/ 2690 h 9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63" h="90796">
                    <a:moveTo>
                      <a:pt x="0" y="2690"/>
                    </a:moveTo>
                    <a:lnTo>
                      <a:pt x="214312" y="90796"/>
                    </a:lnTo>
                    <a:lnTo>
                      <a:pt x="357263" y="90796"/>
                    </a:lnTo>
                    <a:lnTo>
                      <a:pt x="130376" y="0"/>
                    </a:lnTo>
                    <a:lnTo>
                      <a:pt x="0" y="2690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orme libre 751"/>
              <p:cNvSpPr/>
              <p:nvPr/>
            </p:nvSpPr>
            <p:spPr>
              <a:xfrm>
                <a:off x="0" y="798160"/>
                <a:ext cx="214098" cy="147167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13920 w 226218"/>
                  <a:gd name="connsiteY0" fmla="*/ 0 h 149711"/>
                  <a:gd name="connsiteX1" fmla="*/ 226218 w 226218"/>
                  <a:gd name="connsiteY1" fmla="*/ 90180 h 149711"/>
                  <a:gd name="connsiteX2" fmla="*/ 226218 w 226218"/>
                  <a:gd name="connsiteY2" fmla="*/ 149711 h 149711"/>
                  <a:gd name="connsiteX3" fmla="*/ 0 w 226218"/>
                  <a:gd name="connsiteY3" fmla="*/ 61605 h 149711"/>
                  <a:gd name="connsiteX4" fmla="*/ 13920 w 226218"/>
                  <a:gd name="connsiteY4" fmla="*/ 0 h 149711"/>
                  <a:gd name="connsiteX0" fmla="*/ 46 w 212344"/>
                  <a:gd name="connsiteY0" fmla="*/ 0 h 149711"/>
                  <a:gd name="connsiteX1" fmla="*/ 212344 w 212344"/>
                  <a:gd name="connsiteY1" fmla="*/ 90180 h 149711"/>
                  <a:gd name="connsiteX2" fmla="*/ 212344 w 212344"/>
                  <a:gd name="connsiteY2" fmla="*/ 149711 h 149711"/>
                  <a:gd name="connsiteX3" fmla="*/ 8236 w 212344"/>
                  <a:gd name="connsiteY3" fmla="*/ 62241 h 149711"/>
                  <a:gd name="connsiteX4" fmla="*/ 46 w 212344"/>
                  <a:gd name="connsiteY4" fmla="*/ 0 h 149711"/>
                  <a:gd name="connsiteX0" fmla="*/ 162 w 212460"/>
                  <a:gd name="connsiteY0" fmla="*/ 0 h 149711"/>
                  <a:gd name="connsiteX1" fmla="*/ 212460 w 212460"/>
                  <a:gd name="connsiteY1" fmla="*/ 90180 h 149711"/>
                  <a:gd name="connsiteX2" fmla="*/ 212460 w 212460"/>
                  <a:gd name="connsiteY2" fmla="*/ 149711 h 149711"/>
                  <a:gd name="connsiteX3" fmla="*/ 982 w 212460"/>
                  <a:gd name="connsiteY3" fmla="*/ 61605 h 149711"/>
                  <a:gd name="connsiteX4" fmla="*/ 162 w 212460"/>
                  <a:gd name="connsiteY4" fmla="*/ 0 h 149711"/>
                  <a:gd name="connsiteX0" fmla="*/ 162 w 213279"/>
                  <a:gd name="connsiteY0" fmla="*/ 0 h 149711"/>
                  <a:gd name="connsiteX1" fmla="*/ 213279 w 213279"/>
                  <a:gd name="connsiteY1" fmla="*/ 87635 h 149711"/>
                  <a:gd name="connsiteX2" fmla="*/ 212460 w 213279"/>
                  <a:gd name="connsiteY2" fmla="*/ 149711 h 149711"/>
                  <a:gd name="connsiteX3" fmla="*/ 982 w 213279"/>
                  <a:gd name="connsiteY3" fmla="*/ 61605 h 149711"/>
                  <a:gd name="connsiteX4" fmla="*/ 162 w 213279"/>
                  <a:gd name="connsiteY4" fmla="*/ 0 h 149711"/>
                  <a:gd name="connsiteX0" fmla="*/ 162 w 214098"/>
                  <a:gd name="connsiteY0" fmla="*/ 0 h 147166"/>
                  <a:gd name="connsiteX1" fmla="*/ 213279 w 214098"/>
                  <a:gd name="connsiteY1" fmla="*/ 87635 h 147166"/>
                  <a:gd name="connsiteX2" fmla="*/ 214098 w 214098"/>
                  <a:gd name="connsiteY2" fmla="*/ 147166 h 147166"/>
                  <a:gd name="connsiteX3" fmla="*/ 982 w 214098"/>
                  <a:gd name="connsiteY3" fmla="*/ 61605 h 147166"/>
                  <a:gd name="connsiteX4" fmla="*/ 162 w 214098"/>
                  <a:gd name="connsiteY4" fmla="*/ 0 h 147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098" h="147166">
                    <a:moveTo>
                      <a:pt x="162" y="0"/>
                    </a:moveTo>
                    <a:lnTo>
                      <a:pt x="213279" y="87635"/>
                    </a:lnTo>
                    <a:lnTo>
                      <a:pt x="214098" y="147166"/>
                    </a:lnTo>
                    <a:lnTo>
                      <a:pt x="982" y="61605"/>
                    </a:lnTo>
                    <a:cubicBezTo>
                      <a:pt x="1776" y="40967"/>
                      <a:pt x="-632" y="20638"/>
                      <a:pt x="162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orme libre 752"/>
              <p:cNvSpPr/>
              <p:nvPr/>
            </p:nvSpPr>
            <p:spPr>
              <a:xfrm>
                <a:off x="212459" y="886986"/>
                <a:ext cx="146892" cy="59058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226448"/>
                  <a:gd name="connsiteY0" fmla="*/ 0 h 145257"/>
                  <a:gd name="connsiteX1" fmla="*/ 145486 w 226448"/>
                  <a:gd name="connsiteY1" fmla="*/ 4764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157392"/>
                  <a:gd name="connsiteY0" fmla="*/ 0 h 66675"/>
                  <a:gd name="connsiteX1" fmla="*/ 145486 w 157392"/>
                  <a:gd name="connsiteY1" fmla="*/ 4764 h 66675"/>
                  <a:gd name="connsiteX2" fmla="*/ 157392 w 157392"/>
                  <a:gd name="connsiteY2" fmla="*/ 66675 h 66675"/>
                  <a:gd name="connsiteX3" fmla="*/ 230 w 157392"/>
                  <a:gd name="connsiteY3" fmla="*/ 57151 h 66675"/>
                  <a:gd name="connsiteX4" fmla="*/ 229 w 157392"/>
                  <a:gd name="connsiteY4" fmla="*/ 0 h 66675"/>
                  <a:gd name="connsiteX0" fmla="*/ 229 w 159774"/>
                  <a:gd name="connsiteY0" fmla="*/ 0 h 66675"/>
                  <a:gd name="connsiteX1" fmla="*/ 159774 w 159774"/>
                  <a:gd name="connsiteY1" fmla="*/ 2383 h 66675"/>
                  <a:gd name="connsiteX2" fmla="*/ 157392 w 159774"/>
                  <a:gd name="connsiteY2" fmla="*/ 66675 h 66675"/>
                  <a:gd name="connsiteX3" fmla="*/ 230 w 159774"/>
                  <a:gd name="connsiteY3" fmla="*/ 57151 h 66675"/>
                  <a:gd name="connsiteX4" fmla="*/ 229 w 159774"/>
                  <a:gd name="connsiteY4" fmla="*/ 0 h 66675"/>
                  <a:gd name="connsiteX0" fmla="*/ 229 w 162154"/>
                  <a:gd name="connsiteY0" fmla="*/ 0 h 66675"/>
                  <a:gd name="connsiteX1" fmla="*/ 159774 w 162154"/>
                  <a:gd name="connsiteY1" fmla="*/ 2383 h 66675"/>
                  <a:gd name="connsiteX2" fmla="*/ 162154 w 162154"/>
                  <a:gd name="connsiteY2" fmla="*/ 66675 h 66675"/>
                  <a:gd name="connsiteX3" fmla="*/ 230 w 162154"/>
                  <a:gd name="connsiteY3" fmla="*/ 57151 h 66675"/>
                  <a:gd name="connsiteX4" fmla="*/ 229 w 162154"/>
                  <a:gd name="connsiteY4" fmla="*/ 0 h 66675"/>
                  <a:gd name="connsiteX0" fmla="*/ 229 w 164535"/>
                  <a:gd name="connsiteY0" fmla="*/ 0 h 59532"/>
                  <a:gd name="connsiteX1" fmla="*/ 159774 w 164535"/>
                  <a:gd name="connsiteY1" fmla="*/ 2383 h 59532"/>
                  <a:gd name="connsiteX2" fmla="*/ 164535 w 164535"/>
                  <a:gd name="connsiteY2" fmla="*/ 59532 h 59532"/>
                  <a:gd name="connsiteX3" fmla="*/ 230 w 164535"/>
                  <a:gd name="connsiteY3" fmla="*/ 57151 h 59532"/>
                  <a:gd name="connsiteX4" fmla="*/ 229 w 164535"/>
                  <a:gd name="connsiteY4" fmla="*/ 0 h 59532"/>
                  <a:gd name="connsiteX0" fmla="*/ 229 w 162153"/>
                  <a:gd name="connsiteY0" fmla="*/ 0 h 59532"/>
                  <a:gd name="connsiteX1" fmla="*/ 159774 w 162153"/>
                  <a:gd name="connsiteY1" fmla="*/ 2383 h 59532"/>
                  <a:gd name="connsiteX2" fmla="*/ 162153 w 162153"/>
                  <a:gd name="connsiteY2" fmla="*/ 59532 h 59532"/>
                  <a:gd name="connsiteX3" fmla="*/ 230 w 162153"/>
                  <a:gd name="connsiteY3" fmla="*/ 57151 h 59532"/>
                  <a:gd name="connsiteX4" fmla="*/ 229 w 162153"/>
                  <a:gd name="connsiteY4" fmla="*/ 0 h 59532"/>
                  <a:gd name="connsiteX0" fmla="*/ 229 w 162153"/>
                  <a:gd name="connsiteY0" fmla="*/ 162 h 59694"/>
                  <a:gd name="connsiteX1" fmla="*/ 146672 w 162153"/>
                  <a:gd name="connsiteY1" fmla="*/ 0 h 59694"/>
                  <a:gd name="connsiteX2" fmla="*/ 162153 w 162153"/>
                  <a:gd name="connsiteY2" fmla="*/ 59694 h 59694"/>
                  <a:gd name="connsiteX3" fmla="*/ 230 w 162153"/>
                  <a:gd name="connsiteY3" fmla="*/ 57313 h 59694"/>
                  <a:gd name="connsiteX4" fmla="*/ 229 w 162153"/>
                  <a:gd name="connsiteY4" fmla="*/ 162 h 59694"/>
                  <a:gd name="connsiteX0" fmla="*/ 229 w 146892"/>
                  <a:gd name="connsiteY0" fmla="*/ 162 h 59058"/>
                  <a:gd name="connsiteX1" fmla="*/ 146672 w 146892"/>
                  <a:gd name="connsiteY1" fmla="*/ 0 h 59058"/>
                  <a:gd name="connsiteX2" fmla="*/ 146594 w 146892"/>
                  <a:gd name="connsiteY2" fmla="*/ 59058 h 59058"/>
                  <a:gd name="connsiteX3" fmla="*/ 230 w 146892"/>
                  <a:gd name="connsiteY3" fmla="*/ 57313 h 59058"/>
                  <a:gd name="connsiteX4" fmla="*/ 229 w 146892"/>
                  <a:gd name="connsiteY4" fmla="*/ 162 h 5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92" h="59058">
                    <a:moveTo>
                      <a:pt x="229" y="162"/>
                    </a:moveTo>
                    <a:lnTo>
                      <a:pt x="146672" y="0"/>
                    </a:lnTo>
                    <a:cubicBezTo>
                      <a:pt x="147465" y="21431"/>
                      <a:pt x="145801" y="37627"/>
                      <a:pt x="146594" y="59058"/>
                    </a:cubicBezTo>
                    <a:lnTo>
                      <a:pt x="230" y="57313"/>
                    </a:lnTo>
                    <a:cubicBezTo>
                      <a:pt x="1024" y="36675"/>
                      <a:pt x="-565" y="20800"/>
                      <a:pt x="229" y="162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72" name="Connecteur droit 571"/>
            <p:cNvCxnSpPr/>
            <p:nvPr/>
          </p:nvCxnSpPr>
          <p:spPr>
            <a:xfrm>
              <a:off x="463926" y="581253"/>
              <a:ext cx="2217345" cy="917905"/>
            </a:xfrm>
            <a:prstGeom prst="line">
              <a:avLst/>
            </a:prstGeom>
            <a:noFill/>
            <a:ln w="28575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573" name="Groupe 572"/>
            <p:cNvGrpSpPr/>
            <p:nvPr/>
          </p:nvGrpSpPr>
          <p:grpSpPr>
            <a:xfrm>
              <a:off x="932690" y="701270"/>
              <a:ext cx="496509" cy="280744"/>
              <a:chOff x="1396803" y="1273102"/>
              <a:chExt cx="1130297" cy="639112"/>
            </a:xfrm>
          </p:grpSpPr>
          <p:grpSp>
            <p:nvGrpSpPr>
              <p:cNvPr id="744" name="Groupe 743"/>
              <p:cNvGrpSpPr/>
              <p:nvPr/>
            </p:nvGrpSpPr>
            <p:grpSpPr>
              <a:xfrm rot="1195315">
                <a:off x="1621145" y="1273102"/>
                <a:ext cx="465155" cy="360001"/>
                <a:chOff x="1621147" y="1273101"/>
                <a:chExt cx="465155" cy="360002"/>
              </a:xfrm>
            </p:grpSpPr>
            <p:sp>
              <p:nvSpPr>
                <p:cNvPr id="747" name="Ellipse 746"/>
                <p:cNvSpPr/>
                <p:nvPr/>
              </p:nvSpPr>
              <p:spPr>
                <a:xfrm>
                  <a:off x="1621147" y="1273101"/>
                  <a:ext cx="360000" cy="36000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Ellipse 747"/>
                <p:cNvSpPr/>
                <p:nvPr/>
              </p:nvSpPr>
              <p:spPr>
                <a:xfrm>
                  <a:off x="1659867" y="1273101"/>
                  <a:ext cx="359999" cy="360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Ellipse 748"/>
                <p:cNvSpPr/>
                <p:nvPr/>
              </p:nvSpPr>
              <p:spPr>
                <a:xfrm>
                  <a:off x="1695155" y="1273101"/>
                  <a:ext cx="359999" cy="360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Ellipse 749"/>
                <p:cNvSpPr/>
                <p:nvPr/>
              </p:nvSpPr>
              <p:spPr>
                <a:xfrm>
                  <a:off x="1726301" y="1273101"/>
                  <a:ext cx="360001" cy="360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45" name="Connecteur droit 744"/>
              <p:cNvCxnSpPr/>
              <p:nvPr/>
            </p:nvCxnSpPr>
            <p:spPr>
              <a:xfrm>
                <a:off x="1396803" y="1456744"/>
                <a:ext cx="335128" cy="14287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6" name="Connecteur droit 745"/>
              <p:cNvCxnSpPr/>
              <p:nvPr/>
            </p:nvCxnSpPr>
            <p:spPr>
              <a:xfrm>
                <a:off x="1765416" y="1609746"/>
                <a:ext cx="761684" cy="30246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74" name="Groupe 573"/>
            <p:cNvGrpSpPr/>
            <p:nvPr/>
          </p:nvGrpSpPr>
          <p:grpSpPr>
            <a:xfrm>
              <a:off x="2079334" y="1164302"/>
              <a:ext cx="313908" cy="226196"/>
              <a:chOff x="3715338" y="2209359"/>
              <a:chExt cx="714608" cy="514931"/>
            </a:xfrm>
          </p:grpSpPr>
          <p:sp>
            <p:nvSpPr>
              <p:cNvPr id="741" name="Ellipse 740"/>
              <p:cNvSpPr/>
              <p:nvPr/>
            </p:nvSpPr>
            <p:spPr>
              <a:xfrm>
                <a:off x="3743398" y="2259471"/>
                <a:ext cx="610721" cy="464819"/>
              </a:xfrm>
              <a:prstGeom prst="ellips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42" name="Connecteur droit 741"/>
              <p:cNvCxnSpPr/>
              <p:nvPr/>
            </p:nvCxnSpPr>
            <p:spPr>
              <a:xfrm>
                <a:off x="3715338" y="2405794"/>
                <a:ext cx="686549" cy="29216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3" name="Connecteur droit 742"/>
              <p:cNvCxnSpPr/>
              <p:nvPr/>
            </p:nvCxnSpPr>
            <p:spPr>
              <a:xfrm flipV="1">
                <a:off x="4004321" y="2209359"/>
                <a:ext cx="425625" cy="311147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75" name="Forme libre 574"/>
            <p:cNvSpPr/>
            <p:nvPr/>
          </p:nvSpPr>
          <p:spPr>
            <a:xfrm>
              <a:off x="2069911" y="1108430"/>
              <a:ext cx="307337" cy="100365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909" h="339998">
                  <a:moveTo>
                    <a:pt x="0" y="263162"/>
                  </a:moveTo>
                  <a:cubicBezTo>
                    <a:pt x="321945" y="350792"/>
                    <a:pt x="375039" y="353621"/>
                    <a:pt x="641824" y="320392"/>
                  </a:cubicBezTo>
                  <a:cubicBezTo>
                    <a:pt x="908609" y="287163"/>
                    <a:pt x="1294629" y="62230"/>
                    <a:pt x="1375909" y="0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/>
              <a:tailEnd type="triangle" w="lg" len="lg"/>
            </a:ln>
            <a:effectLst/>
          </p:spPr>
          <p:txBody>
            <a:bodyPr lIns="63552" tIns="31776" rIns="63552" bIns="31776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76" name="Connecteur droit 575"/>
            <p:cNvCxnSpPr/>
            <p:nvPr/>
          </p:nvCxnSpPr>
          <p:spPr>
            <a:xfrm flipV="1">
              <a:off x="2253415" y="1043704"/>
              <a:ext cx="303380" cy="21918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577" name="Image 5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374" y="508446"/>
              <a:ext cx="111538" cy="206190"/>
            </a:xfrm>
            <a:prstGeom prst="rect">
              <a:avLst/>
            </a:prstGeom>
          </p:spPr>
        </p:pic>
        <p:pic>
          <p:nvPicPr>
            <p:cNvPr id="578" name="Image 5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7249" y="1204128"/>
              <a:ext cx="605243" cy="90526"/>
            </a:xfrm>
            <a:prstGeom prst="rect">
              <a:avLst/>
            </a:prstGeom>
          </p:spPr>
        </p:pic>
        <p:cxnSp>
          <p:nvCxnSpPr>
            <p:cNvPr id="579" name="Connecteur droit avec flèche 578"/>
            <p:cNvCxnSpPr/>
            <p:nvPr/>
          </p:nvCxnSpPr>
          <p:spPr>
            <a:xfrm>
              <a:off x="698043" y="729866"/>
              <a:ext cx="342533" cy="13717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580" name="Groupe 579"/>
            <p:cNvGrpSpPr>
              <a:grpSpLocks noChangeAspect="1"/>
            </p:cNvGrpSpPr>
            <p:nvPr/>
          </p:nvGrpSpPr>
          <p:grpSpPr>
            <a:xfrm>
              <a:off x="0" y="554454"/>
              <a:ext cx="3485813" cy="914417"/>
              <a:chOff x="-177980" y="1194702"/>
              <a:chExt cx="2564813" cy="373552"/>
            </a:xfrm>
          </p:grpSpPr>
          <p:sp>
            <p:nvSpPr>
              <p:cNvPr id="739" name="Rectangle 738"/>
              <p:cNvSpPr/>
              <p:nvPr/>
            </p:nvSpPr>
            <p:spPr>
              <a:xfrm>
                <a:off x="-177980" y="1194702"/>
                <a:ext cx="520635" cy="16025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Oscillateur laser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1064,2 nm 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740" name="Rectangle 739"/>
              <p:cNvSpPr/>
              <p:nvPr/>
            </p:nvSpPr>
            <p:spPr>
              <a:xfrm>
                <a:off x="1942579" y="1400513"/>
                <a:ext cx="444254" cy="16774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600ps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Étiré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Chirpé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81" name="Rectangle 580"/>
            <p:cNvSpPr/>
            <p:nvPr/>
          </p:nvSpPr>
          <p:spPr>
            <a:xfrm>
              <a:off x="484659" y="175314"/>
              <a:ext cx="1509823" cy="462496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30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Largeur spectrale 30 pm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Faible intensité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82" name="Rectangle 581"/>
            <p:cNvSpPr/>
            <p:nvPr/>
          </p:nvSpPr>
          <p:spPr>
            <a:xfrm>
              <a:off x="242781" y="914831"/>
              <a:ext cx="1088181" cy="428894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Elargissement spectrale par propagation dans une fibre de 30 m (SPM) 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83" name="Rectangle 582"/>
            <p:cNvSpPr/>
            <p:nvPr/>
          </p:nvSpPr>
          <p:spPr>
            <a:xfrm>
              <a:off x="1138866" y="567313"/>
              <a:ext cx="1148962" cy="264349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Largeur spectrale 250 pm 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1745123" y="1378889"/>
              <a:ext cx="578977" cy="160861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Circulateur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2410744" y="830716"/>
              <a:ext cx="1128085" cy="288583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Chirped Fiber 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Bragg Grating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86" name="Groupe 585"/>
            <p:cNvGrpSpPr/>
            <p:nvPr/>
          </p:nvGrpSpPr>
          <p:grpSpPr>
            <a:xfrm rot="18845132">
              <a:off x="1424213" y="920078"/>
              <a:ext cx="268274" cy="204183"/>
              <a:chOff x="2390676" y="1715536"/>
              <a:chExt cx="610721" cy="464820"/>
            </a:xfrm>
          </p:grpSpPr>
          <p:sp>
            <p:nvSpPr>
              <p:cNvPr id="736" name="Ellipse 735"/>
              <p:cNvSpPr/>
              <p:nvPr/>
            </p:nvSpPr>
            <p:spPr>
              <a:xfrm>
                <a:off x="2390676" y="1715536"/>
                <a:ext cx="610721" cy="46482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37" name="Connecteur droit 736"/>
              <p:cNvCxnSpPr/>
              <p:nvPr/>
            </p:nvCxnSpPr>
            <p:spPr>
              <a:xfrm rot="2754868" flipV="1">
                <a:off x="2489559" y="1802827"/>
                <a:ext cx="381150" cy="331842"/>
              </a:xfrm>
              <a:prstGeom prst="line">
                <a:avLst/>
              </a:prstGeom>
              <a:noFill/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8" name="Connecteur droit 737"/>
              <p:cNvCxnSpPr/>
              <p:nvPr/>
            </p:nvCxnSpPr>
            <p:spPr>
              <a:xfrm rot="2754868" flipV="1">
                <a:off x="2698891" y="1732397"/>
                <a:ext cx="0" cy="425570"/>
              </a:xfrm>
              <a:prstGeom prst="line">
                <a:avLst/>
              </a:prstGeom>
              <a:noFill/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87" name="Ellipse 586"/>
            <p:cNvSpPr/>
            <p:nvPr/>
          </p:nvSpPr>
          <p:spPr>
            <a:xfrm rot="19829784">
              <a:off x="1429063" y="1012676"/>
              <a:ext cx="268274" cy="22610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lIns="63552" tIns="31776" rIns="63552" bIns="31776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8" name="Rectangle 587"/>
            <p:cNvSpPr/>
            <p:nvPr/>
          </p:nvSpPr>
          <p:spPr>
            <a:xfrm>
              <a:off x="1484427" y="722918"/>
              <a:ext cx="795526" cy="428894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Contrôle de la polarisation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89" name="Groupe 588"/>
            <p:cNvGrpSpPr/>
            <p:nvPr/>
          </p:nvGrpSpPr>
          <p:grpSpPr>
            <a:xfrm>
              <a:off x="1710028" y="943232"/>
              <a:ext cx="432120" cy="280982"/>
              <a:chOff x="2968600" y="1762361"/>
              <a:chExt cx="983716" cy="639656"/>
            </a:xfrm>
          </p:grpSpPr>
          <p:cxnSp>
            <p:nvCxnSpPr>
              <p:cNvPr id="734" name="Connecteur droit 733"/>
              <p:cNvCxnSpPr/>
              <p:nvPr/>
            </p:nvCxnSpPr>
            <p:spPr>
              <a:xfrm>
                <a:off x="2968600" y="2109853"/>
                <a:ext cx="686548" cy="29216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5" name="Connecteur droit 734"/>
              <p:cNvCxnSpPr/>
              <p:nvPr/>
            </p:nvCxnSpPr>
            <p:spPr>
              <a:xfrm flipV="1">
                <a:off x="3257582" y="1762361"/>
                <a:ext cx="694734" cy="46220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90" name="Groupe 589"/>
            <p:cNvGrpSpPr/>
            <p:nvPr/>
          </p:nvGrpSpPr>
          <p:grpSpPr>
            <a:xfrm rot="10800000">
              <a:off x="2132654" y="507675"/>
              <a:ext cx="696519" cy="444524"/>
              <a:chOff x="3823161" y="881647"/>
              <a:chExt cx="983716" cy="639656"/>
            </a:xfrm>
          </p:grpSpPr>
          <p:cxnSp>
            <p:nvCxnSpPr>
              <p:cNvPr id="732" name="Connecteur droit 731"/>
              <p:cNvCxnSpPr/>
              <p:nvPr/>
            </p:nvCxnSpPr>
            <p:spPr>
              <a:xfrm>
                <a:off x="3823161" y="1229138"/>
                <a:ext cx="686549" cy="29216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3" name="Connecteur droit 732"/>
              <p:cNvCxnSpPr/>
              <p:nvPr/>
            </p:nvCxnSpPr>
            <p:spPr>
              <a:xfrm flipV="1">
                <a:off x="4112143" y="881647"/>
                <a:ext cx="694734" cy="462206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91" name="Rectangle 590"/>
            <p:cNvSpPr/>
            <p:nvPr/>
          </p:nvSpPr>
          <p:spPr>
            <a:xfrm>
              <a:off x="1302955" y="1128760"/>
              <a:ext cx="677444" cy="370402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Fiber Splitter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99:1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2410742" y="379793"/>
              <a:ext cx="674632" cy="357737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Fiber Splitter 90:10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3266229" y="1926893"/>
              <a:ext cx="723454" cy="153009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Collimateur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94" name="Groupe 593"/>
            <p:cNvGrpSpPr>
              <a:grpSpLocks noChangeAspect="1"/>
            </p:cNvGrpSpPr>
            <p:nvPr/>
          </p:nvGrpSpPr>
          <p:grpSpPr>
            <a:xfrm>
              <a:off x="2740850" y="630355"/>
              <a:ext cx="417258" cy="201314"/>
              <a:chOff x="5052942" y="1129721"/>
              <a:chExt cx="359351" cy="150880"/>
            </a:xfrm>
            <a:solidFill>
              <a:srgbClr val="5B9BD5">
                <a:lumMod val="60000"/>
                <a:lumOff val="40000"/>
              </a:srgbClr>
            </a:solidFill>
          </p:grpSpPr>
          <p:sp>
            <p:nvSpPr>
              <p:cNvPr id="729" name="Forme libre 728"/>
              <p:cNvSpPr/>
              <p:nvPr/>
            </p:nvSpPr>
            <p:spPr>
              <a:xfrm>
                <a:off x="5053471" y="1129721"/>
                <a:ext cx="357263" cy="90796"/>
              </a:xfrm>
              <a:custGeom>
                <a:avLst/>
                <a:gdLst>
                  <a:gd name="connsiteX0" fmla="*/ 0 w 352425"/>
                  <a:gd name="connsiteY0" fmla="*/ 2381 h 95250"/>
                  <a:gd name="connsiteX1" fmla="*/ 211931 w 352425"/>
                  <a:gd name="connsiteY1" fmla="*/ 95250 h 95250"/>
                  <a:gd name="connsiteX2" fmla="*/ 352425 w 352425"/>
                  <a:gd name="connsiteY2" fmla="*/ 95250 h 95250"/>
                  <a:gd name="connsiteX3" fmla="*/ 121444 w 352425"/>
                  <a:gd name="connsiteY3" fmla="*/ 0 h 95250"/>
                  <a:gd name="connsiteX4" fmla="*/ 0 w 352425"/>
                  <a:gd name="connsiteY4" fmla="*/ 2381 h 95250"/>
                  <a:gd name="connsiteX0" fmla="*/ 0 w 354806"/>
                  <a:gd name="connsiteY0" fmla="*/ 7144 h 95250"/>
                  <a:gd name="connsiteX1" fmla="*/ 214312 w 354806"/>
                  <a:gd name="connsiteY1" fmla="*/ 95250 h 95250"/>
                  <a:gd name="connsiteX2" fmla="*/ 354806 w 354806"/>
                  <a:gd name="connsiteY2" fmla="*/ 95250 h 95250"/>
                  <a:gd name="connsiteX3" fmla="*/ 123825 w 354806"/>
                  <a:gd name="connsiteY3" fmla="*/ 0 h 95250"/>
                  <a:gd name="connsiteX4" fmla="*/ 0 w 354806"/>
                  <a:gd name="connsiteY4" fmla="*/ 7144 h 95250"/>
                  <a:gd name="connsiteX0" fmla="*/ 0 w 357263"/>
                  <a:gd name="connsiteY0" fmla="*/ 7144 h 95250"/>
                  <a:gd name="connsiteX1" fmla="*/ 214312 w 357263"/>
                  <a:gd name="connsiteY1" fmla="*/ 95250 h 95250"/>
                  <a:gd name="connsiteX2" fmla="*/ 357263 w 357263"/>
                  <a:gd name="connsiteY2" fmla="*/ 95250 h 95250"/>
                  <a:gd name="connsiteX3" fmla="*/ 123825 w 357263"/>
                  <a:gd name="connsiteY3" fmla="*/ 0 h 95250"/>
                  <a:gd name="connsiteX4" fmla="*/ 0 w 357263"/>
                  <a:gd name="connsiteY4" fmla="*/ 7144 h 95250"/>
                  <a:gd name="connsiteX0" fmla="*/ 0 w 357263"/>
                  <a:gd name="connsiteY0" fmla="*/ 2690 h 90796"/>
                  <a:gd name="connsiteX1" fmla="*/ 214312 w 357263"/>
                  <a:gd name="connsiteY1" fmla="*/ 90796 h 90796"/>
                  <a:gd name="connsiteX2" fmla="*/ 357263 w 357263"/>
                  <a:gd name="connsiteY2" fmla="*/ 90796 h 90796"/>
                  <a:gd name="connsiteX3" fmla="*/ 130376 w 357263"/>
                  <a:gd name="connsiteY3" fmla="*/ 0 h 90796"/>
                  <a:gd name="connsiteX4" fmla="*/ 0 w 357263"/>
                  <a:gd name="connsiteY4" fmla="*/ 2690 h 9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63" h="90796">
                    <a:moveTo>
                      <a:pt x="0" y="2690"/>
                    </a:moveTo>
                    <a:lnTo>
                      <a:pt x="214312" y="90796"/>
                    </a:lnTo>
                    <a:lnTo>
                      <a:pt x="357263" y="90796"/>
                    </a:lnTo>
                    <a:lnTo>
                      <a:pt x="130376" y="0"/>
                    </a:lnTo>
                    <a:lnTo>
                      <a:pt x="0" y="2690"/>
                    </a:lnTo>
                    <a:close/>
                  </a:path>
                </a:pathLst>
              </a:cu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orme libre 729"/>
              <p:cNvSpPr/>
              <p:nvPr/>
            </p:nvSpPr>
            <p:spPr>
              <a:xfrm>
                <a:off x="5052942" y="1132718"/>
                <a:ext cx="214098" cy="147166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13920 w 226218"/>
                  <a:gd name="connsiteY0" fmla="*/ 0 h 149711"/>
                  <a:gd name="connsiteX1" fmla="*/ 226218 w 226218"/>
                  <a:gd name="connsiteY1" fmla="*/ 90180 h 149711"/>
                  <a:gd name="connsiteX2" fmla="*/ 226218 w 226218"/>
                  <a:gd name="connsiteY2" fmla="*/ 149711 h 149711"/>
                  <a:gd name="connsiteX3" fmla="*/ 0 w 226218"/>
                  <a:gd name="connsiteY3" fmla="*/ 61605 h 149711"/>
                  <a:gd name="connsiteX4" fmla="*/ 13920 w 226218"/>
                  <a:gd name="connsiteY4" fmla="*/ 0 h 149711"/>
                  <a:gd name="connsiteX0" fmla="*/ 46 w 212344"/>
                  <a:gd name="connsiteY0" fmla="*/ 0 h 149711"/>
                  <a:gd name="connsiteX1" fmla="*/ 212344 w 212344"/>
                  <a:gd name="connsiteY1" fmla="*/ 90180 h 149711"/>
                  <a:gd name="connsiteX2" fmla="*/ 212344 w 212344"/>
                  <a:gd name="connsiteY2" fmla="*/ 149711 h 149711"/>
                  <a:gd name="connsiteX3" fmla="*/ 8236 w 212344"/>
                  <a:gd name="connsiteY3" fmla="*/ 62241 h 149711"/>
                  <a:gd name="connsiteX4" fmla="*/ 46 w 212344"/>
                  <a:gd name="connsiteY4" fmla="*/ 0 h 149711"/>
                  <a:gd name="connsiteX0" fmla="*/ 162 w 212460"/>
                  <a:gd name="connsiteY0" fmla="*/ 0 h 149711"/>
                  <a:gd name="connsiteX1" fmla="*/ 212460 w 212460"/>
                  <a:gd name="connsiteY1" fmla="*/ 90180 h 149711"/>
                  <a:gd name="connsiteX2" fmla="*/ 212460 w 212460"/>
                  <a:gd name="connsiteY2" fmla="*/ 149711 h 149711"/>
                  <a:gd name="connsiteX3" fmla="*/ 982 w 212460"/>
                  <a:gd name="connsiteY3" fmla="*/ 61605 h 149711"/>
                  <a:gd name="connsiteX4" fmla="*/ 162 w 212460"/>
                  <a:gd name="connsiteY4" fmla="*/ 0 h 149711"/>
                  <a:gd name="connsiteX0" fmla="*/ 162 w 213279"/>
                  <a:gd name="connsiteY0" fmla="*/ 0 h 149711"/>
                  <a:gd name="connsiteX1" fmla="*/ 213279 w 213279"/>
                  <a:gd name="connsiteY1" fmla="*/ 87635 h 149711"/>
                  <a:gd name="connsiteX2" fmla="*/ 212460 w 213279"/>
                  <a:gd name="connsiteY2" fmla="*/ 149711 h 149711"/>
                  <a:gd name="connsiteX3" fmla="*/ 982 w 213279"/>
                  <a:gd name="connsiteY3" fmla="*/ 61605 h 149711"/>
                  <a:gd name="connsiteX4" fmla="*/ 162 w 213279"/>
                  <a:gd name="connsiteY4" fmla="*/ 0 h 149711"/>
                  <a:gd name="connsiteX0" fmla="*/ 162 w 214098"/>
                  <a:gd name="connsiteY0" fmla="*/ 0 h 147166"/>
                  <a:gd name="connsiteX1" fmla="*/ 213279 w 214098"/>
                  <a:gd name="connsiteY1" fmla="*/ 87635 h 147166"/>
                  <a:gd name="connsiteX2" fmla="*/ 214098 w 214098"/>
                  <a:gd name="connsiteY2" fmla="*/ 147166 h 147166"/>
                  <a:gd name="connsiteX3" fmla="*/ 982 w 214098"/>
                  <a:gd name="connsiteY3" fmla="*/ 61605 h 147166"/>
                  <a:gd name="connsiteX4" fmla="*/ 162 w 214098"/>
                  <a:gd name="connsiteY4" fmla="*/ 0 h 147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098" h="147166">
                    <a:moveTo>
                      <a:pt x="162" y="0"/>
                    </a:moveTo>
                    <a:lnTo>
                      <a:pt x="213279" y="87635"/>
                    </a:lnTo>
                    <a:lnTo>
                      <a:pt x="214098" y="147166"/>
                    </a:lnTo>
                    <a:lnTo>
                      <a:pt x="982" y="61605"/>
                    </a:lnTo>
                    <a:cubicBezTo>
                      <a:pt x="1776" y="40967"/>
                      <a:pt x="-632" y="20638"/>
                      <a:pt x="162" y="0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orme libre 730"/>
              <p:cNvSpPr/>
              <p:nvPr/>
            </p:nvSpPr>
            <p:spPr>
              <a:xfrm>
                <a:off x="5265401" y="1221543"/>
                <a:ext cx="146892" cy="59058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226448"/>
                  <a:gd name="connsiteY0" fmla="*/ 0 h 145257"/>
                  <a:gd name="connsiteX1" fmla="*/ 145486 w 226448"/>
                  <a:gd name="connsiteY1" fmla="*/ 4764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157392"/>
                  <a:gd name="connsiteY0" fmla="*/ 0 h 66675"/>
                  <a:gd name="connsiteX1" fmla="*/ 145486 w 157392"/>
                  <a:gd name="connsiteY1" fmla="*/ 4764 h 66675"/>
                  <a:gd name="connsiteX2" fmla="*/ 157392 w 157392"/>
                  <a:gd name="connsiteY2" fmla="*/ 66675 h 66675"/>
                  <a:gd name="connsiteX3" fmla="*/ 230 w 157392"/>
                  <a:gd name="connsiteY3" fmla="*/ 57151 h 66675"/>
                  <a:gd name="connsiteX4" fmla="*/ 229 w 157392"/>
                  <a:gd name="connsiteY4" fmla="*/ 0 h 66675"/>
                  <a:gd name="connsiteX0" fmla="*/ 229 w 159774"/>
                  <a:gd name="connsiteY0" fmla="*/ 0 h 66675"/>
                  <a:gd name="connsiteX1" fmla="*/ 159774 w 159774"/>
                  <a:gd name="connsiteY1" fmla="*/ 2383 h 66675"/>
                  <a:gd name="connsiteX2" fmla="*/ 157392 w 159774"/>
                  <a:gd name="connsiteY2" fmla="*/ 66675 h 66675"/>
                  <a:gd name="connsiteX3" fmla="*/ 230 w 159774"/>
                  <a:gd name="connsiteY3" fmla="*/ 57151 h 66675"/>
                  <a:gd name="connsiteX4" fmla="*/ 229 w 159774"/>
                  <a:gd name="connsiteY4" fmla="*/ 0 h 66675"/>
                  <a:gd name="connsiteX0" fmla="*/ 229 w 162154"/>
                  <a:gd name="connsiteY0" fmla="*/ 0 h 66675"/>
                  <a:gd name="connsiteX1" fmla="*/ 159774 w 162154"/>
                  <a:gd name="connsiteY1" fmla="*/ 2383 h 66675"/>
                  <a:gd name="connsiteX2" fmla="*/ 162154 w 162154"/>
                  <a:gd name="connsiteY2" fmla="*/ 66675 h 66675"/>
                  <a:gd name="connsiteX3" fmla="*/ 230 w 162154"/>
                  <a:gd name="connsiteY3" fmla="*/ 57151 h 66675"/>
                  <a:gd name="connsiteX4" fmla="*/ 229 w 162154"/>
                  <a:gd name="connsiteY4" fmla="*/ 0 h 66675"/>
                  <a:gd name="connsiteX0" fmla="*/ 229 w 164535"/>
                  <a:gd name="connsiteY0" fmla="*/ 0 h 59532"/>
                  <a:gd name="connsiteX1" fmla="*/ 159774 w 164535"/>
                  <a:gd name="connsiteY1" fmla="*/ 2383 h 59532"/>
                  <a:gd name="connsiteX2" fmla="*/ 164535 w 164535"/>
                  <a:gd name="connsiteY2" fmla="*/ 59532 h 59532"/>
                  <a:gd name="connsiteX3" fmla="*/ 230 w 164535"/>
                  <a:gd name="connsiteY3" fmla="*/ 57151 h 59532"/>
                  <a:gd name="connsiteX4" fmla="*/ 229 w 164535"/>
                  <a:gd name="connsiteY4" fmla="*/ 0 h 59532"/>
                  <a:gd name="connsiteX0" fmla="*/ 229 w 162153"/>
                  <a:gd name="connsiteY0" fmla="*/ 0 h 59532"/>
                  <a:gd name="connsiteX1" fmla="*/ 159774 w 162153"/>
                  <a:gd name="connsiteY1" fmla="*/ 2383 h 59532"/>
                  <a:gd name="connsiteX2" fmla="*/ 162153 w 162153"/>
                  <a:gd name="connsiteY2" fmla="*/ 59532 h 59532"/>
                  <a:gd name="connsiteX3" fmla="*/ 230 w 162153"/>
                  <a:gd name="connsiteY3" fmla="*/ 57151 h 59532"/>
                  <a:gd name="connsiteX4" fmla="*/ 229 w 162153"/>
                  <a:gd name="connsiteY4" fmla="*/ 0 h 59532"/>
                  <a:gd name="connsiteX0" fmla="*/ 229 w 162153"/>
                  <a:gd name="connsiteY0" fmla="*/ 162 h 59694"/>
                  <a:gd name="connsiteX1" fmla="*/ 146672 w 162153"/>
                  <a:gd name="connsiteY1" fmla="*/ 0 h 59694"/>
                  <a:gd name="connsiteX2" fmla="*/ 162153 w 162153"/>
                  <a:gd name="connsiteY2" fmla="*/ 59694 h 59694"/>
                  <a:gd name="connsiteX3" fmla="*/ 230 w 162153"/>
                  <a:gd name="connsiteY3" fmla="*/ 57313 h 59694"/>
                  <a:gd name="connsiteX4" fmla="*/ 229 w 162153"/>
                  <a:gd name="connsiteY4" fmla="*/ 162 h 59694"/>
                  <a:gd name="connsiteX0" fmla="*/ 229 w 146892"/>
                  <a:gd name="connsiteY0" fmla="*/ 162 h 59058"/>
                  <a:gd name="connsiteX1" fmla="*/ 146672 w 146892"/>
                  <a:gd name="connsiteY1" fmla="*/ 0 h 59058"/>
                  <a:gd name="connsiteX2" fmla="*/ 146594 w 146892"/>
                  <a:gd name="connsiteY2" fmla="*/ 59058 h 59058"/>
                  <a:gd name="connsiteX3" fmla="*/ 230 w 146892"/>
                  <a:gd name="connsiteY3" fmla="*/ 57313 h 59058"/>
                  <a:gd name="connsiteX4" fmla="*/ 229 w 146892"/>
                  <a:gd name="connsiteY4" fmla="*/ 162 h 5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92" h="59058">
                    <a:moveTo>
                      <a:pt x="229" y="162"/>
                    </a:moveTo>
                    <a:lnTo>
                      <a:pt x="146672" y="0"/>
                    </a:lnTo>
                    <a:cubicBezTo>
                      <a:pt x="147465" y="21431"/>
                      <a:pt x="145801" y="37627"/>
                      <a:pt x="146594" y="59058"/>
                    </a:cubicBezTo>
                    <a:lnTo>
                      <a:pt x="230" y="57313"/>
                    </a:lnTo>
                    <a:cubicBezTo>
                      <a:pt x="1024" y="36675"/>
                      <a:pt x="-565" y="20800"/>
                      <a:pt x="229" y="162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5" name="Rectangle 594"/>
            <p:cNvSpPr/>
            <p:nvPr/>
          </p:nvSpPr>
          <p:spPr>
            <a:xfrm>
              <a:off x="3117281" y="545817"/>
              <a:ext cx="739101" cy="369575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Analyseur de spectre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Bristol 771B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1774943" y="193835"/>
              <a:ext cx="612733" cy="249599"/>
            </a:xfrm>
            <a:prstGeom prst="rect">
              <a:avLst/>
            </a:prstGeom>
          </p:spPr>
          <p:txBody>
            <a:bodyPr wrap="square" lIns="64402" tIns="32201" rIns="64402" bIns="3220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Polarimètre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7" name="Organigramme : Stockage à accès direct 596"/>
            <p:cNvSpPr/>
            <p:nvPr/>
          </p:nvSpPr>
          <p:spPr>
            <a:xfrm rot="12388366" flipH="1">
              <a:off x="3740966" y="1945116"/>
              <a:ext cx="68340" cy="44933"/>
            </a:xfrm>
            <a:prstGeom prst="flowChartMagneticDrum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Triangle isocèle 110"/>
            <p:cNvSpPr/>
            <p:nvPr/>
          </p:nvSpPr>
          <p:spPr>
            <a:xfrm rot="17700000" flipH="1">
              <a:off x="4934951" y="2703663"/>
              <a:ext cx="59148" cy="78041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7000">
                  <a:srgbClr val="FFC000"/>
                </a:gs>
                <a:gs pos="100000">
                  <a:srgbClr val="7030A0"/>
                </a:gs>
                <a:gs pos="73000">
                  <a:srgbClr val="0070C0"/>
                </a:gs>
                <a:gs pos="53000">
                  <a:srgbClr val="92D050"/>
                </a:gs>
                <a:gs pos="34000">
                  <a:srgbClr val="FFFF00"/>
                </a:gs>
              </a:gsLst>
              <a:lin ang="162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tailEnd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9" name="Groupe 598"/>
            <p:cNvGrpSpPr/>
            <p:nvPr/>
          </p:nvGrpSpPr>
          <p:grpSpPr>
            <a:xfrm>
              <a:off x="4151129" y="2288296"/>
              <a:ext cx="1253483" cy="986996"/>
              <a:chOff x="3057548" y="81915"/>
              <a:chExt cx="4130162" cy="3252347"/>
            </a:xfrm>
          </p:grpSpPr>
          <p:cxnSp>
            <p:nvCxnSpPr>
              <p:cNvPr id="720" name="Connecteur droit 719"/>
              <p:cNvCxnSpPr/>
              <p:nvPr/>
            </p:nvCxnSpPr>
            <p:spPr>
              <a:xfrm>
                <a:off x="3057548" y="216932"/>
                <a:ext cx="2235970" cy="852560"/>
              </a:xfrm>
              <a:prstGeom prst="line">
                <a:avLst/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721" name="Groupe 720"/>
              <p:cNvGrpSpPr/>
              <p:nvPr/>
            </p:nvGrpSpPr>
            <p:grpSpPr>
              <a:xfrm>
                <a:off x="4020738" y="81915"/>
                <a:ext cx="3166972" cy="3252347"/>
                <a:chOff x="4020736" y="81915"/>
                <a:chExt cx="3166972" cy="3252347"/>
              </a:xfrm>
            </p:grpSpPr>
            <p:sp>
              <p:nvSpPr>
                <p:cNvPr id="723" name="Forme libre 722"/>
                <p:cNvSpPr>
                  <a:spLocks noChangeAspect="1"/>
                </p:cNvSpPr>
                <p:nvPr/>
              </p:nvSpPr>
              <p:spPr>
                <a:xfrm>
                  <a:off x="5828605" y="81915"/>
                  <a:ext cx="1359103" cy="2232464"/>
                </a:xfrm>
                <a:custGeom>
                  <a:avLst/>
                  <a:gdLst>
                    <a:gd name="connsiteX0" fmla="*/ 0 w 228600"/>
                    <a:gd name="connsiteY0" fmla="*/ 0 h 157162"/>
                    <a:gd name="connsiteX1" fmla="*/ 228600 w 228600"/>
                    <a:gd name="connsiteY1" fmla="*/ 97631 h 157162"/>
                    <a:gd name="connsiteX2" fmla="*/ 228600 w 228600"/>
                    <a:gd name="connsiteY2" fmla="*/ 157162 h 157162"/>
                    <a:gd name="connsiteX3" fmla="*/ 19050 w 228600"/>
                    <a:gd name="connsiteY3" fmla="*/ 80962 h 157162"/>
                    <a:gd name="connsiteX4" fmla="*/ 0 w 228600"/>
                    <a:gd name="connsiteY4" fmla="*/ 0 h 157162"/>
                    <a:gd name="connsiteX0" fmla="*/ 0 w 228600"/>
                    <a:gd name="connsiteY0" fmla="*/ 0 h 157162"/>
                    <a:gd name="connsiteX1" fmla="*/ 228600 w 228600"/>
                    <a:gd name="connsiteY1" fmla="*/ 97631 h 157162"/>
                    <a:gd name="connsiteX2" fmla="*/ 228600 w 228600"/>
                    <a:gd name="connsiteY2" fmla="*/ 157162 h 157162"/>
                    <a:gd name="connsiteX3" fmla="*/ 2382 w 228600"/>
                    <a:gd name="connsiteY3" fmla="*/ 69056 h 157162"/>
                    <a:gd name="connsiteX4" fmla="*/ 0 w 228600"/>
                    <a:gd name="connsiteY4" fmla="*/ 0 h 157162"/>
                    <a:gd name="connsiteX0" fmla="*/ 2381 w 226218"/>
                    <a:gd name="connsiteY0" fmla="*/ 0 h 150019"/>
                    <a:gd name="connsiteX1" fmla="*/ 226218 w 226218"/>
                    <a:gd name="connsiteY1" fmla="*/ 90488 h 150019"/>
                    <a:gd name="connsiteX2" fmla="*/ 226218 w 226218"/>
                    <a:gd name="connsiteY2" fmla="*/ 150019 h 150019"/>
                    <a:gd name="connsiteX3" fmla="*/ 0 w 226218"/>
                    <a:gd name="connsiteY3" fmla="*/ 61913 h 150019"/>
                    <a:gd name="connsiteX4" fmla="*/ 2381 w 226218"/>
                    <a:gd name="connsiteY4" fmla="*/ 0 h 150019"/>
                    <a:gd name="connsiteX0" fmla="*/ 229 w 226448"/>
                    <a:gd name="connsiteY0" fmla="*/ 0 h 145257"/>
                    <a:gd name="connsiteX1" fmla="*/ 226448 w 226448"/>
                    <a:gd name="connsiteY1" fmla="*/ 85726 h 145257"/>
                    <a:gd name="connsiteX2" fmla="*/ 226448 w 226448"/>
                    <a:gd name="connsiteY2" fmla="*/ 145257 h 145257"/>
                    <a:gd name="connsiteX3" fmla="*/ 230 w 226448"/>
                    <a:gd name="connsiteY3" fmla="*/ 57151 h 145257"/>
                    <a:gd name="connsiteX4" fmla="*/ 229 w 226448"/>
                    <a:gd name="connsiteY4" fmla="*/ 0 h 145257"/>
                    <a:gd name="connsiteX0" fmla="*/ 13920 w 226218"/>
                    <a:gd name="connsiteY0" fmla="*/ 0 h 149711"/>
                    <a:gd name="connsiteX1" fmla="*/ 226218 w 226218"/>
                    <a:gd name="connsiteY1" fmla="*/ 90180 h 149711"/>
                    <a:gd name="connsiteX2" fmla="*/ 226218 w 226218"/>
                    <a:gd name="connsiteY2" fmla="*/ 149711 h 149711"/>
                    <a:gd name="connsiteX3" fmla="*/ 0 w 226218"/>
                    <a:gd name="connsiteY3" fmla="*/ 61605 h 149711"/>
                    <a:gd name="connsiteX4" fmla="*/ 13920 w 226218"/>
                    <a:gd name="connsiteY4" fmla="*/ 0 h 149711"/>
                    <a:gd name="connsiteX0" fmla="*/ 46 w 212344"/>
                    <a:gd name="connsiteY0" fmla="*/ 0 h 149711"/>
                    <a:gd name="connsiteX1" fmla="*/ 212344 w 212344"/>
                    <a:gd name="connsiteY1" fmla="*/ 90180 h 149711"/>
                    <a:gd name="connsiteX2" fmla="*/ 212344 w 212344"/>
                    <a:gd name="connsiteY2" fmla="*/ 149711 h 149711"/>
                    <a:gd name="connsiteX3" fmla="*/ 8236 w 212344"/>
                    <a:gd name="connsiteY3" fmla="*/ 62241 h 149711"/>
                    <a:gd name="connsiteX4" fmla="*/ 46 w 212344"/>
                    <a:gd name="connsiteY4" fmla="*/ 0 h 149711"/>
                    <a:gd name="connsiteX0" fmla="*/ 162 w 212460"/>
                    <a:gd name="connsiteY0" fmla="*/ 0 h 149711"/>
                    <a:gd name="connsiteX1" fmla="*/ 212460 w 212460"/>
                    <a:gd name="connsiteY1" fmla="*/ 90180 h 149711"/>
                    <a:gd name="connsiteX2" fmla="*/ 212460 w 212460"/>
                    <a:gd name="connsiteY2" fmla="*/ 149711 h 149711"/>
                    <a:gd name="connsiteX3" fmla="*/ 982 w 212460"/>
                    <a:gd name="connsiteY3" fmla="*/ 61605 h 149711"/>
                    <a:gd name="connsiteX4" fmla="*/ 162 w 212460"/>
                    <a:gd name="connsiteY4" fmla="*/ 0 h 149711"/>
                    <a:gd name="connsiteX0" fmla="*/ 162 w 213279"/>
                    <a:gd name="connsiteY0" fmla="*/ 0 h 149711"/>
                    <a:gd name="connsiteX1" fmla="*/ 213279 w 213279"/>
                    <a:gd name="connsiteY1" fmla="*/ 87635 h 149711"/>
                    <a:gd name="connsiteX2" fmla="*/ 212460 w 213279"/>
                    <a:gd name="connsiteY2" fmla="*/ 149711 h 149711"/>
                    <a:gd name="connsiteX3" fmla="*/ 982 w 213279"/>
                    <a:gd name="connsiteY3" fmla="*/ 61605 h 149711"/>
                    <a:gd name="connsiteX4" fmla="*/ 162 w 213279"/>
                    <a:gd name="connsiteY4" fmla="*/ 0 h 149711"/>
                    <a:gd name="connsiteX0" fmla="*/ 162 w 214098"/>
                    <a:gd name="connsiteY0" fmla="*/ 0 h 147166"/>
                    <a:gd name="connsiteX1" fmla="*/ 213279 w 214098"/>
                    <a:gd name="connsiteY1" fmla="*/ 87635 h 147166"/>
                    <a:gd name="connsiteX2" fmla="*/ 214098 w 214098"/>
                    <a:gd name="connsiteY2" fmla="*/ 147166 h 147166"/>
                    <a:gd name="connsiteX3" fmla="*/ 982 w 214098"/>
                    <a:gd name="connsiteY3" fmla="*/ 61605 h 147166"/>
                    <a:gd name="connsiteX4" fmla="*/ 162 w 214098"/>
                    <a:gd name="connsiteY4" fmla="*/ 0 h 147166"/>
                    <a:gd name="connsiteX0" fmla="*/ 32120 w 213116"/>
                    <a:gd name="connsiteY0" fmla="*/ 0 h 152823"/>
                    <a:gd name="connsiteX1" fmla="*/ 212297 w 213116"/>
                    <a:gd name="connsiteY1" fmla="*/ 93292 h 152823"/>
                    <a:gd name="connsiteX2" fmla="*/ 213116 w 213116"/>
                    <a:gd name="connsiteY2" fmla="*/ 152823 h 152823"/>
                    <a:gd name="connsiteX3" fmla="*/ 0 w 213116"/>
                    <a:gd name="connsiteY3" fmla="*/ 67262 h 152823"/>
                    <a:gd name="connsiteX4" fmla="*/ 32120 w 213116"/>
                    <a:gd name="connsiteY4" fmla="*/ 0 h 152823"/>
                    <a:gd name="connsiteX0" fmla="*/ 6500 w 187496"/>
                    <a:gd name="connsiteY0" fmla="*/ 0 h 152823"/>
                    <a:gd name="connsiteX1" fmla="*/ 186677 w 187496"/>
                    <a:gd name="connsiteY1" fmla="*/ 93292 h 152823"/>
                    <a:gd name="connsiteX2" fmla="*/ 187496 w 187496"/>
                    <a:gd name="connsiteY2" fmla="*/ 152823 h 152823"/>
                    <a:gd name="connsiteX3" fmla="*/ 0 w 187496"/>
                    <a:gd name="connsiteY3" fmla="*/ 64434 h 152823"/>
                    <a:gd name="connsiteX4" fmla="*/ 6500 w 187496"/>
                    <a:gd name="connsiteY4" fmla="*/ 0 h 152823"/>
                    <a:gd name="connsiteX0" fmla="*/ 6500 w 187496"/>
                    <a:gd name="connsiteY0" fmla="*/ 0 h 152823"/>
                    <a:gd name="connsiteX1" fmla="*/ 162887 w 187496"/>
                    <a:gd name="connsiteY1" fmla="*/ 93292 h 152823"/>
                    <a:gd name="connsiteX2" fmla="*/ 187496 w 187496"/>
                    <a:gd name="connsiteY2" fmla="*/ 152823 h 152823"/>
                    <a:gd name="connsiteX3" fmla="*/ 0 w 187496"/>
                    <a:gd name="connsiteY3" fmla="*/ 64434 h 152823"/>
                    <a:gd name="connsiteX4" fmla="*/ 6500 w 187496"/>
                    <a:gd name="connsiteY4" fmla="*/ 0 h 152823"/>
                    <a:gd name="connsiteX0" fmla="*/ 6500 w 162887"/>
                    <a:gd name="connsiteY0" fmla="*/ 0 h 154237"/>
                    <a:gd name="connsiteX1" fmla="*/ 162887 w 162887"/>
                    <a:gd name="connsiteY1" fmla="*/ 93292 h 154237"/>
                    <a:gd name="connsiteX2" fmla="*/ 161876 w 162887"/>
                    <a:gd name="connsiteY2" fmla="*/ 154237 h 154237"/>
                    <a:gd name="connsiteX3" fmla="*/ 0 w 162887"/>
                    <a:gd name="connsiteY3" fmla="*/ 64434 h 154237"/>
                    <a:gd name="connsiteX4" fmla="*/ 6500 w 162887"/>
                    <a:gd name="connsiteY4" fmla="*/ 0 h 154237"/>
                    <a:gd name="connsiteX0" fmla="*/ 99 w 165636"/>
                    <a:gd name="connsiteY0" fmla="*/ 0 h 155651"/>
                    <a:gd name="connsiteX1" fmla="*/ 165636 w 165636"/>
                    <a:gd name="connsiteY1" fmla="*/ 94706 h 155651"/>
                    <a:gd name="connsiteX2" fmla="*/ 164625 w 165636"/>
                    <a:gd name="connsiteY2" fmla="*/ 155651 h 155651"/>
                    <a:gd name="connsiteX3" fmla="*/ 2749 w 165636"/>
                    <a:gd name="connsiteY3" fmla="*/ 65848 h 155651"/>
                    <a:gd name="connsiteX4" fmla="*/ 99 w 165636"/>
                    <a:gd name="connsiteY4" fmla="*/ 0 h 155651"/>
                    <a:gd name="connsiteX0" fmla="*/ 977 w 162887"/>
                    <a:gd name="connsiteY0" fmla="*/ 0 h 180874"/>
                    <a:gd name="connsiteX1" fmla="*/ 162887 w 162887"/>
                    <a:gd name="connsiteY1" fmla="*/ 119929 h 180874"/>
                    <a:gd name="connsiteX2" fmla="*/ 161876 w 162887"/>
                    <a:gd name="connsiteY2" fmla="*/ 180874 h 180874"/>
                    <a:gd name="connsiteX3" fmla="*/ 0 w 162887"/>
                    <a:gd name="connsiteY3" fmla="*/ 91071 h 180874"/>
                    <a:gd name="connsiteX4" fmla="*/ 977 w 162887"/>
                    <a:gd name="connsiteY4" fmla="*/ 0 h 180874"/>
                    <a:gd name="connsiteX0" fmla="*/ 977 w 165305"/>
                    <a:gd name="connsiteY0" fmla="*/ 0 h 180874"/>
                    <a:gd name="connsiteX1" fmla="*/ 165305 w 165305"/>
                    <a:gd name="connsiteY1" fmla="*/ 63877 h 180874"/>
                    <a:gd name="connsiteX2" fmla="*/ 161876 w 165305"/>
                    <a:gd name="connsiteY2" fmla="*/ 180874 h 180874"/>
                    <a:gd name="connsiteX3" fmla="*/ 0 w 165305"/>
                    <a:gd name="connsiteY3" fmla="*/ 91071 h 180874"/>
                    <a:gd name="connsiteX4" fmla="*/ 977 w 165305"/>
                    <a:gd name="connsiteY4" fmla="*/ 0 h 180874"/>
                    <a:gd name="connsiteX0" fmla="*/ 3395 w 165305"/>
                    <a:gd name="connsiteY0" fmla="*/ 0 h 199558"/>
                    <a:gd name="connsiteX1" fmla="*/ 165305 w 165305"/>
                    <a:gd name="connsiteY1" fmla="*/ 82561 h 199558"/>
                    <a:gd name="connsiteX2" fmla="*/ 161876 w 165305"/>
                    <a:gd name="connsiteY2" fmla="*/ 199558 h 199558"/>
                    <a:gd name="connsiteX3" fmla="*/ 0 w 165305"/>
                    <a:gd name="connsiteY3" fmla="*/ 109755 h 199558"/>
                    <a:gd name="connsiteX4" fmla="*/ 3395 w 165305"/>
                    <a:gd name="connsiteY4" fmla="*/ 0 h 199558"/>
                    <a:gd name="connsiteX0" fmla="*/ 3395 w 165305"/>
                    <a:gd name="connsiteY0" fmla="*/ 0 h 210768"/>
                    <a:gd name="connsiteX1" fmla="*/ 165305 w 165305"/>
                    <a:gd name="connsiteY1" fmla="*/ 93771 h 210768"/>
                    <a:gd name="connsiteX2" fmla="*/ 161876 w 165305"/>
                    <a:gd name="connsiteY2" fmla="*/ 210768 h 210768"/>
                    <a:gd name="connsiteX3" fmla="*/ 0 w 165305"/>
                    <a:gd name="connsiteY3" fmla="*/ 120965 h 210768"/>
                    <a:gd name="connsiteX4" fmla="*/ 3395 w 165305"/>
                    <a:gd name="connsiteY4" fmla="*/ 0 h 210768"/>
                    <a:gd name="connsiteX0" fmla="*/ 2186 w 165305"/>
                    <a:gd name="connsiteY0" fmla="*/ 0 h 209834"/>
                    <a:gd name="connsiteX1" fmla="*/ 165305 w 165305"/>
                    <a:gd name="connsiteY1" fmla="*/ 92837 h 209834"/>
                    <a:gd name="connsiteX2" fmla="*/ 161876 w 165305"/>
                    <a:gd name="connsiteY2" fmla="*/ 209834 h 209834"/>
                    <a:gd name="connsiteX3" fmla="*/ 0 w 165305"/>
                    <a:gd name="connsiteY3" fmla="*/ 120031 h 209834"/>
                    <a:gd name="connsiteX4" fmla="*/ 2186 w 165305"/>
                    <a:gd name="connsiteY4" fmla="*/ 0 h 209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305" h="209834">
                      <a:moveTo>
                        <a:pt x="2186" y="0"/>
                      </a:moveTo>
                      <a:lnTo>
                        <a:pt x="165305" y="92837"/>
                      </a:lnTo>
                      <a:lnTo>
                        <a:pt x="161876" y="209834"/>
                      </a:lnTo>
                      <a:lnTo>
                        <a:pt x="0" y="120031"/>
                      </a:lnTo>
                      <a:cubicBezTo>
                        <a:pt x="794" y="99393"/>
                        <a:pt x="1392" y="20638"/>
                        <a:pt x="2186" y="0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Ellipse 723"/>
                <p:cNvSpPr/>
                <p:nvPr/>
              </p:nvSpPr>
              <p:spPr>
                <a:xfrm rot="2197241">
                  <a:off x="6339574" y="1429597"/>
                  <a:ext cx="107632" cy="9493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Ellipse 724"/>
                <p:cNvSpPr/>
                <p:nvPr/>
              </p:nvSpPr>
              <p:spPr>
                <a:xfrm rot="2371213">
                  <a:off x="4020736" y="2071760"/>
                  <a:ext cx="1162528" cy="198103"/>
                </a:xfrm>
                <a:prstGeom prst="ellipse">
                  <a:avLst/>
                </a:prstGeom>
                <a:gradFill>
                  <a:gsLst>
                    <a:gs pos="0">
                      <a:srgbClr val="FF0000"/>
                    </a:gs>
                    <a:gs pos="17000">
                      <a:srgbClr val="FFC000"/>
                    </a:gs>
                    <a:gs pos="100000">
                      <a:srgbClr val="7030A0"/>
                    </a:gs>
                    <a:gs pos="73000">
                      <a:srgbClr val="0070C0"/>
                    </a:gs>
                    <a:gs pos="53000">
                      <a:srgbClr val="92D050"/>
                    </a:gs>
                    <a:gs pos="34000">
                      <a:srgbClr val="FFFF00"/>
                    </a:gs>
                  </a:gsLst>
                  <a:lin ang="0" scaled="1"/>
                </a:gradFill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Triangle isocèle 110"/>
                <p:cNvSpPr/>
                <p:nvPr/>
              </p:nvSpPr>
              <p:spPr>
                <a:xfrm rot="5400000">
                  <a:off x="6526963" y="2916243"/>
                  <a:ext cx="661290" cy="1747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7000">
                      <a:srgbClr val="FFC000"/>
                    </a:gs>
                    <a:gs pos="100000">
                      <a:srgbClr val="7030A0"/>
                    </a:gs>
                    <a:gs pos="73000">
                      <a:srgbClr val="0070C0"/>
                    </a:gs>
                    <a:gs pos="53000">
                      <a:srgbClr val="92D050"/>
                    </a:gs>
                    <a:gs pos="34000">
                      <a:srgbClr val="FFFF00"/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Ellipse 726"/>
                <p:cNvSpPr/>
                <p:nvPr/>
              </p:nvSpPr>
              <p:spPr>
                <a:xfrm rot="2197241">
                  <a:off x="6339574" y="846995"/>
                  <a:ext cx="107632" cy="94939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Ellipse 727"/>
                <p:cNvSpPr/>
                <p:nvPr/>
              </p:nvSpPr>
              <p:spPr>
                <a:xfrm rot="2371213">
                  <a:off x="4020736" y="1489160"/>
                  <a:ext cx="1162528" cy="198101"/>
                </a:xfrm>
                <a:prstGeom prst="ellipse">
                  <a:avLst/>
                </a:prstGeom>
                <a:gradFill>
                  <a:gsLst>
                    <a:gs pos="0">
                      <a:srgbClr val="FF0000"/>
                    </a:gs>
                    <a:gs pos="17000">
                      <a:srgbClr val="FFC000"/>
                    </a:gs>
                    <a:gs pos="100000">
                      <a:srgbClr val="7030A0"/>
                    </a:gs>
                    <a:gs pos="73000">
                      <a:srgbClr val="0070C0"/>
                    </a:gs>
                    <a:gs pos="53000">
                      <a:srgbClr val="92D050"/>
                    </a:gs>
                    <a:gs pos="34000">
                      <a:srgbClr val="FFFF00"/>
                    </a:gs>
                  </a:gsLst>
                  <a:lin ang="0" scaled="1"/>
                </a:gradFill>
                <a:ln w="1270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22" name="Connecteur droit 721"/>
              <p:cNvCxnSpPr/>
              <p:nvPr/>
            </p:nvCxnSpPr>
            <p:spPr>
              <a:xfrm>
                <a:off x="5897167" y="1278763"/>
                <a:ext cx="465042" cy="175596"/>
              </a:xfrm>
              <a:prstGeom prst="line">
                <a:avLst/>
              </a:prstGeom>
              <a:noFill/>
              <a:ln w="571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00" name="Groupe 599"/>
            <p:cNvGrpSpPr>
              <a:grpSpLocks noChangeAspect="1"/>
            </p:cNvGrpSpPr>
            <p:nvPr/>
          </p:nvGrpSpPr>
          <p:grpSpPr>
            <a:xfrm>
              <a:off x="5208184" y="3184910"/>
              <a:ext cx="237921" cy="129775"/>
              <a:chOff x="4610735" y="1372870"/>
              <a:chExt cx="482356" cy="263538"/>
            </a:xfrm>
          </p:grpSpPr>
          <p:sp>
            <p:nvSpPr>
              <p:cNvPr id="717" name="Forme libre 716"/>
              <p:cNvSpPr/>
              <p:nvPr/>
            </p:nvSpPr>
            <p:spPr>
              <a:xfrm>
                <a:off x="4649691" y="1399191"/>
                <a:ext cx="443400" cy="235898"/>
              </a:xfrm>
              <a:custGeom>
                <a:avLst/>
                <a:gdLst>
                  <a:gd name="connsiteX0" fmla="*/ 9939 w 904460"/>
                  <a:gd name="connsiteY0" fmla="*/ 29818 h 566531"/>
                  <a:gd name="connsiteX1" fmla="*/ 0 w 904460"/>
                  <a:gd name="connsiteY1" fmla="*/ 536713 h 566531"/>
                  <a:gd name="connsiteX2" fmla="*/ 665921 w 904460"/>
                  <a:gd name="connsiteY2" fmla="*/ 566531 h 566531"/>
                  <a:gd name="connsiteX3" fmla="*/ 904460 w 904460"/>
                  <a:gd name="connsiteY3" fmla="*/ 0 h 566531"/>
                  <a:gd name="connsiteX4" fmla="*/ 9939 w 904460"/>
                  <a:gd name="connsiteY4" fmla="*/ 29818 h 566531"/>
                  <a:gd name="connsiteX0" fmla="*/ 257589 w 904460"/>
                  <a:gd name="connsiteY0" fmla="*/ 182218 h 566531"/>
                  <a:gd name="connsiteX1" fmla="*/ 0 w 904460"/>
                  <a:gd name="connsiteY1" fmla="*/ 536713 h 566531"/>
                  <a:gd name="connsiteX2" fmla="*/ 665921 w 904460"/>
                  <a:gd name="connsiteY2" fmla="*/ 566531 h 566531"/>
                  <a:gd name="connsiteX3" fmla="*/ 904460 w 904460"/>
                  <a:gd name="connsiteY3" fmla="*/ 0 h 566531"/>
                  <a:gd name="connsiteX4" fmla="*/ 257589 w 904460"/>
                  <a:gd name="connsiteY4" fmla="*/ 182218 h 566531"/>
                  <a:gd name="connsiteX0" fmla="*/ 257589 w 665921"/>
                  <a:gd name="connsiteY0" fmla="*/ 39343 h 423656"/>
                  <a:gd name="connsiteX1" fmla="*/ 0 w 665921"/>
                  <a:gd name="connsiteY1" fmla="*/ 393838 h 423656"/>
                  <a:gd name="connsiteX2" fmla="*/ 665921 w 665921"/>
                  <a:gd name="connsiteY2" fmla="*/ 423656 h 423656"/>
                  <a:gd name="connsiteX3" fmla="*/ 644110 w 665921"/>
                  <a:gd name="connsiteY3" fmla="*/ 0 h 423656"/>
                  <a:gd name="connsiteX4" fmla="*/ 257589 w 665921"/>
                  <a:gd name="connsiteY4" fmla="*/ 39343 h 423656"/>
                  <a:gd name="connsiteX0" fmla="*/ 257589 w 644110"/>
                  <a:gd name="connsiteY0" fmla="*/ 39343 h 393838"/>
                  <a:gd name="connsiteX1" fmla="*/ 0 w 644110"/>
                  <a:gd name="connsiteY1" fmla="*/ 393838 h 393838"/>
                  <a:gd name="connsiteX2" fmla="*/ 408746 w 644110"/>
                  <a:gd name="connsiteY2" fmla="*/ 360156 h 393838"/>
                  <a:gd name="connsiteX3" fmla="*/ 644110 w 644110"/>
                  <a:gd name="connsiteY3" fmla="*/ 0 h 393838"/>
                  <a:gd name="connsiteX4" fmla="*/ 257589 w 644110"/>
                  <a:gd name="connsiteY4" fmla="*/ 39343 h 393838"/>
                  <a:gd name="connsiteX0" fmla="*/ 257589 w 644110"/>
                  <a:gd name="connsiteY0" fmla="*/ 39343 h 393838"/>
                  <a:gd name="connsiteX1" fmla="*/ 0 w 644110"/>
                  <a:gd name="connsiteY1" fmla="*/ 393838 h 393838"/>
                  <a:gd name="connsiteX2" fmla="*/ 596071 w 644110"/>
                  <a:gd name="connsiteY2" fmla="*/ 182356 h 393838"/>
                  <a:gd name="connsiteX3" fmla="*/ 644110 w 644110"/>
                  <a:gd name="connsiteY3" fmla="*/ 0 h 393838"/>
                  <a:gd name="connsiteX4" fmla="*/ 257589 w 644110"/>
                  <a:gd name="connsiteY4" fmla="*/ 39343 h 393838"/>
                  <a:gd name="connsiteX0" fmla="*/ 248064 w 634585"/>
                  <a:gd name="connsiteY0" fmla="*/ 39343 h 438288"/>
                  <a:gd name="connsiteX1" fmla="*/ 0 w 634585"/>
                  <a:gd name="connsiteY1" fmla="*/ 438288 h 438288"/>
                  <a:gd name="connsiteX2" fmla="*/ 586546 w 634585"/>
                  <a:gd name="connsiteY2" fmla="*/ 182356 h 438288"/>
                  <a:gd name="connsiteX3" fmla="*/ 634585 w 634585"/>
                  <a:gd name="connsiteY3" fmla="*/ 0 h 438288"/>
                  <a:gd name="connsiteX4" fmla="*/ 248064 w 634585"/>
                  <a:gd name="connsiteY4" fmla="*/ 39343 h 438288"/>
                  <a:gd name="connsiteX0" fmla="*/ 86139 w 634585"/>
                  <a:gd name="connsiteY0" fmla="*/ 0 h 443395"/>
                  <a:gd name="connsiteX1" fmla="*/ 0 w 634585"/>
                  <a:gd name="connsiteY1" fmla="*/ 443395 h 443395"/>
                  <a:gd name="connsiteX2" fmla="*/ 586546 w 634585"/>
                  <a:gd name="connsiteY2" fmla="*/ 187463 h 443395"/>
                  <a:gd name="connsiteX3" fmla="*/ 634585 w 634585"/>
                  <a:gd name="connsiteY3" fmla="*/ 5107 h 443395"/>
                  <a:gd name="connsiteX4" fmla="*/ 86139 w 634585"/>
                  <a:gd name="connsiteY4" fmla="*/ 0 h 443395"/>
                  <a:gd name="connsiteX0" fmla="*/ 86139 w 606010"/>
                  <a:gd name="connsiteY0" fmla="*/ 99668 h 543063"/>
                  <a:gd name="connsiteX1" fmla="*/ 0 w 606010"/>
                  <a:gd name="connsiteY1" fmla="*/ 543063 h 543063"/>
                  <a:gd name="connsiteX2" fmla="*/ 586546 w 606010"/>
                  <a:gd name="connsiteY2" fmla="*/ 287131 h 543063"/>
                  <a:gd name="connsiteX3" fmla="*/ 606010 w 606010"/>
                  <a:gd name="connsiteY3" fmla="*/ 0 h 543063"/>
                  <a:gd name="connsiteX4" fmla="*/ 86139 w 606010"/>
                  <a:gd name="connsiteY4" fmla="*/ 99668 h 543063"/>
                  <a:gd name="connsiteX0" fmla="*/ 114714 w 606010"/>
                  <a:gd name="connsiteY0" fmla="*/ 121893 h 543063"/>
                  <a:gd name="connsiteX1" fmla="*/ 0 w 606010"/>
                  <a:gd name="connsiteY1" fmla="*/ 543063 h 543063"/>
                  <a:gd name="connsiteX2" fmla="*/ 586546 w 606010"/>
                  <a:gd name="connsiteY2" fmla="*/ 287131 h 543063"/>
                  <a:gd name="connsiteX3" fmla="*/ 606010 w 606010"/>
                  <a:gd name="connsiteY3" fmla="*/ 0 h 543063"/>
                  <a:gd name="connsiteX4" fmla="*/ 114714 w 606010"/>
                  <a:gd name="connsiteY4" fmla="*/ 121893 h 543063"/>
                  <a:gd name="connsiteX0" fmla="*/ 213139 w 606010"/>
                  <a:gd name="connsiteY0" fmla="*/ 239368 h 543063"/>
                  <a:gd name="connsiteX1" fmla="*/ 0 w 606010"/>
                  <a:gd name="connsiteY1" fmla="*/ 543063 h 543063"/>
                  <a:gd name="connsiteX2" fmla="*/ 586546 w 606010"/>
                  <a:gd name="connsiteY2" fmla="*/ 287131 h 543063"/>
                  <a:gd name="connsiteX3" fmla="*/ 606010 w 606010"/>
                  <a:gd name="connsiteY3" fmla="*/ 0 h 543063"/>
                  <a:gd name="connsiteX4" fmla="*/ 213139 w 606010"/>
                  <a:gd name="connsiteY4" fmla="*/ 239368 h 543063"/>
                  <a:gd name="connsiteX0" fmla="*/ 213139 w 586546"/>
                  <a:gd name="connsiteY0" fmla="*/ 125068 h 428763"/>
                  <a:gd name="connsiteX1" fmla="*/ 0 w 586546"/>
                  <a:gd name="connsiteY1" fmla="*/ 428763 h 428763"/>
                  <a:gd name="connsiteX2" fmla="*/ 586546 w 586546"/>
                  <a:gd name="connsiteY2" fmla="*/ 172831 h 428763"/>
                  <a:gd name="connsiteX3" fmla="*/ 504410 w 586546"/>
                  <a:gd name="connsiteY3" fmla="*/ 0 h 428763"/>
                  <a:gd name="connsiteX4" fmla="*/ 213139 w 586546"/>
                  <a:gd name="connsiteY4" fmla="*/ 125068 h 428763"/>
                  <a:gd name="connsiteX0" fmla="*/ 213139 w 504410"/>
                  <a:gd name="connsiteY0" fmla="*/ 125068 h 428763"/>
                  <a:gd name="connsiteX1" fmla="*/ 0 w 504410"/>
                  <a:gd name="connsiteY1" fmla="*/ 428763 h 428763"/>
                  <a:gd name="connsiteX2" fmla="*/ 424621 w 504410"/>
                  <a:gd name="connsiteY2" fmla="*/ 322056 h 428763"/>
                  <a:gd name="connsiteX3" fmla="*/ 504410 w 504410"/>
                  <a:gd name="connsiteY3" fmla="*/ 0 h 428763"/>
                  <a:gd name="connsiteX4" fmla="*/ 213139 w 504410"/>
                  <a:gd name="connsiteY4" fmla="*/ 125068 h 428763"/>
                  <a:gd name="connsiteX0" fmla="*/ 213139 w 504410"/>
                  <a:gd name="connsiteY0" fmla="*/ 125068 h 428763"/>
                  <a:gd name="connsiteX1" fmla="*/ 0 w 504410"/>
                  <a:gd name="connsiteY1" fmla="*/ 428763 h 428763"/>
                  <a:gd name="connsiteX2" fmla="*/ 383346 w 504410"/>
                  <a:gd name="connsiteY2" fmla="*/ 312531 h 428763"/>
                  <a:gd name="connsiteX3" fmla="*/ 504410 w 504410"/>
                  <a:gd name="connsiteY3" fmla="*/ 0 h 428763"/>
                  <a:gd name="connsiteX4" fmla="*/ 213139 w 504410"/>
                  <a:gd name="connsiteY4" fmla="*/ 125068 h 428763"/>
                  <a:gd name="connsiteX0" fmla="*/ 155989 w 447260"/>
                  <a:gd name="connsiteY0" fmla="*/ 125068 h 406538"/>
                  <a:gd name="connsiteX1" fmla="*/ 0 w 447260"/>
                  <a:gd name="connsiteY1" fmla="*/ 406538 h 406538"/>
                  <a:gd name="connsiteX2" fmla="*/ 326196 w 447260"/>
                  <a:gd name="connsiteY2" fmla="*/ 312531 h 406538"/>
                  <a:gd name="connsiteX3" fmla="*/ 447260 w 447260"/>
                  <a:gd name="connsiteY3" fmla="*/ 0 h 406538"/>
                  <a:gd name="connsiteX4" fmla="*/ 155989 w 447260"/>
                  <a:gd name="connsiteY4" fmla="*/ 125068 h 406538"/>
                  <a:gd name="connsiteX0" fmla="*/ 155989 w 447260"/>
                  <a:gd name="connsiteY0" fmla="*/ 125068 h 406538"/>
                  <a:gd name="connsiteX1" fmla="*/ 0 w 447260"/>
                  <a:gd name="connsiteY1" fmla="*/ 406538 h 406538"/>
                  <a:gd name="connsiteX2" fmla="*/ 326196 w 447260"/>
                  <a:gd name="connsiteY2" fmla="*/ 312531 h 406538"/>
                  <a:gd name="connsiteX3" fmla="*/ 447260 w 447260"/>
                  <a:gd name="connsiteY3" fmla="*/ 0 h 406538"/>
                  <a:gd name="connsiteX4" fmla="*/ 155989 w 447260"/>
                  <a:gd name="connsiteY4" fmla="*/ 125068 h 406538"/>
                  <a:gd name="connsiteX0" fmla="*/ 155989 w 447260"/>
                  <a:gd name="connsiteY0" fmla="*/ 125068 h 406538"/>
                  <a:gd name="connsiteX1" fmla="*/ 0 w 447260"/>
                  <a:gd name="connsiteY1" fmla="*/ 406538 h 406538"/>
                  <a:gd name="connsiteX2" fmla="*/ 288096 w 447260"/>
                  <a:gd name="connsiteY2" fmla="*/ 328406 h 406538"/>
                  <a:gd name="connsiteX3" fmla="*/ 447260 w 447260"/>
                  <a:gd name="connsiteY3" fmla="*/ 0 h 406538"/>
                  <a:gd name="connsiteX4" fmla="*/ 155989 w 447260"/>
                  <a:gd name="connsiteY4" fmla="*/ 125068 h 406538"/>
                  <a:gd name="connsiteX0" fmla="*/ 216314 w 447260"/>
                  <a:gd name="connsiteY0" fmla="*/ 169518 h 406538"/>
                  <a:gd name="connsiteX1" fmla="*/ 0 w 447260"/>
                  <a:gd name="connsiteY1" fmla="*/ 406538 h 406538"/>
                  <a:gd name="connsiteX2" fmla="*/ 288096 w 447260"/>
                  <a:gd name="connsiteY2" fmla="*/ 328406 h 406538"/>
                  <a:gd name="connsiteX3" fmla="*/ 447260 w 447260"/>
                  <a:gd name="connsiteY3" fmla="*/ 0 h 406538"/>
                  <a:gd name="connsiteX4" fmla="*/ 216314 w 447260"/>
                  <a:gd name="connsiteY4" fmla="*/ 169518 h 406538"/>
                  <a:gd name="connsiteX0" fmla="*/ 216314 w 466310"/>
                  <a:gd name="connsiteY0" fmla="*/ 115543 h 352563"/>
                  <a:gd name="connsiteX1" fmla="*/ 0 w 466310"/>
                  <a:gd name="connsiteY1" fmla="*/ 352563 h 352563"/>
                  <a:gd name="connsiteX2" fmla="*/ 288096 w 466310"/>
                  <a:gd name="connsiteY2" fmla="*/ 274431 h 352563"/>
                  <a:gd name="connsiteX3" fmla="*/ 466310 w 466310"/>
                  <a:gd name="connsiteY3" fmla="*/ 0 h 352563"/>
                  <a:gd name="connsiteX4" fmla="*/ 216314 w 466310"/>
                  <a:gd name="connsiteY4" fmla="*/ 115543 h 352563"/>
                  <a:gd name="connsiteX0" fmla="*/ 216314 w 469485"/>
                  <a:gd name="connsiteY0" fmla="*/ 90143 h 327163"/>
                  <a:gd name="connsiteX1" fmla="*/ 0 w 469485"/>
                  <a:gd name="connsiteY1" fmla="*/ 327163 h 327163"/>
                  <a:gd name="connsiteX2" fmla="*/ 288096 w 469485"/>
                  <a:gd name="connsiteY2" fmla="*/ 249031 h 327163"/>
                  <a:gd name="connsiteX3" fmla="*/ 469485 w 469485"/>
                  <a:gd name="connsiteY3" fmla="*/ 0 h 327163"/>
                  <a:gd name="connsiteX4" fmla="*/ 216314 w 469485"/>
                  <a:gd name="connsiteY4" fmla="*/ 90143 h 327163"/>
                  <a:gd name="connsiteX0" fmla="*/ 213139 w 466310"/>
                  <a:gd name="connsiteY0" fmla="*/ 90143 h 311288"/>
                  <a:gd name="connsiteX1" fmla="*/ 0 w 466310"/>
                  <a:gd name="connsiteY1" fmla="*/ 311288 h 311288"/>
                  <a:gd name="connsiteX2" fmla="*/ 284921 w 466310"/>
                  <a:gd name="connsiteY2" fmla="*/ 249031 h 311288"/>
                  <a:gd name="connsiteX3" fmla="*/ 466310 w 466310"/>
                  <a:gd name="connsiteY3" fmla="*/ 0 h 311288"/>
                  <a:gd name="connsiteX4" fmla="*/ 213139 w 466310"/>
                  <a:gd name="connsiteY4" fmla="*/ 90143 h 311288"/>
                  <a:gd name="connsiteX0" fmla="*/ 213139 w 466310"/>
                  <a:gd name="connsiteY0" fmla="*/ 90143 h 311288"/>
                  <a:gd name="connsiteX1" fmla="*/ 0 w 466310"/>
                  <a:gd name="connsiteY1" fmla="*/ 311288 h 311288"/>
                  <a:gd name="connsiteX2" fmla="*/ 284921 w 466310"/>
                  <a:gd name="connsiteY2" fmla="*/ 249031 h 311288"/>
                  <a:gd name="connsiteX3" fmla="*/ 466310 w 466310"/>
                  <a:gd name="connsiteY3" fmla="*/ 0 h 311288"/>
                  <a:gd name="connsiteX4" fmla="*/ 213139 w 466310"/>
                  <a:gd name="connsiteY4" fmla="*/ 90143 h 311288"/>
                  <a:gd name="connsiteX0" fmla="*/ 244889 w 466310"/>
                  <a:gd name="connsiteY0" fmla="*/ 128243 h 311288"/>
                  <a:gd name="connsiteX1" fmla="*/ 0 w 466310"/>
                  <a:gd name="connsiteY1" fmla="*/ 311288 h 311288"/>
                  <a:gd name="connsiteX2" fmla="*/ 284921 w 466310"/>
                  <a:gd name="connsiteY2" fmla="*/ 249031 h 311288"/>
                  <a:gd name="connsiteX3" fmla="*/ 466310 w 466310"/>
                  <a:gd name="connsiteY3" fmla="*/ 0 h 311288"/>
                  <a:gd name="connsiteX4" fmla="*/ 244889 w 466310"/>
                  <a:gd name="connsiteY4" fmla="*/ 128243 h 311288"/>
                  <a:gd name="connsiteX0" fmla="*/ 244889 w 482185"/>
                  <a:gd name="connsiteY0" fmla="*/ 93318 h 276363"/>
                  <a:gd name="connsiteX1" fmla="*/ 0 w 482185"/>
                  <a:gd name="connsiteY1" fmla="*/ 276363 h 276363"/>
                  <a:gd name="connsiteX2" fmla="*/ 284921 w 482185"/>
                  <a:gd name="connsiteY2" fmla="*/ 214106 h 276363"/>
                  <a:gd name="connsiteX3" fmla="*/ 482185 w 482185"/>
                  <a:gd name="connsiteY3" fmla="*/ 0 h 276363"/>
                  <a:gd name="connsiteX4" fmla="*/ 244889 w 482185"/>
                  <a:gd name="connsiteY4" fmla="*/ 93318 h 276363"/>
                  <a:gd name="connsiteX0" fmla="*/ 244889 w 501235"/>
                  <a:gd name="connsiteY0" fmla="*/ 109193 h 292238"/>
                  <a:gd name="connsiteX1" fmla="*/ 0 w 501235"/>
                  <a:gd name="connsiteY1" fmla="*/ 292238 h 292238"/>
                  <a:gd name="connsiteX2" fmla="*/ 284921 w 501235"/>
                  <a:gd name="connsiteY2" fmla="*/ 229981 h 292238"/>
                  <a:gd name="connsiteX3" fmla="*/ 501235 w 501235"/>
                  <a:gd name="connsiteY3" fmla="*/ 0 h 292238"/>
                  <a:gd name="connsiteX4" fmla="*/ 244889 w 501235"/>
                  <a:gd name="connsiteY4" fmla="*/ 109193 h 292238"/>
                  <a:gd name="connsiteX0" fmla="*/ 194089 w 501235"/>
                  <a:gd name="connsiteY0" fmla="*/ 115543 h 292238"/>
                  <a:gd name="connsiteX1" fmla="*/ 0 w 501235"/>
                  <a:gd name="connsiteY1" fmla="*/ 292238 h 292238"/>
                  <a:gd name="connsiteX2" fmla="*/ 284921 w 501235"/>
                  <a:gd name="connsiteY2" fmla="*/ 229981 h 292238"/>
                  <a:gd name="connsiteX3" fmla="*/ 501235 w 501235"/>
                  <a:gd name="connsiteY3" fmla="*/ 0 h 292238"/>
                  <a:gd name="connsiteX4" fmla="*/ 194089 w 501235"/>
                  <a:gd name="connsiteY4" fmla="*/ 115543 h 292238"/>
                  <a:gd name="connsiteX0" fmla="*/ 194089 w 456785"/>
                  <a:gd name="connsiteY0" fmla="*/ 106018 h 282713"/>
                  <a:gd name="connsiteX1" fmla="*/ 0 w 456785"/>
                  <a:gd name="connsiteY1" fmla="*/ 282713 h 282713"/>
                  <a:gd name="connsiteX2" fmla="*/ 284921 w 456785"/>
                  <a:gd name="connsiteY2" fmla="*/ 220456 h 282713"/>
                  <a:gd name="connsiteX3" fmla="*/ 456785 w 456785"/>
                  <a:gd name="connsiteY3" fmla="*/ 0 h 282713"/>
                  <a:gd name="connsiteX4" fmla="*/ 194089 w 456785"/>
                  <a:gd name="connsiteY4" fmla="*/ 106018 h 282713"/>
                  <a:gd name="connsiteX0" fmla="*/ 155989 w 456785"/>
                  <a:gd name="connsiteY0" fmla="*/ 102843 h 282713"/>
                  <a:gd name="connsiteX1" fmla="*/ 0 w 456785"/>
                  <a:gd name="connsiteY1" fmla="*/ 282713 h 282713"/>
                  <a:gd name="connsiteX2" fmla="*/ 284921 w 456785"/>
                  <a:gd name="connsiteY2" fmla="*/ 220456 h 282713"/>
                  <a:gd name="connsiteX3" fmla="*/ 456785 w 456785"/>
                  <a:gd name="connsiteY3" fmla="*/ 0 h 282713"/>
                  <a:gd name="connsiteX4" fmla="*/ 155989 w 456785"/>
                  <a:gd name="connsiteY4" fmla="*/ 102843 h 282713"/>
                  <a:gd name="connsiteX0" fmla="*/ 155989 w 453610"/>
                  <a:gd name="connsiteY0" fmla="*/ 80618 h 260488"/>
                  <a:gd name="connsiteX1" fmla="*/ 0 w 453610"/>
                  <a:gd name="connsiteY1" fmla="*/ 260488 h 260488"/>
                  <a:gd name="connsiteX2" fmla="*/ 284921 w 453610"/>
                  <a:gd name="connsiteY2" fmla="*/ 198231 h 260488"/>
                  <a:gd name="connsiteX3" fmla="*/ 453610 w 453610"/>
                  <a:gd name="connsiteY3" fmla="*/ 0 h 260488"/>
                  <a:gd name="connsiteX4" fmla="*/ 155989 w 453610"/>
                  <a:gd name="connsiteY4" fmla="*/ 80618 h 260488"/>
                  <a:gd name="connsiteX0" fmla="*/ 184564 w 453610"/>
                  <a:gd name="connsiteY0" fmla="*/ 102843 h 260488"/>
                  <a:gd name="connsiteX1" fmla="*/ 0 w 453610"/>
                  <a:gd name="connsiteY1" fmla="*/ 260488 h 260488"/>
                  <a:gd name="connsiteX2" fmla="*/ 284921 w 453610"/>
                  <a:gd name="connsiteY2" fmla="*/ 198231 h 260488"/>
                  <a:gd name="connsiteX3" fmla="*/ 453610 w 453610"/>
                  <a:gd name="connsiteY3" fmla="*/ 0 h 260488"/>
                  <a:gd name="connsiteX4" fmla="*/ 184564 w 453610"/>
                  <a:gd name="connsiteY4" fmla="*/ 102843 h 260488"/>
                  <a:gd name="connsiteX0" fmla="*/ 184564 w 453610"/>
                  <a:gd name="connsiteY0" fmla="*/ 102843 h 260488"/>
                  <a:gd name="connsiteX1" fmla="*/ 0 w 453610"/>
                  <a:gd name="connsiteY1" fmla="*/ 260488 h 260488"/>
                  <a:gd name="connsiteX2" fmla="*/ 269046 w 453610"/>
                  <a:gd name="connsiteY2" fmla="*/ 195056 h 260488"/>
                  <a:gd name="connsiteX3" fmla="*/ 453610 w 453610"/>
                  <a:gd name="connsiteY3" fmla="*/ 0 h 260488"/>
                  <a:gd name="connsiteX4" fmla="*/ 184564 w 453610"/>
                  <a:gd name="connsiteY4" fmla="*/ 102843 h 260488"/>
                  <a:gd name="connsiteX0" fmla="*/ 184564 w 440910"/>
                  <a:gd name="connsiteY0" fmla="*/ 102843 h 260488"/>
                  <a:gd name="connsiteX1" fmla="*/ 0 w 440910"/>
                  <a:gd name="connsiteY1" fmla="*/ 260488 h 260488"/>
                  <a:gd name="connsiteX2" fmla="*/ 269046 w 440910"/>
                  <a:gd name="connsiteY2" fmla="*/ 195056 h 260488"/>
                  <a:gd name="connsiteX3" fmla="*/ 440910 w 440910"/>
                  <a:gd name="connsiteY3" fmla="*/ 0 h 260488"/>
                  <a:gd name="connsiteX4" fmla="*/ 184564 w 440910"/>
                  <a:gd name="connsiteY4" fmla="*/ 102843 h 260488"/>
                  <a:gd name="connsiteX0" fmla="*/ 190914 w 440910"/>
                  <a:gd name="connsiteY0" fmla="*/ 115543 h 260488"/>
                  <a:gd name="connsiteX1" fmla="*/ 0 w 440910"/>
                  <a:gd name="connsiteY1" fmla="*/ 260488 h 260488"/>
                  <a:gd name="connsiteX2" fmla="*/ 269046 w 440910"/>
                  <a:gd name="connsiteY2" fmla="*/ 195056 h 260488"/>
                  <a:gd name="connsiteX3" fmla="*/ 440910 w 440910"/>
                  <a:gd name="connsiteY3" fmla="*/ 0 h 260488"/>
                  <a:gd name="connsiteX4" fmla="*/ 190914 w 440910"/>
                  <a:gd name="connsiteY4" fmla="*/ 115543 h 260488"/>
                  <a:gd name="connsiteX0" fmla="*/ 190914 w 440910"/>
                  <a:gd name="connsiteY0" fmla="*/ 99668 h 244613"/>
                  <a:gd name="connsiteX1" fmla="*/ 0 w 440910"/>
                  <a:gd name="connsiteY1" fmla="*/ 244613 h 244613"/>
                  <a:gd name="connsiteX2" fmla="*/ 269046 w 440910"/>
                  <a:gd name="connsiteY2" fmla="*/ 179181 h 244613"/>
                  <a:gd name="connsiteX3" fmla="*/ 440910 w 440910"/>
                  <a:gd name="connsiteY3" fmla="*/ 0 h 244613"/>
                  <a:gd name="connsiteX4" fmla="*/ 190914 w 440910"/>
                  <a:gd name="connsiteY4" fmla="*/ 99668 h 244613"/>
                  <a:gd name="connsiteX0" fmla="*/ 190914 w 440910"/>
                  <a:gd name="connsiteY0" fmla="*/ 99668 h 244613"/>
                  <a:gd name="connsiteX1" fmla="*/ 0 w 440910"/>
                  <a:gd name="connsiteY1" fmla="*/ 244613 h 244613"/>
                  <a:gd name="connsiteX2" fmla="*/ 256346 w 440910"/>
                  <a:gd name="connsiteY2" fmla="*/ 182356 h 244613"/>
                  <a:gd name="connsiteX3" fmla="*/ 440910 w 440910"/>
                  <a:gd name="connsiteY3" fmla="*/ 0 h 244613"/>
                  <a:gd name="connsiteX4" fmla="*/ 190914 w 440910"/>
                  <a:gd name="connsiteY4" fmla="*/ 99668 h 244613"/>
                  <a:gd name="connsiteX0" fmla="*/ 190914 w 430949"/>
                  <a:gd name="connsiteY0" fmla="*/ 88462 h 233407"/>
                  <a:gd name="connsiteX1" fmla="*/ 0 w 430949"/>
                  <a:gd name="connsiteY1" fmla="*/ 233407 h 233407"/>
                  <a:gd name="connsiteX2" fmla="*/ 256346 w 430949"/>
                  <a:gd name="connsiteY2" fmla="*/ 171150 h 233407"/>
                  <a:gd name="connsiteX3" fmla="*/ 430949 w 430949"/>
                  <a:gd name="connsiteY3" fmla="*/ 0 h 233407"/>
                  <a:gd name="connsiteX4" fmla="*/ 190914 w 430949"/>
                  <a:gd name="connsiteY4" fmla="*/ 88462 h 233407"/>
                  <a:gd name="connsiteX0" fmla="*/ 194649 w 430949"/>
                  <a:gd name="connsiteY0" fmla="*/ 88462 h 233407"/>
                  <a:gd name="connsiteX1" fmla="*/ 0 w 430949"/>
                  <a:gd name="connsiteY1" fmla="*/ 233407 h 233407"/>
                  <a:gd name="connsiteX2" fmla="*/ 256346 w 430949"/>
                  <a:gd name="connsiteY2" fmla="*/ 171150 h 233407"/>
                  <a:gd name="connsiteX3" fmla="*/ 430949 w 430949"/>
                  <a:gd name="connsiteY3" fmla="*/ 0 h 233407"/>
                  <a:gd name="connsiteX4" fmla="*/ 194649 w 430949"/>
                  <a:gd name="connsiteY4" fmla="*/ 88462 h 233407"/>
                  <a:gd name="connsiteX0" fmla="*/ 207100 w 443400"/>
                  <a:gd name="connsiteY0" fmla="*/ 88462 h 235897"/>
                  <a:gd name="connsiteX1" fmla="*/ 0 w 443400"/>
                  <a:gd name="connsiteY1" fmla="*/ 235897 h 235897"/>
                  <a:gd name="connsiteX2" fmla="*/ 268797 w 443400"/>
                  <a:gd name="connsiteY2" fmla="*/ 171150 h 235897"/>
                  <a:gd name="connsiteX3" fmla="*/ 443400 w 443400"/>
                  <a:gd name="connsiteY3" fmla="*/ 0 h 235897"/>
                  <a:gd name="connsiteX4" fmla="*/ 207100 w 443400"/>
                  <a:gd name="connsiteY4" fmla="*/ 88462 h 235897"/>
                  <a:gd name="connsiteX0" fmla="*/ 207100 w 443400"/>
                  <a:gd name="connsiteY0" fmla="*/ 88462 h 235897"/>
                  <a:gd name="connsiteX1" fmla="*/ 0 w 443400"/>
                  <a:gd name="connsiteY1" fmla="*/ 235897 h 235897"/>
                  <a:gd name="connsiteX2" fmla="*/ 270457 w 443400"/>
                  <a:gd name="connsiteY2" fmla="*/ 146247 h 235897"/>
                  <a:gd name="connsiteX3" fmla="*/ 443400 w 443400"/>
                  <a:gd name="connsiteY3" fmla="*/ 0 h 235897"/>
                  <a:gd name="connsiteX4" fmla="*/ 207100 w 443400"/>
                  <a:gd name="connsiteY4" fmla="*/ 88462 h 235897"/>
                  <a:gd name="connsiteX0" fmla="*/ 207100 w 443400"/>
                  <a:gd name="connsiteY0" fmla="*/ 88462 h 235897"/>
                  <a:gd name="connsiteX1" fmla="*/ 0 w 443400"/>
                  <a:gd name="connsiteY1" fmla="*/ 235897 h 235897"/>
                  <a:gd name="connsiteX2" fmla="*/ 239744 w 443400"/>
                  <a:gd name="connsiteY2" fmla="*/ 153718 h 235897"/>
                  <a:gd name="connsiteX3" fmla="*/ 443400 w 443400"/>
                  <a:gd name="connsiteY3" fmla="*/ 0 h 235897"/>
                  <a:gd name="connsiteX4" fmla="*/ 207100 w 443400"/>
                  <a:gd name="connsiteY4" fmla="*/ 88462 h 23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400" h="235897">
                    <a:moveTo>
                      <a:pt x="207100" y="88462"/>
                    </a:moveTo>
                    <a:lnTo>
                      <a:pt x="0" y="235897"/>
                    </a:lnTo>
                    <a:lnTo>
                      <a:pt x="239744" y="153718"/>
                    </a:lnTo>
                    <a:lnTo>
                      <a:pt x="443400" y="0"/>
                    </a:lnTo>
                    <a:lnTo>
                      <a:pt x="207100" y="88462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orme libre 717"/>
              <p:cNvSpPr/>
              <p:nvPr/>
            </p:nvSpPr>
            <p:spPr>
              <a:xfrm>
                <a:off x="4610735" y="1455246"/>
                <a:ext cx="250886" cy="181162"/>
              </a:xfrm>
              <a:custGeom>
                <a:avLst/>
                <a:gdLst>
                  <a:gd name="connsiteX0" fmla="*/ 200025 w 276225"/>
                  <a:gd name="connsiteY0" fmla="*/ 0 h 168275"/>
                  <a:gd name="connsiteX1" fmla="*/ 276225 w 276225"/>
                  <a:gd name="connsiteY1" fmla="*/ 15875 h 168275"/>
                  <a:gd name="connsiteX2" fmla="*/ 63500 w 276225"/>
                  <a:gd name="connsiteY2" fmla="*/ 168275 h 168275"/>
                  <a:gd name="connsiteX3" fmla="*/ 0 w 276225"/>
                  <a:gd name="connsiteY3" fmla="*/ 161925 h 168275"/>
                  <a:gd name="connsiteX4" fmla="*/ 200025 w 276225"/>
                  <a:gd name="connsiteY4" fmla="*/ 0 h 168275"/>
                  <a:gd name="connsiteX0" fmla="*/ 200025 w 276225"/>
                  <a:gd name="connsiteY0" fmla="*/ 0 h 155575"/>
                  <a:gd name="connsiteX1" fmla="*/ 276225 w 276225"/>
                  <a:gd name="connsiteY1" fmla="*/ 3175 h 155575"/>
                  <a:gd name="connsiteX2" fmla="*/ 63500 w 276225"/>
                  <a:gd name="connsiteY2" fmla="*/ 155575 h 155575"/>
                  <a:gd name="connsiteX3" fmla="*/ 0 w 276225"/>
                  <a:gd name="connsiteY3" fmla="*/ 149225 h 155575"/>
                  <a:gd name="connsiteX4" fmla="*/ 200025 w 276225"/>
                  <a:gd name="connsiteY4" fmla="*/ 0 h 155575"/>
                  <a:gd name="connsiteX0" fmla="*/ 209550 w 285750"/>
                  <a:gd name="connsiteY0" fmla="*/ 0 h 158750"/>
                  <a:gd name="connsiteX1" fmla="*/ 285750 w 285750"/>
                  <a:gd name="connsiteY1" fmla="*/ 3175 h 158750"/>
                  <a:gd name="connsiteX2" fmla="*/ 73025 w 285750"/>
                  <a:gd name="connsiteY2" fmla="*/ 155575 h 158750"/>
                  <a:gd name="connsiteX3" fmla="*/ 0 w 285750"/>
                  <a:gd name="connsiteY3" fmla="*/ 158750 h 158750"/>
                  <a:gd name="connsiteX4" fmla="*/ 209550 w 285750"/>
                  <a:gd name="connsiteY4" fmla="*/ 0 h 158750"/>
                  <a:gd name="connsiteX0" fmla="*/ 209550 w 285750"/>
                  <a:gd name="connsiteY0" fmla="*/ 0 h 158750"/>
                  <a:gd name="connsiteX1" fmla="*/ 285750 w 285750"/>
                  <a:gd name="connsiteY1" fmla="*/ 3175 h 158750"/>
                  <a:gd name="connsiteX2" fmla="*/ 57150 w 285750"/>
                  <a:gd name="connsiteY2" fmla="*/ 158750 h 158750"/>
                  <a:gd name="connsiteX3" fmla="*/ 0 w 285750"/>
                  <a:gd name="connsiteY3" fmla="*/ 158750 h 158750"/>
                  <a:gd name="connsiteX4" fmla="*/ 209550 w 285750"/>
                  <a:gd name="connsiteY4" fmla="*/ 0 h 158750"/>
                  <a:gd name="connsiteX0" fmla="*/ 204569 w 280769"/>
                  <a:gd name="connsiteY0" fmla="*/ 0 h 158750"/>
                  <a:gd name="connsiteX1" fmla="*/ 280769 w 280769"/>
                  <a:gd name="connsiteY1" fmla="*/ 3175 h 158750"/>
                  <a:gd name="connsiteX2" fmla="*/ 52169 w 280769"/>
                  <a:gd name="connsiteY2" fmla="*/ 158750 h 158750"/>
                  <a:gd name="connsiteX3" fmla="*/ 0 w 280769"/>
                  <a:gd name="connsiteY3" fmla="*/ 116415 h 158750"/>
                  <a:gd name="connsiteX4" fmla="*/ 204569 w 280769"/>
                  <a:gd name="connsiteY4" fmla="*/ 0 h 158750"/>
                  <a:gd name="connsiteX0" fmla="*/ 197098 w 273298"/>
                  <a:gd name="connsiteY0" fmla="*/ 0 h 158750"/>
                  <a:gd name="connsiteX1" fmla="*/ 273298 w 273298"/>
                  <a:gd name="connsiteY1" fmla="*/ 3175 h 158750"/>
                  <a:gd name="connsiteX2" fmla="*/ 44698 w 273298"/>
                  <a:gd name="connsiteY2" fmla="*/ 158750 h 158750"/>
                  <a:gd name="connsiteX3" fmla="*/ 0 w 273298"/>
                  <a:gd name="connsiteY3" fmla="*/ 113925 h 158750"/>
                  <a:gd name="connsiteX4" fmla="*/ 197098 w 273298"/>
                  <a:gd name="connsiteY4" fmla="*/ 0 h 158750"/>
                  <a:gd name="connsiteX0" fmla="*/ 219511 w 273298"/>
                  <a:gd name="connsiteY0" fmla="*/ 0 h 181162"/>
                  <a:gd name="connsiteX1" fmla="*/ 273298 w 273298"/>
                  <a:gd name="connsiteY1" fmla="*/ 25587 h 181162"/>
                  <a:gd name="connsiteX2" fmla="*/ 44698 w 273298"/>
                  <a:gd name="connsiteY2" fmla="*/ 181162 h 181162"/>
                  <a:gd name="connsiteX3" fmla="*/ 0 w 273298"/>
                  <a:gd name="connsiteY3" fmla="*/ 136337 h 181162"/>
                  <a:gd name="connsiteX4" fmla="*/ 219511 w 273298"/>
                  <a:gd name="connsiteY4" fmla="*/ 0 h 181162"/>
                  <a:gd name="connsiteX0" fmla="*/ 219511 w 260847"/>
                  <a:gd name="connsiteY0" fmla="*/ 0 h 181162"/>
                  <a:gd name="connsiteX1" fmla="*/ 260847 w 260847"/>
                  <a:gd name="connsiteY1" fmla="*/ 30568 h 181162"/>
                  <a:gd name="connsiteX2" fmla="*/ 44698 w 260847"/>
                  <a:gd name="connsiteY2" fmla="*/ 181162 h 181162"/>
                  <a:gd name="connsiteX3" fmla="*/ 0 w 260847"/>
                  <a:gd name="connsiteY3" fmla="*/ 136337 h 181162"/>
                  <a:gd name="connsiteX4" fmla="*/ 219511 w 260847"/>
                  <a:gd name="connsiteY4" fmla="*/ 0 h 181162"/>
                  <a:gd name="connsiteX0" fmla="*/ 209550 w 250886"/>
                  <a:gd name="connsiteY0" fmla="*/ 0 h 181162"/>
                  <a:gd name="connsiteX1" fmla="*/ 250886 w 250886"/>
                  <a:gd name="connsiteY1" fmla="*/ 30568 h 181162"/>
                  <a:gd name="connsiteX2" fmla="*/ 34737 w 250886"/>
                  <a:gd name="connsiteY2" fmla="*/ 181162 h 181162"/>
                  <a:gd name="connsiteX3" fmla="*/ 0 w 250886"/>
                  <a:gd name="connsiteY3" fmla="*/ 143808 h 181162"/>
                  <a:gd name="connsiteX4" fmla="*/ 209550 w 250886"/>
                  <a:gd name="connsiteY4" fmla="*/ 0 h 1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886" h="181162">
                    <a:moveTo>
                      <a:pt x="209550" y="0"/>
                    </a:moveTo>
                    <a:lnTo>
                      <a:pt x="250886" y="30568"/>
                    </a:lnTo>
                    <a:lnTo>
                      <a:pt x="34737" y="181162"/>
                    </a:lnTo>
                    <a:lnTo>
                      <a:pt x="0" y="143808"/>
                    </a:lnTo>
                    <a:lnTo>
                      <a:pt x="209550" y="0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orme libre 718"/>
              <p:cNvSpPr/>
              <p:nvPr/>
            </p:nvSpPr>
            <p:spPr>
              <a:xfrm>
                <a:off x="4823029" y="1372870"/>
                <a:ext cx="269626" cy="111684"/>
              </a:xfrm>
              <a:custGeom>
                <a:avLst/>
                <a:gdLst>
                  <a:gd name="connsiteX0" fmla="*/ 0 w 320675"/>
                  <a:gd name="connsiteY0" fmla="*/ 95250 h 107950"/>
                  <a:gd name="connsiteX1" fmla="*/ 69850 w 320675"/>
                  <a:gd name="connsiteY1" fmla="*/ 107950 h 107950"/>
                  <a:gd name="connsiteX2" fmla="*/ 320675 w 320675"/>
                  <a:gd name="connsiteY2" fmla="*/ 6350 h 107950"/>
                  <a:gd name="connsiteX3" fmla="*/ 266700 w 320675"/>
                  <a:gd name="connsiteY3" fmla="*/ 0 h 107950"/>
                  <a:gd name="connsiteX4" fmla="*/ 0 w 320675"/>
                  <a:gd name="connsiteY4" fmla="*/ 95250 h 107950"/>
                  <a:gd name="connsiteX0" fmla="*/ 0 w 270870"/>
                  <a:gd name="connsiteY0" fmla="*/ 70347 h 107950"/>
                  <a:gd name="connsiteX1" fmla="*/ 20045 w 270870"/>
                  <a:gd name="connsiteY1" fmla="*/ 107950 h 107950"/>
                  <a:gd name="connsiteX2" fmla="*/ 270870 w 270870"/>
                  <a:gd name="connsiteY2" fmla="*/ 6350 h 107950"/>
                  <a:gd name="connsiteX3" fmla="*/ 216895 w 270870"/>
                  <a:gd name="connsiteY3" fmla="*/ 0 h 107950"/>
                  <a:gd name="connsiteX4" fmla="*/ 0 w 270870"/>
                  <a:gd name="connsiteY4" fmla="*/ 70347 h 107950"/>
                  <a:gd name="connsiteX0" fmla="*/ 0 w 285812"/>
                  <a:gd name="connsiteY0" fmla="*/ 85289 h 107950"/>
                  <a:gd name="connsiteX1" fmla="*/ 34987 w 285812"/>
                  <a:gd name="connsiteY1" fmla="*/ 107950 h 107950"/>
                  <a:gd name="connsiteX2" fmla="*/ 285812 w 285812"/>
                  <a:gd name="connsiteY2" fmla="*/ 6350 h 107950"/>
                  <a:gd name="connsiteX3" fmla="*/ 231837 w 285812"/>
                  <a:gd name="connsiteY3" fmla="*/ 0 h 107950"/>
                  <a:gd name="connsiteX4" fmla="*/ 0 w 285812"/>
                  <a:gd name="connsiteY4" fmla="*/ 85289 h 107950"/>
                  <a:gd name="connsiteX0" fmla="*/ 0 w 293283"/>
                  <a:gd name="connsiteY0" fmla="*/ 81554 h 107950"/>
                  <a:gd name="connsiteX1" fmla="*/ 42458 w 293283"/>
                  <a:gd name="connsiteY1" fmla="*/ 107950 h 107950"/>
                  <a:gd name="connsiteX2" fmla="*/ 293283 w 293283"/>
                  <a:gd name="connsiteY2" fmla="*/ 6350 h 107950"/>
                  <a:gd name="connsiteX3" fmla="*/ 239308 w 293283"/>
                  <a:gd name="connsiteY3" fmla="*/ 0 h 107950"/>
                  <a:gd name="connsiteX4" fmla="*/ 0 w 293283"/>
                  <a:gd name="connsiteY4" fmla="*/ 81554 h 107950"/>
                  <a:gd name="connsiteX0" fmla="*/ 0 w 293283"/>
                  <a:gd name="connsiteY0" fmla="*/ 81554 h 111685"/>
                  <a:gd name="connsiteX1" fmla="*/ 36232 w 293283"/>
                  <a:gd name="connsiteY1" fmla="*/ 111685 h 111685"/>
                  <a:gd name="connsiteX2" fmla="*/ 293283 w 293283"/>
                  <a:gd name="connsiteY2" fmla="*/ 6350 h 111685"/>
                  <a:gd name="connsiteX3" fmla="*/ 239308 w 293283"/>
                  <a:gd name="connsiteY3" fmla="*/ 0 h 111685"/>
                  <a:gd name="connsiteX4" fmla="*/ 0 w 293283"/>
                  <a:gd name="connsiteY4" fmla="*/ 81554 h 111685"/>
                  <a:gd name="connsiteX0" fmla="*/ 0 w 298264"/>
                  <a:gd name="connsiteY0" fmla="*/ 81554 h 111685"/>
                  <a:gd name="connsiteX1" fmla="*/ 36232 w 298264"/>
                  <a:gd name="connsiteY1" fmla="*/ 111685 h 111685"/>
                  <a:gd name="connsiteX2" fmla="*/ 298264 w 298264"/>
                  <a:gd name="connsiteY2" fmla="*/ 16311 h 111685"/>
                  <a:gd name="connsiteX3" fmla="*/ 239308 w 298264"/>
                  <a:gd name="connsiteY3" fmla="*/ 0 h 111685"/>
                  <a:gd name="connsiteX4" fmla="*/ 0 w 298264"/>
                  <a:gd name="connsiteY4" fmla="*/ 81554 h 111685"/>
                  <a:gd name="connsiteX0" fmla="*/ 0 w 269626"/>
                  <a:gd name="connsiteY0" fmla="*/ 81554 h 111685"/>
                  <a:gd name="connsiteX1" fmla="*/ 36232 w 269626"/>
                  <a:gd name="connsiteY1" fmla="*/ 111685 h 111685"/>
                  <a:gd name="connsiteX2" fmla="*/ 269626 w 269626"/>
                  <a:gd name="connsiteY2" fmla="*/ 26272 h 111685"/>
                  <a:gd name="connsiteX3" fmla="*/ 239308 w 269626"/>
                  <a:gd name="connsiteY3" fmla="*/ 0 h 111685"/>
                  <a:gd name="connsiteX4" fmla="*/ 0 w 269626"/>
                  <a:gd name="connsiteY4" fmla="*/ 81554 h 111685"/>
                  <a:gd name="connsiteX0" fmla="*/ 0 w 281579"/>
                  <a:gd name="connsiteY0" fmla="*/ 83269 h 111685"/>
                  <a:gd name="connsiteX1" fmla="*/ 48185 w 281579"/>
                  <a:gd name="connsiteY1" fmla="*/ 111685 h 111685"/>
                  <a:gd name="connsiteX2" fmla="*/ 281579 w 281579"/>
                  <a:gd name="connsiteY2" fmla="*/ 26272 h 111685"/>
                  <a:gd name="connsiteX3" fmla="*/ 251261 w 281579"/>
                  <a:gd name="connsiteY3" fmla="*/ 0 h 111685"/>
                  <a:gd name="connsiteX4" fmla="*/ 0 w 281579"/>
                  <a:gd name="connsiteY4" fmla="*/ 83269 h 111685"/>
                  <a:gd name="connsiteX0" fmla="*/ 0 w 269626"/>
                  <a:gd name="connsiteY0" fmla="*/ 84099 h 111685"/>
                  <a:gd name="connsiteX1" fmla="*/ 36232 w 269626"/>
                  <a:gd name="connsiteY1" fmla="*/ 111685 h 111685"/>
                  <a:gd name="connsiteX2" fmla="*/ 269626 w 269626"/>
                  <a:gd name="connsiteY2" fmla="*/ 26272 h 111685"/>
                  <a:gd name="connsiteX3" fmla="*/ 239308 w 269626"/>
                  <a:gd name="connsiteY3" fmla="*/ 0 h 111685"/>
                  <a:gd name="connsiteX4" fmla="*/ 0 w 269626"/>
                  <a:gd name="connsiteY4" fmla="*/ 84099 h 111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626" h="111685">
                    <a:moveTo>
                      <a:pt x="0" y="84099"/>
                    </a:moveTo>
                    <a:lnTo>
                      <a:pt x="36232" y="111685"/>
                    </a:lnTo>
                    <a:lnTo>
                      <a:pt x="269626" y="26272"/>
                    </a:lnTo>
                    <a:lnTo>
                      <a:pt x="239308" y="0"/>
                    </a:lnTo>
                    <a:lnTo>
                      <a:pt x="0" y="84099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01" name="Image 60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036678" y="2415424"/>
              <a:ext cx="123596" cy="759668"/>
            </a:xfrm>
            <a:prstGeom prst="rect">
              <a:avLst/>
            </a:prstGeom>
          </p:spPr>
        </p:pic>
        <p:sp>
          <p:nvSpPr>
            <p:cNvPr id="602" name="Forme libre 601"/>
            <p:cNvSpPr/>
            <p:nvPr/>
          </p:nvSpPr>
          <p:spPr>
            <a:xfrm rot="4293512">
              <a:off x="5109308" y="3057235"/>
              <a:ext cx="144341" cy="227327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202036"/>
                <a:gd name="connsiteY0" fmla="*/ 0 h 544452"/>
                <a:gd name="connsiteX1" fmla="*/ 464072 w 1202036"/>
                <a:gd name="connsiteY1" fmla="*/ 382172 h 544452"/>
                <a:gd name="connsiteX2" fmla="*/ 1202036 w 1202036"/>
                <a:gd name="connsiteY2" fmla="*/ 527183 h 544452"/>
                <a:gd name="connsiteX0" fmla="*/ 0 w 1184211"/>
                <a:gd name="connsiteY0" fmla="*/ 0 h 905592"/>
                <a:gd name="connsiteX1" fmla="*/ 446247 w 1184211"/>
                <a:gd name="connsiteY1" fmla="*/ 736264 h 905592"/>
                <a:gd name="connsiteX2" fmla="*/ 1184211 w 1184211"/>
                <a:gd name="connsiteY2" fmla="*/ 881275 h 905592"/>
                <a:gd name="connsiteX0" fmla="*/ 1 w 1071654"/>
                <a:gd name="connsiteY0" fmla="*/ 0 h 983844"/>
                <a:gd name="connsiteX1" fmla="*/ 333690 w 1071654"/>
                <a:gd name="connsiteY1" fmla="*/ 812451 h 983844"/>
                <a:gd name="connsiteX2" fmla="*/ 1071654 w 1071654"/>
                <a:gd name="connsiteY2" fmla="*/ 957462 h 983844"/>
                <a:gd name="connsiteX0" fmla="*/ 1 w 1472473"/>
                <a:gd name="connsiteY0" fmla="*/ 50512 h 1011130"/>
                <a:gd name="connsiteX1" fmla="*/ 1440371 w 1472473"/>
                <a:gd name="connsiteY1" fmla="*/ 34032 h 1011130"/>
                <a:gd name="connsiteX2" fmla="*/ 1071654 w 1472473"/>
                <a:gd name="connsiteY2" fmla="*/ 1007974 h 1011130"/>
                <a:gd name="connsiteX0" fmla="*/ 1 w 481814"/>
                <a:gd name="connsiteY0" fmla="*/ 0 h 1543895"/>
                <a:gd name="connsiteX1" fmla="*/ 481266 w 481814"/>
                <a:gd name="connsiteY1" fmla="*/ 566430 h 1543895"/>
                <a:gd name="connsiteX2" fmla="*/ 112549 w 481814"/>
                <a:gd name="connsiteY2" fmla="*/ 1540372 h 1543895"/>
                <a:gd name="connsiteX0" fmla="*/ 2437889 w 3036365"/>
                <a:gd name="connsiteY0" fmla="*/ 0 h 2344375"/>
                <a:gd name="connsiteX1" fmla="*/ 2919154 w 3036365"/>
                <a:gd name="connsiteY1" fmla="*/ 566430 h 2344375"/>
                <a:gd name="connsiteX2" fmla="*/ 1871 w 3036365"/>
                <a:gd name="connsiteY2" fmla="*/ 2342428 h 2344375"/>
                <a:gd name="connsiteX0" fmla="*/ 2439581 w 2457290"/>
                <a:gd name="connsiteY0" fmla="*/ 0 h 2345359"/>
                <a:gd name="connsiteX1" fmla="*/ 1659960 w 2457290"/>
                <a:gd name="connsiteY1" fmla="*/ 1069082 h 2345359"/>
                <a:gd name="connsiteX2" fmla="*/ 3563 w 2457290"/>
                <a:gd name="connsiteY2" fmla="*/ 2342428 h 2345359"/>
                <a:gd name="connsiteX0" fmla="*/ 2439174 w 2464346"/>
                <a:gd name="connsiteY0" fmla="*/ 0 h 2345506"/>
                <a:gd name="connsiteX1" fmla="*/ 1840620 w 2464346"/>
                <a:gd name="connsiteY1" fmla="*/ 1117235 h 2345506"/>
                <a:gd name="connsiteX2" fmla="*/ 3156 w 2464346"/>
                <a:gd name="connsiteY2" fmla="*/ 2342428 h 2345506"/>
                <a:gd name="connsiteX0" fmla="*/ 2251346 w 2290089"/>
                <a:gd name="connsiteY0" fmla="*/ 0 h 2431149"/>
                <a:gd name="connsiteX1" fmla="*/ 1840558 w 2290089"/>
                <a:gd name="connsiteY1" fmla="*/ 1202830 h 2431149"/>
                <a:gd name="connsiteX2" fmla="*/ 3094 w 2290089"/>
                <a:gd name="connsiteY2" fmla="*/ 2428023 h 2431149"/>
                <a:gd name="connsiteX0" fmla="*/ 1062529 w 1086034"/>
                <a:gd name="connsiteY0" fmla="*/ 0 h 1564879"/>
                <a:gd name="connsiteX1" fmla="*/ 651741 w 1086034"/>
                <a:gd name="connsiteY1" fmla="*/ 1202830 h 1564879"/>
                <a:gd name="connsiteX2" fmla="*/ 8153 w 1086034"/>
                <a:gd name="connsiteY2" fmla="*/ 1550963 h 1564879"/>
                <a:gd name="connsiteX0" fmla="*/ 1058739 w 1251839"/>
                <a:gd name="connsiteY0" fmla="*/ 0 h 1554493"/>
                <a:gd name="connsiteX1" fmla="*/ 1177850 w 1251839"/>
                <a:gd name="connsiteY1" fmla="*/ 577092 h 1554493"/>
                <a:gd name="connsiteX2" fmla="*/ 4363 w 1251839"/>
                <a:gd name="connsiteY2" fmla="*/ 1550963 h 1554493"/>
                <a:gd name="connsiteX0" fmla="*/ 991611 w 1234679"/>
                <a:gd name="connsiteY0" fmla="*/ 1 h 1393932"/>
                <a:gd name="connsiteX1" fmla="*/ 1177810 w 1234679"/>
                <a:gd name="connsiteY1" fmla="*/ 416640 h 1393932"/>
                <a:gd name="connsiteX2" fmla="*/ 4323 w 1234679"/>
                <a:gd name="connsiteY2" fmla="*/ 1390511 h 1393932"/>
                <a:gd name="connsiteX0" fmla="*/ 944630 w 1225174"/>
                <a:gd name="connsiteY0" fmla="*/ 1 h 1335062"/>
                <a:gd name="connsiteX1" fmla="*/ 1177781 w 1225174"/>
                <a:gd name="connsiteY1" fmla="*/ 357809 h 1335062"/>
                <a:gd name="connsiteX2" fmla="*/ 4294 w 1225174"/>
                <a:gd name="connsiteY2" fmla="*/ 1331680 h 1335062"/>
                <a:gd name="connsiteX0" fmla="*/ 944203 w 1340706"/>
                <a:gd name="connsiteY0" fmla="*/ -1 h 1334920"/>
                <a:gd name="connsiteX1" fmla="*/ 1304782 w 1340706"/>
                <a:gd name="connsiteY1" fmla="*/ 320379 h 1334920"/>
                <a:gd name="connsiteX2" fmla="*/ 3867 w 1340706"/>
                <a:gd name="connsiteY2" fmla="*/ 1331678 h 1334920"/>
                <a:gd name="connsiteX0" fmla="*/ 1085124 w 1363412"/>
                <a:gd name="connsiteY0" fmla="*/ 1 h 1458002"/>
                <a:gd name="connsiteX1" fmla="*/ 1304851 w 1363412"/>
                <a:gd name="connsiteY1" fmla="*/ 443387 h 1458002"/>
                <a:gd name="connsiteX2" fmla="*/ 3936 w 1363412"/>
                <a:gd name="connsiteY2" fmla="*/ 1454686 h 1458002"/>
                <a:gd name="connsiteX0" fmla="*/ 944218 w 1340708"/>
                <a:gd name="connsiteY0" fmla="*/ 0 h 1441957"/>
                <a:gd name="connsiteX1" fmla="*/ 1304782 w 1340708"/>
                <a:gd name="connsiteY1" fmla="*/ 427352 h 1441957"/>
                <a:gd name="connsiteX2" fmla="*/ 3867 w 1340708"/>
                <a:gd name="connsiteY2" fmla="*/ 1438651 h 1441957"/>
                <a:gd name="connsiteX0" fmla="*/ 944570 w 1242950"/>
                <a:gd name="connsiteY0" fmla="*/ 0 h 1442634"/>
                <a:gd name="connsiteX1" fmla="*/ 1197810 w 1242950"/>
                <a:gd name="connsiteY1" fmla="*/ 577104 h 1442634"/>
                <a:gd name="connsiteX2" fmla="*/ 4219 w 1242950"/>
                <a:gd name="connsiteY2" fmla="*/ 1438651 h 1442634"/>
                <a:gd name="connsiteX0" fmla="*/ 931146 w 1240699"/>
                <a:gd name="connsiteY0" fmla="*/ -1 h 1410515"/>
                <a:gd name="connsiteX1" fmla="*/ 1197803 w 1240699"/>
                <a:gd name="connsiteY1" fmla="*/ 545013 h 1410515"/>
                <a:gd name="connsiteX2" fmla="*/ 4212 w 1240699"/>
                <a:gd name="connsiteY2" fmla="*/ 1406560 h 1410515"/>
                <a:gd name="connsiteX0" fmla="*/ 932046 w 1071096"/>
                <a:gd name="connsiteY0" fmla="*/ 1 h 1410927"/>
                <a:gd name="connsiteX1" fmla="*/ 990792 w 1071096"/>
                <a:gd name="connsiteY1" fmla="*/ 614527 h 1410927"/>
                <a:gd name="connsiteX2" fmla="*/ 5112 w 1071096"/>
                <a:gd name="connsiteY2" fmla="*/ 1406562 h 1410927"/>
                <a:gd name="connsiteX0" fmla="*/ 898475 w 1059151"/>
                <a:gd name="connsiteY0" fmla="*/ -1 h 1330613"/>
                <a:gd name="connsiteX1" fmla="*/ 990763 w 1059151"/>
                <a:gd name="connsiteY1" fmla="*/ 534296 h 1330613"/>
                <a:gd name="connsiteX2" fmla="*/ 5083 w 1059151"/>
                <a:gd name="connsiteY2" fmla="*/ 1326331 h 13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9151" h="1330613">
                  <a:moveTo>
                    <a:pt x="898475" y="-1"/>
                  </a:moveTo>
                  <a:cubicBezTo>
                    <a:pt x="1016028" y="293793"/>
                    <a:pt x="1139662" y="313241"/>
                    <a:pt x="990763" y="534296"/>
                  </a:cubicBezTo>
                  <a:cubicBezTo>
                    <a:pt x="841864" y="755351"/>
                    <a:pt x="-76197" y="1388561"/>
                    <a:pt x="5083" y="132633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triangl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Forme libre 602"/>
            <p:cNvSpPr/>
            <p:nvPr/>
          </p:nvSpPr>
          <p:spPr>
            <a:xfrm rot="17306488" flipH="1">
              <a:off x="4904934" y="2716023"/>
              <a:ext cx="218940" cy="90048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421293"/>
                <a:gd name="connsiteY0" fmla="*/ 59967 h 442820"/>
                <a:gd name="connsiteX1" fmla="*/ 464072 w 1421293"/>
                <a:gd name="connsiteY1" fmla="*/ 442139 h 442820"/>
                <a:gd name="connsiteX2" fmla="*/ 1421293 w 1421293"/>
                <a:gd name="connsiteY2" fmla="*/ 0 h 44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293" h="442820">
                  <a:moveTo>
                    <a:pt x="1" y="59967"/>
                  </a:moveTo>
                  <a:cubicBezTo>
                    <a:pt x="117554" y="353761"/>
                    <a:pt x="227190" y="452133"/>
                    <a:pt x="464072" y="442139"/>
                  </a:cubicBezTo>
                  <a:cubicBezTo>
                    <a:pt x="700954" y="432145"/>
                    <a:pt x="1340013" y="62230"/>
                    <a:pt x="1421293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4" name="Connecteur droit avec flèche 603"/>
            <p:cNvCxnSpPr/>
            <p:nvPr/>
          </p:nvCxnSpPr>
          <p:spPr>
            <a:xfrm flipH="1" flipV="1">
              <a:off x="4344341" y="2368633"/>
              <a:ext cx="499237" cy="20658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5" name="Forme libre 604"/>
            <p:cNvSpPr/>
            <p:nvPr/>
          </p:nvSpPr>
          <p:spPr>
            <a:xfrm rot="18495623" flipV="1">
              <a:off x="3975188" y="2204245"/>
              <a:ext cx="283828" cy="287358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883410"/>
                <a:gd name="connsiteY0" fmla="*/ 615720 h 1025907"/>
                <a:gd name="connsiteX1" fmla="*/ 464072 w 1883410"/>
                <a:gd name="connsiteY1" fmla="*/ 997892 h 1025907"/>
                <a:gd name="connsiteX2" fmla="*/ 1883409 w 1883410"/>
                <a:gd name="connsiteY2" fmla="*/ 0 h 1025907"/>
                <a:gd name="connsiteX0" fmla="*/ -1 w 1883406"/>
                <a:gd name="connsiteY0" fmla="*/ 615720 h 747705"/>
                <a:gd name="connsiteX1" fmla="*/ 1346371 w 1883406"/>
                <a:gd name="connsiteY1" fmla="*/ 533145 h 747705"/>
                <a:gd name="connsiteX2" fmla="*/ 1883407 w 1883406"/>
                <a:gd name="connsiteY2" fmla="*/ 0 h 747705"/>
                <a:gd name="connsiteX0" fmla="*/ 1 w 1883410"/>
                <a:gd name="connsiteY0" fmla="*/ 615720 h 615720"/>
                <a:gd name="connsiteX1" fmla="*/ 1346373 w 1883410"/>
                <a:gd name="connsiteY1" fmla="*/ 533145 h 615720"/>
                <a:gd name="connsiteX2" fmla="*/ 1883409 w 1883410"/>
                <a:gd name="connsiteY2" fmla="*/ 0 h 615720"/>
                <a:gd name="connsiteX0" fmla="*/ 0 w 1975696"/>
                <a:gd name="connsiteY0" fmla="*/ 698199 h 698199"/>
                <a:gd name="connsiteX1" fmla="*/ 1438661 w 1975696"/>
                <a:gd name="connsiteY1" fmla="*/ 533145 h 698199"/>
                <a:gd name="connsiteX2" fmla="*/ 1975697 w 1975696"/>
                <a:gd name="connsiteY2" fmla="*/ 0 h 698199"/>
                <a:gd name="connsiteX0" fmla="*/ 0 w 1975698"/>
                <a:gd name="connsiteY0" fmla="*/ 698199 h 698199"/>
                <a:gd name="connsiteX1" fmla="*/ 1547780 w 1975698"/>
                <a:gd name="connsiteY1" fmla="*/ 552392 h 698199"/>
                <a:gd name="connsiteX2" fmla="*/ 1975697 w 1975698"/>
                <a:gd name="connsiteY2" fmla="*/ 0 h 698199"/>
                <a:gd name="connsiteX0" fmla="*/ 0 w 1975696"/>
                <a:gd name="connsiteY0" fmla="*/ 698199 h 698199"/>
                <a:gd name="connsiteX1" fmla="*/ 1547780 w 1975696"/>
                <a:gd name="connsiteY1" fmla="*/ 552392 h 698199"/>
                <a:gd name="connsiteX2" fmla="*/ 1975697 w 1975696"/>
                <a:gd name="connsiteY2" fmla="*/ 0 h 698199"/>
                <a:gd name="connsiteX0" fmla="*/ 0 w 1975698"/>
                <a:gd name="connsiteY0" fmla="*/ 698199 h 698199"/>
                <a:gd name="connsiteX1" fmla="*/ 1547780 w 1975698"/>
                <a:gd name="connsiteY1" fmla="*/ 552392 h 698199"/>
                <a:gd name="connsiteX2" fmla="*/ 1975697 w 1975698"/>
                <a:gd name="connsiteY2" fmla="*/ 0 h 698199"/>
                <a:gd name="connsiteX0" fmla="*/ 0 w 1975696"/>
                <a:gd name="connsiteY0" fmla="*/ 698199 h 698199"/>
                <a:gd name="connsiteX1" fmla="*/ 1547780 w 1975696"/>
                <a:gd name="connsiteY1" fmla="*/ 552392 h 698199"/>
                <a:gd name="connsiteX2" fmla="*/ 1975697 w 1975696"/>
                <a:gd name="connsiteY2" fmla="*/ 0 h 698199"/>
                <a:gd name="connsiteX0" fmla="*/ 0 w 1975698"/>
                <a:gd name="connsiteY0" fmla="*/ 698199 h 698199"/>
                <a:gd name="connsiteX1" fmla="*/ 1547780 w 1975698"/>
                <a:gd name="connsiteY1" fmla="*/ 552392 h 698199"/>
                <a:gd name="connsiteX2" fmla="*/ 1975697 w 1975698"/>
                <a:gd name="connsiteY2" fmla="*/ 0 h 698199"/>
                <a:gd name="connsiteX0" fmla="*/ 0 w 1773661"/>
                <a:gd name="connsiteY0" fmla="*/ 499063 h 499063"/>
                <a:gd name="connsiteX1" fmla="*/ 1547780 w 1773661"/>
                <a:gd name="connsiteY1" fmla="*/ 353256 h 499063"/>
                <a:gd name="connsiteX2" fmla="*/ 1773662 w 1773661"/>
                <a:gd name="connsiteY2" fmla="*/ 0 h 499063"/>
                <a:gd name="connsiteX0" fmla="*/ 0 w 1773663"/>
                <a:gd name="connsiteY0" fmla="*/ 499063 h 499063"/>
                <a:gd name="connsiteX1" fmla="*/ 1435045 w 1773663"/>
                <a:gd name="connsiteY1" fmla="*/ 355816 h 499063"/>
                <a:gd name="connsiteX2" fmla="*/ 1773662 w 1773663"/>
                <a:gd name="connsiteY2" fmla="*/ 0 h 499063"/>
                <a:gd name="connsiteX0" fmla="*/ 0 w 1773661"/>
                <a:gd name="connsiteY0" fmla="*/ 499063 h 499063"/>
                <a:gd name="connsiteX1" fmla="*/ 1388005 w 1773661"/>
                <a:gd name="connsiteY1" fmla="*/ 356722 h 499063"/>
                <a:gd name="connsiteX2" fmla="*/ 1773662 w 1773661"/>
                <a:gd name="connsiteY2" fmla="*/ 0 h 499063"/>
                <a:gd name="connsiteX0" fmla="*/ 0 w 1773663"/>
                <a:gd name="connsiteY0" fmla="*/ 499063 h 499063"/>
                <a:gd name="connsiteX1" fmla="*/ 1388005 w 1773663"/>
                <a:gd name="connsiteY1" fmla="*/ 356722 h 499063"/>
                <a:gd name="connsiteX2" fmla="*/ 1773662 w 1773663"/>
                <a:gd name="connsiteY2" fmla="*/ 0 h 499063"/>
                <a:gd name="connsiteX0" fmla="*/ 0 w 1773661"/>
                <a:gd name="connsiteY0" fmla="*/ 499063 h 499063"/>
                <a:gd name="connsiteX1" fmla="*/ 1388005 w 1773661"/>
                <a:gd name="connsiteY1" fmla="*/ 356722 h 499063"/>
                <a:gd name="connsiteX2" fmla="*/ 1773662 w 1773661"/>
                <a:gd name="connsiteY2" fmla="*/ 0 h 499063"/>
                <a:gd name="connsiteX0" fmla="*/ 0 w 1773663"/>
                <a:gd name="connsiteY0" fmla="*/ 499063 h 499063"/>
                <a:gd name="connsiteX1" fmla="*/ 1388005 w 1773663"/>
                <a:gd name="connsiteY1" fmla="*/ 356722 h 499063"/>
                <a:gd name="connsiteX2" fmla="*/ 1773662 w 1773663"/>
                <a:gd name="connsiteY2" fmla="*/ 0 h 499063"/>
                <a:gd name="connsiteX0" fmla="*/ 0 w 1773661"/>
                <a:gd name="connsiteY0" fmla="*/ 499063 h 499063"/>
                <a:gd name="connsiteX1" fmla="*/ 1388005 w 1773661"/>
                <a:gd name="connsiteY1" fmla="*/ 356722 h 499063"/>
                <a:gd name="connsiteX2" fmla="*/ 1773662 w 1773661"/>
                <a:gd name="connsiteY2" fmla="*/ 0 h 499063"/>
                <a:gd name="connsiteX0" fmla="*/ 0 w 1773663"/>
                <a:gd name="connsiteY0" fmla="*/ 499063 h 499063"/>
                <a:gd name="connsiteX1" fmla="*/ 1388005 w 1773663"/>
                <a:gd name="connsiteY1" fmla="*/ 356722 h 499063"/>
                <a:gd name="connsiteX2" fmla="*/ 1773662 w 1773663"/>
                <a:gd name="connsiteY2" fmla="*/ 0 h 499063"/>
                <a:gd name="connsiteX0" fmla="*/ 0 w 1773661"/>
                <a:gd name="connsiteY0" fmla="*/ 499063 h 499063"/>
                <a:gd name="connsiteX1" fmla="*/ 1388005 w 1773661"/>
                <a:gd name="connsiteY1" fmla="*/ 356722 h 499063"/>
                <a:gd name="connsiteX2" fmla="*/ 1773662 w 1773661"/>
                <a:gd name="connsiteY2" fmla="*/ 0 h 499063"/>
                <a:gd name="connsiteX0" fmla="*/ 0 w 1773663"/>
                <a:gd name="connsiteY0" fmla="*/ 499063 h 499063"/>
                <a:gd name="connsiteX1" fmla="*/ 1388005 w 1773663"/>
                <a:gd name="connsiteY1" fmla="*/ 356722 h 499063"/>
                <a:gd name="connsiteX2" fmla="*/ 1773662 w 1773663"/>
                <a:gd name="connsiteY2" fmla="*/ 0 h 499063"/>
                <a:gd name="connsiteX0" fmla="*/ 0 w 1743527"/>
                <a:gd name="connsiteY0" fmla="*/ 549445 h 549445"/>
                <a:gd name="connsiteX1" fmla="*/ 1357871 w 1743527"/>
                <a:gd name="connsiteY1" fmla="*/ 356722 h 549445"/>
                <a:gd name="connsiteX2" fmla="*/ 1743528 w 1743527"/>
                <a:gd name="connsiteY2" fmla="*/ 0 h 549445"/>
                <a:gd name="connsiteX0" fmla="*/ 0 w 1743529"/>
                <a:gd name="connsiteY0" fmla="*/ 549445 h 549445"/>
                <a:gd name="connsiteX1" fmla="*/ 1373780 w 1743529"/>
                <a:gd name="connsiteY1" fmla="*/ 311510 h 549445"/>
                <a:gd name="connsiteX2" fmla="*/ 1743528 w 1743529"/>
                <a:gd name="connsiteY2" fmla="*/ 0 h 549445"/>
                <a:gd name="connsiteX0" fmla="*/ 0 w 1743527"/>
                <a:gd name="connsiteY0" fmla="*/ 549445 h 549445"/>
                <a:gd name="connsiteX1" fmla="*/ 1373780 w 1743527"/>
                <a:gd name="connsiteY1" fmla="*/ 311510 h 549445"/>
                <a:gd name="connsiteX2" fmla="*/ 1743528 w 1743527"/>
                <a:gd name="connsiteY2" fmla="*/ 0 h 549445"/>
                <a:gd name="connsiteX0" fmla="*/ 0 w 1743529"/>
                <a:gd name="connsiteY0" fmla="*/ 549445 h 549445"/>
                <a:gd name="connsiteX1" fmla="*/ 1373780 w 1743529"/>
                <a:gd name="connsiteY1" fmla="*/ 311510 h 549445"/>
                <a:gd name="connsiteX2" fmla="*/ 1743528 w 1743529"/>
                <a:gd name="connsiteY2" fmla="*/ 0 h 549445"/>
                <a:gd name="connsiteX0" fmla="*/ 0 w 1743527"/>
                <a:gd name="connsiteY0" fmla="*/ 549445 h 549445"/>
                <a:gd name="connsiteX1" fmla="*/ 1373780 w 1743527"/>
                <a:gd name="connsiteY1" fmla="*/ 311510 h 549445"/>
                <a:gd name="connsiteX2" fmla="*/ 1743528 w 1743527"/>
                <a:gd name="connsiteY2" fmla="*/ 0 h 549445"/>
                <a:gd name="connsiteX0" fmla="*/ 0 w 1743529"/>
                <a:gd name="connsiteY0" fmla="*/ 549445 h 549445"/>
                <a:gd name="connsiteX1" fmla="*/ 1373780 w 1743529"/>
                <a:gd name="connsiteY1" fmla="*/ 311510 h 549445"/>
                <a:gd name="connsiteX2" fmla="*/ 1743528 w 1743529"/>
                <a:gd name="connsiteY2" fmla="*/ 0 h 549445"/>
                <a:gd name="connsiteX0" fmla="*/ 0 w 1743527"/>
                <a:gd name="connsiteY0" fmla="*/ 549445 h 549445"/>
                <a:gd name="connsiteX1" fmla="*/ 1373780 w 1743527"/>
                <a:gd name="connsiteY1" fmla="*/ 311510 h 549445"/>
                <a:gd name="connsiteX2" fmla="*/ 1743528 w 1743527"/>
                <a:gd name="connsiteY2" fmla="*/ 0 h 549445"/>
                <a:gd name="connsiteX0" fmla="*/ 0 w 1743529"/>
                <a:gd name="connsiteY0" fmla="*/ 549445 h 549445"/>
                <a:gd name="connsiteX1" fmla="*/ 1373780 w 1743529"/>
                <a:gd name="connsiteY1" fmla="*/ 311510 h 549445"/>
                <a:gd name="connsiteX2" fmla="*/ 1743528 w 1743529"/>
                <a:gd name="connsiteY2" fmla="*/ 0 h 549445"/>
                <a:gd name="connsiteX0" fmla="*/ 0 w 1743527"/>
                <a:gd name="connsiteY0" fmla="*/ 549445 h 549445"/>
                <a:gd name="connsiteX1" fmla="*/ 1373780 w 1743527"/>
                <a:gd name="connsiteY1" fmla="*/ 311510 h 549445"/>
                <a:gd name="connsiteX2" fmla="*/ 1743528 w 1743527"/>
                <a:gd name="connsiteY2" fmla="*/ 0 h 549445"/>
                <a:gd name="connsiteX0" fmla="*/ 0 w 1743529"/>
                <a:gd name="connsiteY0" fmla="*/ 549445 h 549445"/>
                <a:gd name="connsiteX1" fmla="*/ 1373780 w 1743529"/>
                <a:gd name="connsiteY1" fmla="*/ 311510 h 549445"/>
                <a:gd name="connsiteX2" fmla="*/ 1743528 w 1743529"/>
                <a:gd name="connsiteY2" fmla="*/ 0 h 54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529" h="549445">
                  <a:moveTo>
                    <a:pt x="0" y="549445"/>
                  </a:moveTo>
                  <a:cubicBezTo>
                    <a:pt x="1124813" y="402277"/>
                    <a:pt x="1155201" y="397499"/>
                    <a:pt x="1373780" y="311510"/>
                  </a:cubicBezTo>
                  <a:cubicBezTo>
                    <a:pt x="1592359" y="225521"/>
                    <a:pt x="1512792" y="226727"/>
                    <a:pt x="1743528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lg" len="lg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6" name="Connecteur droit 605"/>
            <p:cNvCxnSpPr>
              <a:cxnSpLocks noChangeAspect="1"/>
              <a:stCxn id="706" idx="3"/>
            </p:cNvCxnSpPr>
            <p:nvPr/>
          </p:nvCxnSpPr>
          <p:spPr>
            <a:xfrm flipV="1">
              <a:off x="3312930" y="2329141"/>
              <a:ext cx="865297" cy="354016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grpSp>
          <p:nvGrpSpPr>
            <p:cNvPr id="607" name="Groupe 606"/>
            <p:cNvGrpSpPr/>
            <p:nvPr/>
          </p:nvGrpSpPr>
          <p:grpSpPr>
            <a:xfrm>
              <a:off x="4574317" y="2707636"/>
              <a:ext cx="710230" cy="278532"/>
              <a:chOff x="3698876" y="685164"/>
              <a:chExt cx="2340472" cy="918454"/>
            </a:xfrm>
          </p:grpSpPr>
          <p:sp>
            <p:nvSpPr>
              <p:cNvPr id="714" name="Triangle isocèle 110"/>
              <p:cNvSpPr/>
              <p:nvPr/>
            </p:nvSpPr>
            <p:spPr>
              <a:xfrm rot="4490403">
                <a:off x="4399239" y="-15199"/>
                <a:ext cx="913598" cy="2314324"/>
              </a:xfrm>
              <a:custGeom>
                <a:avLst/>
                <a:gdLst>
                  <a:gd name="connsiteX0" fmla="*/ 0 w 541166"/>
                  <a:gd name="connsiteY0" fmla="*/ 1317456 h 1317456"/>
                  <a:gd name="connsiteX1" fmla="*/ 270583 w 541166"/>
                  <a:gd name="connsiteY1" fmla="*/ 0 h 1317456"/>
                  <a:gd name="connsiteX2" fmla="*/ 541166 w 541166"/>
                  <a:gd name="connsiteY2" fmla="*/ 1317456 h 1317456"/>
                  <a:gd name="connsiteX3" fmla="*/ 0 w 541166"/>
                  <a:gd name="connsiteY3" fmla="*/ 1317456 h 1317456"/>
                  <a:gd name="connsiteX0" fmla="*/ 0 w 1071882"/>
                  <a:gd name="connsiteY0" fmla="*/ 2339497 h 2339497"/>
                  <a:gd name="connsiteX1" fmla="*/ 801299 w 1071882"/>
                  <a:gd name="connsiteY1" fmla="*/ 0 h 2339497"/>
                  <a:gd name="connsiteX2" fmla="*/ 1071882 w 1071882"/>
                  <a:gd name="connsiteY2" fmla="*/ 1317456 h 2339497"/>
                  <a:gd name="connsiteX3" fmla="*/ 0 w 1071882"/>
                  <a:gd name="connsiteY3" fmla="*/ 2339497 h 2339497"/>
                  <a:gd name="connsiteX0" fmla="*/ 0 w 801299"/>
                  <a:gd name="connsiteY0" fmla="*/ 2339497 h 2339497"/>
                  <a:gd name="connsiteX1" fmla="*/ 801299 w 801299"/>
                  <a:gd name="connsiteY1" fmla="*/ 0 h 2339497"/>
                  <a:gd name="connsiteX2" fmla="*/ 306816 w 801299"/>
                  <a:gd name="connsiteY2" fmla="*/ 2293171 h 2339497"/>
                  <a:gd name="connsiteX3" fmla="*/ 0 w 801299"/>
                  <a:gd name="connsiteY3" fmla="*/ 2339497 h 233949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02376 w 893548"/>
                  <a:gd name="connsiteY2" fmla="*/ 2303939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52839 w 893548"/>
                  <a:gd name="connsiteY2" fmla="*/ 2309785 h 2721947"/>
                  <a:gd name="connsiteX3" fmla="*/ 0 w 893548"/>
                  <a:gd name="connsiteY3" fmla="*/ 2721947 h 2721947"/>
                  <a:gd name="connsiteX0" fmla="*/ 0 w 652839"/>
                  <a:gd name="connsiteY0" fmla="*/ 2613866 h 2613866"/>
                  <a:gd name="connsiteX1" fmla="*/ 612543 w 652839"/>
                  <a:gd name="connsiteY1" fmla="*/ 0 h 2613866"/>
                  <a:gd name="connsiteX2" fmla="*/ 652839 w 652839"/>
                  <a:gd name="connsiteY2" fmla="*/ 2201704 h 2613866"/>
                  <a:gd name="connsiteX3" fmla="*/ 0 w 652839"/>
                  <a:gd name="connsiteY3" fmla="*/ 2613866 h 2613866"/>
                  <a:gd name="connsiteX0" fmla="*/ 0 w 652839"/>
                  <a:gd name="connsiteY0" fmla="*/ 2376169 h 2376169"/>
                  <a:gd name="connsiteX1" fmla="*/ 457156 w 652839"/>
                  <a:gd name="connsiteY1" fmla="*/ 0 h 2376169"/>
                  <a:gd name="connsiteX2" fmla="*/ 652839 w 652839"/>
                  <a:gd name="connsiteY2" fmla="*/ 1964007 h 2376169"/>
                  <a:gd name="connsiteX3" fmla="*/ 0 w 652839"/>
                  <a:gd name="connsiteY3" fmla="*/ 2376169 h 2376169"/>
                  <a:gd name="connsiteX0" fmla="*/ 0 w 652839"/>
                  <a:gd name="connsiteY0" fmla="*/ 2208942 h 2208942"/>
                  <a:gd name="connsiteX1" fmla="*/ 190522 w 652839"/>
                  <a:gd name="connsiteY1" fmla="*/ 0 h 2208942"/>
                  <a:gd name="connsiteX2" fmla="*/ 652839 w 652839"/>
                  <a:gd name="connsiteY2" fmla="*/ 1796780 h 2208942"/>
                  <a:gd name="connsiteX3" fmla="*/ 0 w 652839"/>
                  <a:gd name="connsiteY3" fmla="*/ 2208942 h 2208942"/>
                  <a:gd name="connsiteX0" fmla="*/ 0 w 776804"/>
                  <a:gd name="connsiteY0" fmla="*/ 2281835 h 2281835"/>
                  <a:gd name="connsiteX1" fmla="*/ 314487 w 776804"/>
                  <a:gd name="connsiteY1" fmla="*/ 0 h 2281835"/>
                  <a:gd name="connsiteX2" fmla="*/ 776804 w 776804"/>
                  <a:gd name="connsiteY2" fmla="*/ 1796780 h 2281835"/>
                  <a:gd name="connsiteX3" fmla="*/ 0 w 776804"/>
                  <a:gd name="connsiteY3" fmla="*/ 2281835 h 2281835"/>
                  <a:gd name="connsiteX0" fmla="*/ 0 w 913599"/>
                  <a:gd name="connsiteY0" fmla="*/ 2281835 h 2281835"/>
                  <a:gd name="connsiteX1" fmla="*/ 314487 w 913599"/>
                  <a:gd name="connsiteY1" fmla="*/ 0 h 2281835"/>
                  <a:gd name="connsiteX2" fmla="*/ 913599 w 913599"/>
                  <a:gd name="connsiteY2" fmla="*/ 1674569 h 2281835"/>
                  <a:gd name="connsiteX3" fmla="*/ 0 w 913599"/>
                  <a:gd name="connsiteY3" fmla="*/ 2281835 h 2281835"/>
                  <a:gd name="connsiteX0" fmla="*/ 0 w 913599"/>
                  <a:gd name="connsiteY0" fmla="*/ 2254501 h 2254501"/>
                  <a:gd name="connsiteX1" fmla="*/ 268000 w 913599"/>
                  <a:gd name="connsiteY1" fmla="*/ 0 h 2254501"/>
                  <a:gd name="connsiteX2" fmla="*/ 913599 w 913599"/>
                  <a:gd name="connsiteY2" fmla="*/ 1647235 h 2254501"/>
                  <a:gd name="connsiteX3" fmla="*/ 0 w 913599"/>
                  <a:gd name="connsiteY3" fmla="*/ 2254501 h 2254501"/>
                  <a:gd name="connsiteX0" fmla="*/ 0 w 913599"/>
                  <a:gd name="connsiteY0" fmla="*/ 2220732 h 2220732"/>
                  <a:gd name="connsiteX1" fmla="*/ 246089 w 913599"/>
                  <a:gd name="connsiteY1" fmla="*/ 0 h 2220732"/>
                  <a:gd name="connsiteX2" fmla="*/ 913599 w 913599"/>
                  <a:gd name="connsiteY2" fmla="*/ 1613466 h 2220732"/>
                  <a:gd name="connsiteX3" fmla="*/ 0 w 913599"/>
                  <a:gd name="connsiteY3" fmla="*/ 2220732 h 2220732"/>
                  <a:gd name="connsiteX0" fmla="*/ 0 w 913599"/>
                  <a:gd name="connsiteY0" fmla="*/ 2251285 h 2251285"/>
                  <a:gd name="connsiteX1" fmla="*/ 280288 w 913599"/>
                  <a:gd name="connsiteY1" fmla="*/ 0 h 2251285"/>
                  <a:gd name="connsiteX2" fmla="*/ 913599 w 913599"/>
                  <a:gd name="connsiteY2" fmla="*/ 1644019 h 2251285"/>
                  <a:gd name="connsiteX3" fmla="*/ 0 w 913599"/>
                  <a:gd name="connsiteY3" fmla="*/ 2251285 h 2251285"/>
                  <a:gd name="connsiteX0" fmla="*/ 0 w 913599"/>
                  <a:gd name="connsiteY0" fmla="*/ 2251285 h 2251285"/>
                  <a:gd name="connsiteX1" fmla="*/ 233600 w 913599"/>
                  <a:gd name="connsiteY1" fmla="*/ 389165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251285 h 2251285"/>
                  <a:gd name="connsiteX1" fmla="*/ 141509 w 913599"/>
                  <a:gd name="connsiteY1" fmla="*/ 251790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662650 h 2662650"/>
                  <a:gd name="connsiteX1" fmla="*/ 141509 w 913599"/>
                  <a:gd name="connsiteY1" fmla="*/ 663155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662650 h 2662650"/>
                  <a:gd name="connsiteX1" fmla="*/ 30997 w 913599"/>
                  <a:gd name="connsiteY1" fmla="*/ 849149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322122 h 2322122"/>
                  <a:gd name="connsiteX1" fmla="*/ 30997 w 913599"/>
                  <a:gd name="connsiteY1" fmla="*/ 508621 h 2322122"/>
                  <a:gd name="connsiteX2" fmla="*/ 512091 w 913599"/>
                  <a:gd name="connsiteY2" fmla="*/ 0 h 2322122"/>
                  <a:gd name="connsiteX3" fmla="*/ 913599 w 913599"/>
                  <a:gd name="connsiteY3" fmla="*/ 1714856 h 2322122"/>
                  <a:gd name="connsiteX4" fmla="*/ 0 w 913599"/>
                  <a:gd name="connsiteY4" fmla="*/ 2322122 h 2322122"/>
                  <a:gd name="connsiteX0" fmla="*/ 0 w 913599"/>
                  <a:gd name="connsiteY0" fmla="*/ 2322122 h 2322122"/>
                  <a:gd name="connsiteX1" fmla="*/ 113560 w 913599"/>
                  <a:gd name="connsiteY1" fmla="*/ 453468 h 2322122"/>
                  <a:gd name="connsiteX2" fmla="*/ 512091 w 913599"/>
                  <a:gd name="connsiteY2" fmla="*/ 0 h 2322122"/>
                  <a:gd name="connsiteX3" fmla="*/ 913599 w 913599"/>
                  <a:gd name="connsiteY3" fmla="*/ 1714856 h 2322122"/>
                  <a:gd name="connsiteX4" fmla="*/ 0 w 913599"/>
                  <a:gd name="connsiteY4" fmla="*/ 2322122 h 23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599" h="2322122">
                    <a:moveTo>
                      <a:pt x="0" y="2322122"/>
                    </a:moveTo>
                    <a:lnTo>
                      <a:pt x="113560" y="453468"/>
                    </a:lnTo>
                    <a:lnTo>
                      <a:pt x="512091" y="0"/>
                    </a:lnTo>
                    <a:lnTo>
                      <a:pt x="913599" y="1714856"/>
                    </a:lnTo>
                    <a:lnTo>
                      <a:pt x="0" y="232212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17000">
                    <a:srgbClr val="FFC000"/>
                  </a:gs>
                  <a:gs pos="100000">
                    <a:srgbClr val="7030A0"/>
                  </a:gs>
                  <a:gs pos="73000">
                    <a:srgbClr val="0070C0"/>
                  </a:gs>
                  <a:gs pos="53000">
                    <a:srgbClr val="92D05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Triangle isocèle 110"/>
              <p:cNvSpPr/>
              <p:nvPr/>
            </p:nvSpPr>
            <p:spPr>
              <a:xfrm rot="4490403">
                <a:off x="4399237" y="5606"/>
                <a:ext cx="913597" cy="2282427"/>
              </a:xfrm>
              <a:custGeom>
                <a:avLst/>
                <a:gdLst>
                  <a:gd name="connsiteX0" fmla="*/ 0 w 541166"/>
                  <a:gd name="connsiteY0" fmla="*/ 1317456 h 1317456"/>
                  <a:gd name="connsiteX1" fmla="*/ 270583 w 541166"/>
                  <a:gd name="connsiteY1" fmla="*/ 0 h 1317456"/>
                  <a:gd name="connsiteX2" fmla="*/ 541166 w 541166"/>
                  <a:gd name="connsiteY2" fmla="*/ 1317456 h 1317456"/>
                  <a:gd name="connsiteX3" fmla="*/ 0 w 541166"/>
                  <a:gd name="connsiteY3" fmla="*/ 1317456 h 1317456"/>
                  <a:gd name="connsiteX0" fmla="*/ 0 w 1071882"/>
                  <a:gd name="connsiteY0" fmla="*/ 2339497 h 2339497"/>
                  <a:gd name="connsiteX1" fmla="*/ 801299 w 1071882"/>
                  <a:gd name="connsiteY1" fmla="*/ 0 h 2339497"/>
                  <a:gd name="connsiteX2" fmla="*/ 1071882 w 1071882"/>
                  <a:gd name="connsiteY2" fmla="*/ 1317456 h 2339497"/>
                  <a:gd name="connsiteX3" fmla="*/ 0 w 1071882"/>
                  <a:gd name="connsiteY3" fmla="*/ 2339497 h 2339497"/>
                  <a:gd name="connsiteX0" fmla="*/ 0 w 801299"/>
                  <a:gd name="connsiteY0" fmla="*/ 2339497 h 2339497"/>
                  <a:gd name="connsiteX1" fmla="*/ 801299 w 801299"/>
                  <a:gd name="connsiteY1" fmla="*/ 0 h 2339497"/>
                  <a:gd name="connsiteX2" fmla="*/ 306816 w 801299"/>
                  <a:gd name="connsiteY2" fmla="*/ 2293171 h 2339497"/>
                  <a:gd name="connsiteX3" fmla="*/ 0 w 801299"/>
                  <a:gd name="connsiteY3" fmla="*/ 2339497 h 233949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02376 w 893548"/>
                  <a:gd name="connsiteY2" fmla="*/ 2303939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52839 w 893548"/>
                  <a:gd name="connsiteY2" fmla="*/ 2309785 h 2721947"/>
                  <a:gd name="connsiteX3" fmla="*/ 0 w 893548"/>
                  <a:gd name="connsiteY3" fmla="*/ 2721947 h 2721947"/>
                  <a:gd name="connsiteX0" fmla="*/ 0 w 652839"/>
                  <a:gd name="connsiteY0" fmla="*/ 2613866 h 2613866"/>
                  <a:gd name="connsiteX1" fmla="*/ 612543 w 652839"/>
                  <a:gd name="connsiteY1" fmla="*/ 0 h 2613866"/>
                  <a:gd name="connsiteX2" fmla="*/ 652839 w 652839"/>
                  <a:gd name="connsiteY2" fmla="*/ 2201704 h 2613866"/>
                  <a:gd name="connsiteX3" fmla="*/ 0 w 652839"/>
                  <a:gd name="connsiteY3" fmla="*/ 2613866 h 2613866"/>
                  <a:gd name="connsiteX0" fmla="*/ 0 w 652839"/>
                  <a:gd name="connsiteY0" fmla="*/ 2376169 h 2376169"/>
                  <a:gd name="connsiteX1" fmla="*/ 457156 w 652839"/>
                  <a:gd name="connsiteY1" fmla="*/ 0 h 2376169"/>
                  <a:gd name="connsiteX2" fmla="*/ 652839 w 652839"/>
                  <a:gd name="connsiteY2" fmla="*/ 1964007 h 2376169"/>
                  <a:gd name="connsiteX3" fmla="*/ 0 w 652839"/>
                  <a:gd name="connsiteY3" fmla="*/ 2376169 h 2376169"/>
                  <a:gd name="connsiteX0" fmla="*/ 0 w 652839"/>
                  <a:gd name="connsiteY0" fmla="*/ 2208942 h 2208942"/>
                  <a:gd name="connsiteX1" fmla="*/ 190522 w 652839"/>
                  <a:gd name="connsiteY1" fmla="*/ 0 h 2208942"/>
                  <a:gd name="connsiteX2" fmla="*/ 652839 w 652839"/>
                  <a:gd name="connsiteY2" fmla="*/ 1796780 h 2208942"/>
                  <a:gd name="connsiteX3" fmla="*/ 0 w 652839"/>
                  <a:gd name="connsiteY3" fmla="*/ 2208942 h 2208942"/>
                  <a:gd name="connsiteX0" fmla="*/ 0 w 776804"/>
                  <a:gd name="connsiteY0" fmla="*/ 2281835 h 2281835"/>
                  <a:gd name="connsiteX1" fmla="*/ 314487 w 776804"/>
                  <a:gd name="connsiteY1" fmla="*/ 0 h 2281835"/>
                  <a:gd name="connsiteX2" fmla="*/ 776804 w 776804"/>
                  <a:gd name="connsiteY2" fmla="*/ 1796780 h 2281835"/>
                  <a:gd name="connsiteX3" fmla="*/ 0 w 776804"/>
                  <a:gd name="connsiteY3" fmla="*/ 2281835 h 2281835"/>
                  <a:gd name="connsiteX0" fmla="*/ 0 w 913599"/>
                  <a:gd name="connsiteY0" fmla="*/ 2281835 h 2281835"/>
                  <a:gd name="connsiteX1" fmla="*/ 314487 w 913599"/>
                  <a:gd name="connsiteY1" fmla="*/ 0 h 2281835"/>
                  <a:gd name="connsiteX2" fmla="*/ 913599 w 913599"/>
                  <a:gd name="connsiteY2" fmla="*/ 1674569 h 2281835"/>
                  <a:gd name="connsiteX3" fmla="*/ 0 w 913599"/>
                  <a:gd name="connsiteY3" fmla="*/ 2281835 h 2281835"/>
                  <a:gd name="connsiteX0" fmla="*/ 0 w 913599"/>
                  <a:gd name="connsiteY0" fmla="*/ 2254501 h 2254501"/>
                  <a:gd name="connsiteX1" fmla="*/ 268000 w 913599"/>
                  <a:gd name="connsiteY1" fmla="*/ 0 h 2254501"/>
                  <a:gd name="connsiteX2" fmla="*/ 913599 w 913599"/>
                  <a:gd name="connsiteY2" fmla="*/ 1647235 h 2254501"/>
                  <a:gd name="connsiteX3" fmla="*/ 0 w 913599"/>
                  <a:gd name="connsiteY3" fmla="*/ 2254501 h 2254501"/>
                  <a:gd name="connsiteX0" fmla="*/ 0 w 913599"/>
                  <a:gd name="connsiteY0" fmla="*/ 2220732 h 2220732"/>
                  <a:gd name="connsiteX1" fmla="*/ 246089 w 913599"/>
                  <a:gd name="connsiteY1" fmla="*/ 0 h 2220732"/>
                  <a:gd name="connsiteX2" fmla="*/ 913599 w 913599"/>
                  <a:gd name="connsiteY2" fmla="*/ 1613466 h 2220732"/>
                  <a:gd name="connsiteX3" fmla="*/ 0 w 913599"/>
                  <a:gd name="connsiteY3" fmla="*/ 2220732 h 2220732"/>
                  <a:gd name="connsiteX0" fmla="*/ 0 w 913599"/>
                  <a:gd name="connsiteY0" fmla="*/ 2251285 h 2251285"/>
                  <a:gd name="connsiteX1" fmla="*/ 280288 w 913599"/>
                  <a:gd name="connsiteY1" fmla="*/ 0 h 2251285"/>
                  <a:gd name="connsiteX2" fmla="*/ 913599 w 913599"/>
                  <a:gd name="connsiteY2" fmla="*/ 1644019 h 2251285"/>
                  <a:gd name="connsiteX3" fmla="*/ 0 w 913599"/>
                  <a:gd name="connsiteY3" fmla="*/ 2251285 h 2251285"/>
                  <a:gd name="connsiteX0" fmla="*/ 0 w 913599"/>
                  <a:gd name="connsiteY0" fmla="*/ 2251285 h 2251285"/>
                  <a:gd name="connsiteX1" fmla="*/ 233600 w 913599"/>
                  <a:gd name="connsiteY1" fmla="*/ 389165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251285 h 2251285"/>
                  <a:gd name="connsiteX1" fmla="*/ 141509 w 913599"/>
                  <a:gd name="connsiteY1" fmla="*/ 251790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662650 h 2662650"/>
                  <a:gd name="connsiteX1" fmla="*/ 141509 w 913599"/>
                  <a:gd name="connsiteY1" fmla="*/ 663155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662650 h 2662650"/>
                  <a:gd name="connsiteX1" fmla="*/ 30997 w 913599"/>
                  <a:gd name="connsiteY1" fmla="*/ 849149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290118 h 2290118"/>
                  <a:gd name="connsiteX1" fmla="*/ 30997 w 913599"/>
                  <a:gd name="connsiteY1" fmla="*/ 476617 h 2290118"/>
                  <a:gd name="connsiteX2" fmla="*/ 522784 w 913599"/>
                  <a:gd name="connsiteY2" fmla="*/ 0 h 2290118"/>
                  <a:gd name="connsiteX3" fmla="*/ 913599 w 913599"/>
                  <a:gd name="connsiteY3" fmla="*/ 1682852 h 2290118"/>
                  <a:gd name="connsiteX4" fmla="*/ 0 w 913599"/>
                  <a:gd name="connsiteY4" fmla="*/ 2290118 h 2290118"/>
                  <a:gd name="connsiteX0" fmla="*/ 0 w 913599"/>
                  <a:gd name="connsiteY0" fmla="*/ 2290118 h 2290118"/>
                  <a:gd name="connsiteX1" fmla="*/ 115999 w 913599"/>
                  <a:gd name="connsiteY1" fmla="*/ 412429 h 2290118"/>
                  <a:gd name="connsiteX2" fmla="*/ 522784 w 913599"/>
                  <a:gd name="connsiteY2" fmla="*/ 0 h 2290118"/>
                  <a:gd name="connsiteX3" fmla="*/ 913599 w 913599"/>
                  <a:gd name="connsiteY3" fmla="*/ 1682852 h 2290118"/>
                  <a:gd name="connsiteX4" fmla="*/ 0 w 913599"/>
                  <a:gd name="connsiteY4" fmla="*/ 2290118 h 229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599" h="2290118">
                    <a:moveTo>
                      <a:pt x="0" y="2290118"/>
                    </a:moveTo>
                    <a:lnTo>
                      <a:pt x="115999" y="412429"/>
                    </a:lnTo>
                    <a:lnTo>
                      <a:pt x="522784" y="0"/>
                    </a:lnTo>
                    <a:lnTo>
                      <a:pt x="913599" y="1682852"/>
                    </a:lnTo>
                    <a:lnTo>
                      <a:pt x="0" y="2290118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ysClr val="window" lastClr="FFFFFF">
                      <a:alpha val="0"/>
                    </a:sysClr>
                  </a:gs>
                  <a:gs pos="23000">
                    <a:srgbClr val="C00000"/>
                  </a:gs>
                  <a:gs pos="0">
                    <a:srgbClr val="C00000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3000000" scaled="0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Ellipse 715"/>
              <p:cNvSpPr/>
              <p:nvPr/>
            </p:nvSpPr>
            <p:spPr>
              <a:xfrm rot="1878878">
                <a:off x="5431958" y="710135"/>
                <a:ext cx="607390" cy="119075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8" name="Groupe 607"/>
            <p:cNvGrpSpPr/>
            <p:nvPr/>
          </p:nvGrpSpPr>
          <p:grpSpPr>
            <a:xfrm>
              <a:off x="4569021" y="2520920"/>
              <a:ext cx="710231" cy="278531"/>
              <a:chOff x="3691255" y="416560"/>
              <a:chExt cx="2340472" cy="918457"/>
            </a:xfrm>
          </p:grpSpPr>
          <p:sp>
            <p:nvSpPr>
              <p:cNvPr id="711" name="Triangle isocèle 110"/>
              <p:cNvSpPr/>
              <p:nvPr/>
            </p:nvSpPr>
            <p:spPr>
              <a:xfrm rot="4490403">
                <a:off x="4391616" y="-283801"/>
                <a:ext cx="913601" cy="2314323"/>
              </a:xfrm>
              <a:custGeom>
                <a:avLst/>
                <a:gdLst>
                  <a:gd name="connsiteX0" fmla="*/ 0 w 541166"/>
                  <a:gd name="connsiteY0" fmla="*/ 1317456 h 1317456"/>
                  <a:gd name="connsiteX1" fmla="*/ 270583 w 541166"/>
                  <a:gd name="connsiteY1" fmla="*/ 0 h 1317456"/>
                  <a:gd name="connsiteX2" fmla="*/ 541166 w 541166"/>
                  <a:gd name="connsiteY2" fmla="*/ 1317456 h 1317456"/>
                  <a:gd name="connsiteX3" fmla="*/ 0 w 541166"/>
                  <a:gd name="connsiteY3" fmla="*/ 1317456 h 1317456"/>
                  <a:gd name="connsiteX0" fmla="*/ 0 w 1071882"/>
                  <a:gd name="connsiteY0" fmla="*/ 2339497 h 2339497"/>
                  <a:gd name="connsiteX1" fmla="*/ 801299 w 1071882"/>
                  <a:gd name="connsiteY1" fmla="*/ 0 h 2339497"/>
                  <a:gd name="connsiteX2" fmla="*/ 1071882 w 1071882"/>
                  <a:gd name="connsiteY2" fmla="*/ 1317456 h 2339497"/>
                  <a:gd name="connsiteX3" fmla="*/ 0 w 1071882"/>
                  <a:gd name="connsiteY3" fmla="*/ 2339497 h 2339497"/>
                  <a:gd name="connsiteX0" fmla="*/ 0 w 801299"/>
                  <a:gd name="connsiteY0" fmla="*/ 2339497 h 2339497"/>
                  <a:gd name="connsiteX1" fmla="*/ 801299 w 801299"/>
                  <a:gd name="connsiteY1" fmla="*/ 0 h 2339497"/>
                  <a:gd name="connsiteX2" fmla="*/ 306816 w 801299"/>
                  <a:gd name="connsiteY2" fmla="*/ 2293171 h 2339497"/>
                  <a:gd name="connsiteX3" fmla="*/ 0 w 801299"/>
                  <a:gd name="connsiteY3" fmla="*/ 2339497 h 233949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02376 w 893548"/>
                  <a:gd name="connsiteY2" fmla="*/ 2303939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52839 w 893548"/>
                  <a:gd name="connsiteY2" fmla="*/ 2309785 h 2721947"/>
                  <a:gd name="connsiteX3" fmla="*/ 0 w 893548"/>
                  <a:gd name="connsiteY3" fmla="*/ 2721947 h 2721947"/>
                  <a:gd name="connsiteX0" fmla="*/ 0 w 652839"/>
                  <a:gd name="connsiteY0" fmla="*/ 2613866 h 2613866"/>
                  <a:gd name="connsiteX1" fmla="*/ 612543 w 652839"/>
                  <a:gd name="connsiteY1" fmla="*/ 0 h 2613866"/>
                  <a:gd name="connsiteX2" fmla="*/ 652839 w 652839"/>
                  <a:gd name="connsiteY2" fmla="*/ 2201704 h 2613866"/>
                  <a:gd name="connsiteX3" fmla="*/ 0 w 652839"/>
                  <a:gd name="connsiteY3" fmla="*/ 2613866 h 2613866"/>
                  <a:gd name="connsiteX0" fmla="*/ 0 w 652839"/>
                  <a:gd name="connsiteY0" fmla="*/ 2376169 h 2376169"/>
                  <a:gd name="connsiteX1" fmla="*/ 457156 w 652839"/>
                  <a:gd name="connsiteY1" fmla="*/ 0 h 2376169"/>
                  <a:gd name="connsiteX2" fmla="*/ 652839 w 652839"/>
                  <a:gd name="connsiteY2" fmla="*/ 1964007 h 2376169"/>
                  <a:gd name="connsiteX3" fmla="*/ 0 w 652839"/>
                  <a:gd name="connsiteY3" fmla="*/ 2376169 h 2376169"/>
                  <a:gd name="connsiteX0" fmla="*/ 0 w 652839"/>
                  <a:gd name="connsiteY0" fmla="*/ 2208942 h 2208942"/>
                  <a:gd name="connsiteX1" fmla="*/ 190522 w 652839"/>
                  <a:gd name="connsiteY1" fmla="*/ 0 h 2208942"/>
                  <a:gd name="connsiteX2" fmla="*/ 652839 w 652839"/>
                  <a:gd name="connsiteY2" fmla="*/ 1796780 h 2208942"/>
                  <a:gd name="connsiteX3" fmla="*/ 0 w 652839"/>
                  <a:gd name="connsiteY3" fmla="*/ 2208942 h 2208942"/>
                  <a:gd name="connsiteX0" fmla="*/ 0 w 776804"/>
                  <a:gd name="connsiteY0" fmla="*/ 2281835 h 2281835"/>
                  <a:gd name="connsiteX1" fmla="*/ 314487 w 776804"/>
                  <a:gd name="connsiteY1" fmla="*/ 0 h 2281835"/>
                  <a:gd name="connsiteX2" fmla="*/ 776804 w 776804"/>
                  <a:gd name="connsiteY2" fmla="*/ 1796780 h 2281835"/>
                  <a:gd name="connsiteX3" fmla="*/ 0 w 776804"/>
                  <a:gd name="connsiteY3" fmla="*/ 2281835 h 2281835"/>
                  <a:gd name="connsiteX0" fmla="*/ 0 w 913599"/>
                  <a:gd name="connsiteY0" fmla="*/ 2281835 h 2281835"/>
                  <a:gd name="connsiteX1" fmla="*/ 314487 w 913599"/>
                  <a:gd name="connsiteY1" fmla="*/ 0 h 2281835"/>
                  <a:gd name="connsiteX2" fmla="*/ 913599 w 913599"/>
                  <a:gd name="connsiteY2" fmla="*/ 1674569 h 2281835"/>
                  <a:gd name="connsiteX3" fmla="*/ 0 w 913599"/>
                  <a:gd name="connsiteY3" fmla="*/ 2281835 h 2281835"/>
                  <a:gd name="connsiteX0" fmla="*/ 0 w 913599"/>
                  <a:gd name="connsiteY0" fmla="*/ 2254501 h 2254501"/>
                  <a:gd name="connsiteX1" fmla="*/ 268000 w 913599"/>
                  <a:gd name="connsiteY1" fmla="*/ 0 h 2254501"/>
                  <a:gd name="connsiteX2" fmla="*/ 913599 w 913599"/>
                  <a:gd name="connsiteY2" fmla="*/ 1647235 h 2254501"/>
                  <a:gd name="connsiteX3" fmla="*/ 0 w 913599"/>
                  <a:gd name="connsiteY3" fmla="*/ 2254501 h 2254501"/>
                  <a:gd name="connsiteX0" fmla="*/ 0 w 913599"/>
                  <a:gd name="connsiteY0" fmla="*/ 2220732 h 2220732"/>
                  <a:gd name="connsiteX1" fmla="*/ 246089 w 913599"/>
                  <a:gd name="connsiteY1" fmla="*/ 0 h 2220732"/>
                  <a:gd name="connsiteX2" fmla="*/ 913599 w 913599"/>
                  <a:gd name="connsiteY2" fmla="*/ 1613466 h 2220732"/>
                  <a:gd name="connsiteX3" fmla="*/ 0 w 913599"/>
                  <a:gd name="connsiteY3" fmla="*/ 2220732 h 2220732"/>
                  <a:gd name="connsiteX0" fmla="*/ 0 w 913599"/>
                  <a:gd name="connsiteY0" fmla="*/ 2251285 h 2251285"/>
                  <a:gd name="connsiteX1" fmla="*/ 280288 w 913599"/>
                  <a:gd name="connsiteY1" fmla="*/ 0 h 2251285"/>
                  <a:gd name="connsiteX2" fmla="*/ 913599 w 913599"/>
                  <a:gd name="connsiteY2" fmla="*/ 1644019 h 2251285"/>
                  <a:gd name="connsiteX3" fmla="*/ 0 w 913599"/>
                  <a:gd name="connsiteY3" fmla="*/ 2251285 h 2251285"/>
                  <a:gd name="connsiteX0" fmla="*/ 0 w 913599"/>
                  <a:gd name="connsiteY0" fmla="*/ 2251285 h 2251285"/>
                  <a:gd name="connsiteX1" fmla="*/ 233600 w 913599"/>
                  <a:gd name="connsiteY1" fmla="*/ 389165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251285 h 2251285"/>
                  <a:gd name="connsiteX1" fmla="*/ 141509 w 913599"/>
                  <a:gd name="connsiteY1" fmla="*/ 251790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662650 h 2662650"/>
                  <a:gd name="connsiteX1" fmla="*/ 141509 w 913599"/>
                  <a:gd name="connsiteY1" fmla="*/ 663155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662650 h 2662650"/>
                  <a:gd name="connsiteX1" fmla="*/ 30997 w 913599"/>
                  <a:gd name="connsiteY1" fmla="*/ 849149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322122 h 2322122"/>
                  <a:gd name="connsiteX1" fmla="*/ 30997 w 913599"/>
                  <a:gd name="connsiteY1" fmla="*/ 508621 h 2322122"/>
                  <a:gd name="connsiteX2" fmla="*/ 512091 w 913599"/>
                  <a:gd name="connsiteY2" fmla="*/ 0 h 2322122"/>
                  <a:gd name="connsiteX3" fmla="*/ 913599 w 913599"/>
                  <a:gd name="connsiteY3" fmla="*/ 1714856 h 2322122"/>
                  <a:gd name="connsiteX4" fmla="*/ 0 w 913599"/>
                  <a:gd name="connsiteY4" fmla="*/ 2322122 h 2322122"/>
                  <a:gd name="connsiteX0" fmla="*/ 0 w 913599"/>
                  <a:gd name="connsiteY0" fmla="*/ 2322122 h 2322122"/>
                  <a:gd name="connsiteX1" fmla="*/ 113560 w 913599"/>
                  <a:gd name="connsiteY1" fmla="*/ 453468 h 2322122"/>
                  <a:gd name="connsiteX2" fmla="*/ 512091 w 913599"/>
                  <a:gd name="connsiteY2" fmla="*/ 0 h 2322122"/>
                  <a:gd name="connsiteX3" fmla="*/ 913599 w 913599"/>
                  <a:gd name="connsiteY3" fmla="*/ 1714856 h 2322122"/>
                  <a:gd name="connsiteX4" fmla="*/ 0 w 913599"/>
                  <a:gd name="connsiteY4" fmla="*/ 2322122 h 23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599" h="2322122">
                    <a:moveTo>
                      <a:pt x="0" y="2322122"/>
                    </a:moveTo>
                    <a:lnTo>
                      <a:pt x="113560" y="453468"/>
                    </a:lnTo>
                    <a:lnTo>
                      <a:pt x="512091" y="0"/>
                    </a:lnTo>
                    <a:lnTo>
                      <a:pt x="913599" y="1714856"/>
                    </a:lnTo>
                    <a:lnTo>
                      <a:pt x="0" y="232212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17000">
                    <a:srgbClr val="FFC000"/>
                  </a:gs>
                  <a:gs pos="100000">
                    <a:srgbClr val="7030A0"/>
                  </a:gs>
                  <a:gs pos="73000">
                    <a:srgbClr val="0070C0"/>
                  </a:gs>
                  <a:gs pos="53000">
                    <a:srgbClr val="92D05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Triangle isocèle 110"/>
              <p:cNvSpPr/>
              <p:nvPr/>
            </p:nvSpPr>
            <p:spPr>
              <a:xfrm rot="4490403">
                <a:off x="4391616" y="-262996"/>
                <a:ext cx="913601" cy="2282425"/>
              </a:xfrm>
              <a:custGeom>
                <a:avLst/>
                <a:gdLst>
                  <a:gd name="connsiteX0" fmla="*/ 0 w 541166"/>
                  <a:gd name="connsiteY0" fmla="*/ 1317456 h 1317456"/>
                  <a:gd name="connsiteX1" fmla="*/ 270583 w 541166"/>
                  <a:gd name="connsiteY1" fmla="*/ 0 h 1317456"/>
                  <a:gd name="connsiteX2" fmla="*/ 541166 w 541166"/>
                  <a:gd name="connsiteY2" fmla="*/ 1317456 h 1317456"/>
                  <a:gd name="connsiteX3" fmla="*/ 0 w 541166"/>
                  <a:gd name="connsiteY3" fmla="*/ 1317456 h 1317456"/>
                  <a:gd name="connsiteX0" fmla="*/ 0 w 1071882"/>
                  <a:gd name="connsiteY0" fmla="*/ 2339497 h 2339497"/>
                  <a:gd name="connsiteX1" fmla="*/ 801299 w 1071882"/>
                  <a:gd name="connsiteY1" fmla="*/ 0 h 2339497"/>
                  <a:gd name="connsiteX2" fmla="*/ 1071882 w 1071882"/>
                  <a:gd name="connsiteY2" fmla="*/ 1317456 h 2339497"/>
                  <a:gd name="connsiteX3" fmla="*/ 0 w 1071882"/>
                  <a:gd name="connsiteY3" fmla="*/ 2339497 h 2339497"/>
                  <a:gd name="connsiteX0" fmla="*/ 0 w 801299"/>
                  <a:gd name="connsiteY0" fmla="*/ 2339497 h 2339497"/>
                  <a:gd name="connsiteX1" fmla="*/ 801299 w 801299"/>
                  <a:gd name="connsiteY1" fmla="*/ 0 h 2339497"/>
                  <a:gd name="connsiteX2" fmla="*/ 306816 w 801299"/>
                  <a:gd name="connsiteY2" fmla="*/ 2293171 h 2339497"/>
                  <a:gd name="connsiteX3" fmla="*/ 0 w 801299"/>
                  <a:gd name="connsiteY3" fmla="*/ 2339497 h 233949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399065 w 893548"/>
                  <a:gd name="connsiteY2" fmla="*/ 2293171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02376 w 893548"/>
                  <a:gd name="connsiteY2" fmla="*/ 2303939 h 2721947"/>
                  <a:gd name="connsiteX3" fmla="*/ 0 w 893548"/>
                  <a:gd name="connsiteY3" fmla="*/ 2721947 h 2721947"/>
                  <a:gd name="connsiteX0" fmla="*/ 0 w 893548"/>
                  <a:gd name="connsiteY0" fmla="*/ 2721947 h 2721947"/>
                  <a:gd name="connsiteX1" fmla="*/ 893548 w 893548"/>
                  <a:gd name="connsiteY1" fmla="*/ 0 h 2721947"/>
                  <a:gd name="connsiteX2" fmla="*/ 652839 w 893548"/>
                  <a:gd name="connsiteY2" fmla="*/ 2309785 h 2721947"/>
                  <a:gd name="connsiteX3" fmla="*/ 0 w 893548"/>
                  <a:gd name="connsiteY3" fmla="*/ 2721947 h 2721947"/>
                  <a:gd name="connsiteX0" fmla="*/ 0 w 652839"/>
                  <a:gd name="connsiteY0" fmla="*/ 2613866 h 2613866"/>
                  <a:gd name="connsiteX1" fmla="*/ 612543 w 652839"/>
                  <a:gd name="connsiteY1" fmla="*/ 0 h 2613866"/>
                  <a:gd name="connsiteX2" fmla="*/ 652839 w 652839"/>
                  <a:gd name="connsiteY2" fmla="*/ 2201704 h 2613866"/>
                  <a:gd name="connsiteX3" fmla="*/ 0 w 652839"/>
                  <a:gd name="connsiteY3" fmla="*/ 2613866 h 2613866"/>
                  <a:gd name="connsiteX0" fmla="*/ 0 w 652839"/>
                  <a:gd name="connsiteY0" fmla="*/ 2376169 h 2376169"/>
                  <a:gd name="connsiteX1" fmla="*/ 457156 w 652839"/>
                  <a:gd name="connsiteY1" fmla="*/ 0 h 2376169"/>
                  <a:gd name="connsiteX2" fmla="*/ 652839 w 652839"/>
                  <a:gd name="connsiteY2" fmla="*/ 1964007 h 2376169"/>
                  <a:gd name="connsiteX3" fmla="*/ 0 w 652839"/>
                  <a:gd name="connsiteY3" fmla="*/ 2376169 h 2376169"/>
                  <a:gd name="connsiteX0" fmla="*/ 0 w 652839"/>
                  <a:gd name="connsiteY0" fmla="*/ 2208942 h 2208942"/>
                  <a:gd name="connsiteX1" fmla="*/ 190522 w 652839"/>
                  <a:gd name="connsiteY1" fmla="*/ 0 h 2208942"/>
                  <a:gd name="connsiteX2" fmla="*/ 652839 w 652839"/>
                  <a:gd name="connsiteY2" fmla="*/ 1796780 h 2208942"/>
                  <a:gd name="connsiteX3" fmla="*/ 0 w 652839"/>
                  <a:gd name="connsiteY3" fmla="*/ 2208942 h 2208942"/>
                  <a:gd name="connsiteX0" fmla="*/ 0 w 776804"/>
                  <a:gd name="connsiteY0" fmla="*/ 2281835 h 2281835"/>
                  <a:gd name="connsiteX1" fmla="*/ 314487 w 776804"/>
                  <a:gd name="connsiteY1" fmla="*/ 0 h 2281835"/>
                  <a:gd name="connsiteX2" fmla="*/ 776804 w 776804"/>
                  <a:gd name="connsiteY2" fmla="*/ 1796780 h 2281835"/>
                  <a:gd name="connsiteX3" fmla="*/ 0 w 776804"/>
                  <a:gd name="connsiteY3" fmla="*/ 2281835 h 2281835"/>
                  <a:gd name="connsiteX0" fmla="*/ 0 w 913599"/>
                  <a:gd name="connsiteY0" fmla="*/ 2281835 h 2281835"/>
                  <a:gd name="connsiteX1" fmla="*/ 314487 w 913599"/>
                  <a:gd name="connsiteY1" fmla="*/ 0 h 2281835"/>
                  <a:gd name="connsiteX2" fmla="*/ 913599 w 913599"/>
                  <a:gd name="connsiteY2" fmla="*/ 1674569 h 2281835"/>
                  <a:gd name="connsiteX3" fmla="*/ 0 w 913599"/>
                  <a:gd name="connsiteY3" fmla="*/ 2281835 h 2281835"/>
                  <a:gd name="connsiteX0" fmla="*/ 0 w 913599"/>
                  <a:gd name="connsiteY0" fmla="*/ 2254501 h 2254501"/>
                  <a:gd name="connsiteX1" fmla="*/ 268000 w 913599"/>
                  <a:gd name="connsiteY1" fmla="*/ 0 h 2254501"/>
                  <a:gd name="connsiteX2" fmla="*/ 913599 w 913599"/>
                  <a:gd name="connsiteY2" fmla="*/ 1647235 h 2254501"/>
                  <a:gd name="connsiteX3" fmla="*/ 0 w 913599"/>
                  <a:gd name="connsiteY3" fmla="*/ 2254501 h 2254501"/>
                  <a:gd name="connsiteX0" fmla="*/ 0 w 913599"/>
                  <a:gd name="connsiteY0" fmla="*/ 2220732 h 2220732"/>
                  <a:gd name="connsiteX1" fmla="*/ 246089 w 913599"/>
                  <a:gd name="connsiteY1" fmla="*/ 0 h 2220732"/>
                  <a:gd name="connsiteX2" fmla="*/ 913599 w 913599"/>
                  <a:gd name="connsiteY2" fmla="*/ 1613466 h 2220732"/>
                  <a:gd name="connsiteX3" fmla="*/ 0 w 913599"/>
                  <a:gd name="connsiteY3" fmla="*/ 2220732 h 2220732"/>
                  <a:gd name="connsiteX0" fmla="*/ 0 w 913599"/>
                  <a:gd name="connsiteY0" fmla="*/ 2251285 h 2251285"/>
                  <a:gd name="connsiteX1" fmla="*/ 280288 w 913599"/>
                  <a:gd name="connsiteY1" fmla="*/ 0 h 2251285"/>
                  <a:gd name="connsiteX2" fmla="*/ 913599 w 913599"/>
                  <a:gd name="connsiteY2" fmla="*/ 1644019 h 2251285"/>
                  <a:gd name="connsiteX3" fmla="*/ 0 w 913599"/>
                  <a:gd name="connsiteY3" fmla="*/ 2251285 h 2251285"/>
                  <a:gd name="connsiteX0" fmla="*/ 0 w 913599"/>
                  <a:gd name="connsiteY0" fmla="*/ 2251285 h 2251285"/>
                  <a:gd name="connsiteX1" fmla="*/ 233600 w 913599"/>
                  <a:gd name="connsiteY1" fmla="*/ 389165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251285 h 2251285"/>
                  <a:gd name="connsiteX1" fmla="*/ 141509 w 913599"/>
                  <a:gd name="connsiteY1" fmla="*/ 251790 h 2251285"/>
                  <a:gd name="connsiteX2" fmla="*/ 280288 w 913599"/>
                  <a:gd name="connsiteY2" fmla="*/ 0 h 2251285"/>
                  <a:gd name="connsiteX3" fmla="*/ 913599 w 913599"/>
                  <a:gd name="connsiteY3" fmla="*/ 1644019 h 2251285"/>
                  <a:gd name="connsiteX4" fmla="*/ 0 w 913599"/>
                  <a:gd name="connsiteY4" fmla="*/ 2251285 h 2251285"/>
                  <a:gd name="connsiteX0" fmla="*/ 0 w 913599"/>
                  <a:gd name="connsiteY0" fmla="*/ 2662650 h 2662650"/>
                  <a:gd name="connsiteX1" fmla="*/ 141509 w 913599"/>
                  <a:gd name="connsiteY1" fmla="*/ 663155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662650 h 2662650"/>
                  <a:gd name="connsiteX1" fmla="*/ 30997 w 913599"/>
                  <a:gd name="connsiteY1" fmla="*/ 849149 h 2662650"/>
                  <a:gd name="connsiteX2" fmla="*/ 865055 w 913599"/>
                  <a:gd name="connsiteY2" fmla="*/ 0 h 2662650"/>
                  <a:gd name="connsiteX3" fmla="*/ 913599 w 913599"/>
                  <a:gd name="connsiteY3" fmla="*/ 2055384 h 2662650"/>
                  <a:gd name="connsiteX4" fmla="*/ 0 w 913599"/>
                  <a:gd name="connsiteY4" fmla="*/ 2662650 h 2662650"/>
                  <a:gd name="connsiteX0" fmla="*/ 0 w 913599"/>
                  <a:gd name="connsiteY0" fmla="*/ 2290118 h 2290118"/>
                  <a:gd name="connsiteX1" fmla="*/ 30997 w 913599"/>
                  <a:gd name="connsiteY1" fmla="*/ 476617 h 2290118"/>
                  <a:gd name="connsiteX2" fmla="*/ 522784 w 913599"/>
                  <a:gd name="connsiteY2" fmla="*/ 0 h 2290118"/>
                  <a:gd name="connsiteX3" fmla="*/ 913599 w 913599"/>
                  <a:gd name="connsiteY3" fmla="*/ 1682852 h 2290118"/>
                  <a:gd name="connsiteX4" fmla="*/ 0 w 913599"/>
                  <a:gd name="connsiteY4" fmla="*/ 2290118 h 2290118"/>
                  <a:gd name="connsiteX0" fmla="*/ 0 w 913599"/>
                  <a:gd name="connsiteY0" fmla="*/ 2290118 h 2290118"/>
                  <a:gd name="connsiteX1" fmla="*/ 115999 w 913599"/>
                  <a:gd name="connsiteY1" fmla="*/ 412429 h 2290118"/>
                  <a:gd name="connsiteX2" fmla="*/ 522784 w 913599"/>
                  <a:gd name="connsiteY2" fmla="*/ 0 h 2290118"/>
                  <a:gd name="connsiteX3" fmla="*/ 913599 w 913599"/>
                  <a:gd name="connsiteY3" fmla="*/ 1682852 h 2290118"/>
                  <a:gd name="connsiteX4" fmla="*/ 0 w 913599"/>
                  <a:gd name="connsiteY4" fmla="*/ 2290118 h 229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599" h="2290118">
                    <a:moveTo>
                      <a:pt x="0" y="2290118"/>
                    </a:moveTo>
                    <a:lnTo>
                      <a:pt x="115999" y="412429"/>
                    </a:lnTo>
                    <a:lnTo>
                      <a:pt x="522784" y="0"/>
                    </a:lnTo>
                    <a:lnTo>
                      <a:pt x="913599" y="1682852"/>
                    </a:lnTo>
                    <a:lnTo>
                      <a:pt x="0" y="2290118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C00000"/>
                  </a:gs>
                  <a:gs pos="69000">
                    <a:sysClr val="window" lastClr="FFFFFF">
                      <a:alpha val="0"/>
                    </a:sysClr>
                  </a:gs>
                  <a:gs pos="0">
                    <a:srgbClr val="C00000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3000000" scaled="0"/>
                <a:tileRect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Ellipse 712"/>
              <p:cNvSpPr/>
              <p:nvPr/>
            </p:nvSpPr>
            <p:spPr>
              <a:xfrm rot="1878878">
                <a:off x="5424340" y="441534"/>
                <a:ext cx="607387" cy="119074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9" name="Forme libre 608"/>
            <p:cNvSpPr/>
            <p:nvPr/>
          </p:nvSpPr>
          <p:spPr>
            <a:xfrm rot="17306488" flipH="1">
              <a:off x="4819742" y="2538576"/>
              <a:ext cx="218940" cy="90048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421293"/>
                <a:gd name="connsiteY0" fmla="*/ 59967 h 442820"/>
                <a:gd name="connsiteX1" fmla="*/ 464072 w 1421293"/>
                <a:gd name="connsiteY1" fmla="*/ 442139 h 442820"/>
                <a:gd name="connsiteX2" fmla="*/ 1421293 w 1421293"/>
                <a:gd name="connsiteY2" fmla="*/ 0 h 44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293" h="442820">
                  <a:moveTo>
                    <a:pt x="1" y="59967"/>
                  </a:moveTo>
                  <a:cubicBezTo>
                    <a:pt x="117554" y="353761"/>
                    <a:pt x="227190" y="452133"/>
                    <a:pt x="464072" y="442139"/>
                  </a:cubicBezTo>
                  <a:cubicBezTo>
                    <a:pt x="700954" y="432145"/>
                    <a:pt x="1340013" y="62230"/>
                    <a:pt x="1421293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triangl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Forme libre 609"/>
            <p:cNvSpPr/>
            <p:nvPr/>
          </p:nvSpPr>
          <p:spPr>
            <a:xfrm rot="17306488" flipH="1">
              <a:off x="4951283" y="2762371"/>
              <a:ext cx="218940" cy="90048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421293"/>
                <a:gd name="connsiteY0" fmla="*/ 59967 h 442820"/>
                <a:gd name="connsiteX1" fmla="*/ 464072 w 1421293"/>
                <a:gd name="connsiteY1" fmla="*/ 442139 h 442820"/>
                <a:gd name="connsiteX2" fmla="*/ 1421293 w 1421293"/>
                <a:gd name="connsiteY2" fmla="*/ 0 h 44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293" h="442820">
                  <a:moveTo>
                    <a:pt x="1" y="59967"/>
                  </a:moveTo>
                  <a:cubicBezTo>
                    <a:pt x="117554" y="353761"/>
                    <a:pt x="227190" y="452133"/>
                    <a:pt x="464072" y="442139"/>
                  </a:cubicBezTo>
                  <a:cubicBezTo>
                    <a:pt x="700954" y="432145"/>
                    <a:pt x="1340013" y="62230"/>
                    <a:pt x="1421293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Triangle isocèle 110"/>
            <p:cNvSpPr/>
            <p:nvPr/>
          </p:nvSpPr>
          <p:spPr>
            <a:xfrm rot="6900000">
              <a:off x="4909791" y="2494435"/>
              <a:ext cx="59148" cy="78041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7000">
                  <a:srgbClr val="FFC000"/>
                </a:gs>
                <a:gs pos="100000">
                  <a:srgbClr val="7030A0"/>
                </a:gs>
                <a:gs pos="73000">
                  <a:srgbClr val="0070C0"/>
                </a:gs>
                <a:gs pos="53000">
                  <a:srgbClr val="92D050"/>
                </a:gs>
                <a:gs pos="34000">
                  <a:srgbClr val="FFFF00"/>
                </a:gs>
              </a:gsLst>
              <a:lin ang="162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tailEnd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Forme libre 611"/>
            <p:cNvSpPr>
              <a:spLocks noChangeAspect="1"/>
            </p:cNvSpPr>
            <p:nvPr/>
          </p:nvSpPr>
          <p:spPr>
            <a:xfrm>
              <a:off x="4433948" y="2502381"/>
              <a:ext cx="412278" cy="677124"/>
            </a:xfrm>
            <a:custGeom>
              <a:avLst/>
              <a:gdLst>
                <a:gd name="connsiteX0" fmla="*/ 0 w 228600"/>
                <a:gd name="connsiteY0" fmla="*/ 0 h 157162"/>
                <a:gd name="connsiteX1" fmla="*/ 228600 w 228600"/>
                <a:gd name="connsiteY1" fmla="*/ 97631 h 157162"/>
                <a:gd name="connsiteX2" fmla="*/ 228600 w 228600"/>
                <a:gd name="connsiteY2" fmla="*/ 157162 h 157162"/>
                <a:gd name="connsiteX3" fmla="*/ 19050 w 228600"/>
                <a:gd name="connsiteY3" fmla="*/ 80962 h 157162"/>
                <a:gd name="connsiteX4" fmla="*/ 0 w 228600"/>
                <a:gd name="connsiteY4" fmla="*/ 0 h 157162"/>
                <a:gd name="connsiteX0" fmla="*/ 0 w 228600"/>
                <a:gd name="connsiteY0" fmla="*/ 0 h 157162"/>
                <a:gd name="connsiteX1" fmla="*/ 228600 w 228600"/>
                <a:gd name="connsiteY1" fmla="*/ 97631 h 157162"/>
                <a:gd name="connsiteX2" fmla="*/ 228600 w 228600"/>
                <a:gd name="connsiteY2" fmla="*/ 157162 h 157162"/>
                <a:gd name="connsiteX3" fmla="*/ 2382 w 228600"/>
                <a:gd name="connsiteY3" fmla="*/ 69056 h 157162"/>
                <a:gd name="connsiteX4" fmla="*/ 0 w 228600"/>
                <a:gd name="connsiteY4" fmla="*/ 0 h 157162"/>
                <a:gd name="connsiteX0" fmla="*/ 2381 w 226218"/>
                <a:gd name="connsiteY0" fmla="*/ 0 h 150019"/>
                <a:gd name="connsiteX1" fmla="*/ 226218 w 226218"/>
                <a:gd name="connsiteY1" fmla="*/ 90488 h 150019"/>
                <a:gd name="connsiteX2" fmla="*/ 226218 w 226218"/>
                <a:gd name="connsiteY2" fmla="*/ 150019 h 150019"/>
                <a:gd name="connsiteX3" fmla="*/ 0 w 226218"/>
                <a:gd name="connsiteY3" fmla="*/ 61913 h 150019"/>
                <a:gd name="connsiteX4" fmla="*/ 2381 w 226218"/>
                <a:gd name="connsiteY4" fmla="*/ 0 h 150019"/>
                <a:gd name="connsiteX0" fmla="*/ 229 w 226448"/>
                <a:gd name="connsiteY0" fmla="*/ 0 h 145257"/>
                <a:gd name="connsiteX1" fmla="*/ 226448 w 226448"/>
                <a:gd name="connsiteY1" fmla="*/ 85726 h 145257"/>
                <a:gd name="connsiteX2" fmla="*/ 226448 w 226448"/>
                <a:gd name="connsiteY2" fmla="*/ 145257 h 145257"/>
                <a:gd name="connsiteX3" fmla="*/ 230 w 226448"/>
                <a:gd name="connsiteY3" fmla="*/ 57151 h 145257"/>
                <a:gd name="connsiteX4" fmla="*/ 229 w 226448"/>
                <a:gd name="connsiteY4" fmla="*/ 0 h 145257"/>
                <a:gd name="connsiteX0" fmla="*/ 13920 w 226218"/>
                <a:gd name="connsiteY0" fmla="*/ 0 h 149711"/>
                <a:gd name="connsiteX1" fmla="*/ 226218 w 226218"/>
                <a:gd name="connsiteY1" fmla="*/ 90180 h 149711"/>
                <a:gd name="connsiteX2" fmla="*/ 226218 w 226218"/>
                <a:gd name="connsiteY2" fmla="*/ 149711 h 149711"/>
                <a:gd name="connsiteX3" fmla="*/ 0 w 226218"/>
                <a:gd name="connsiteY3" fmla="*/ 61605 h 149711"/>
                <a:gd name="connsiteX4" fmla="*/ 13920 w 226218"/>
                <a:gd name="connsiteY4" fmla="*/ 0 h 149711"/>
                <a:gd name="connsiteX0" fmla="*/ 46 w 212344"/>
                <a:gd name="connsiteY0" fmla="*/ 0 h 149711"/>
                <a:gd name="connsiteX1" fmla="*/ 212344 w 212344"/>
                <a:gd name="connsiteY1" fmla="*/ 90180 h 149711"/>
                <a:gd name="connsiteX2" fmla="*/ 212344 w 212344"/>
                <a:gd name="connsiteY2" fmla="*/ 149711 h 149711"/>
                <a:gd name="connsiteX3" fmla="*/ 8236 w 212344"/>
                <a:gd name="connsiteY3" fmla="*/ 62241 h 149711"/>
                <a:gd name="connsiteX4" fmla="*/ 46 w 212344"/>
                <a:gd name="connsiteY4" fmla="*/ 0 h 149711"/>
                <a:gd name="connsiteX0" fmla="*/ 162 w 212460"/>
                <a:gd name="connsiteY0" fmla="*/ 0 h 149711"/>
                <a:gd name="connsiteX1" fmla="*/ 212460 w 212460"/>
                <a:gd name="connsiteY1" fmla="*/ 90180 h 149711"/>
                <a:gd name="connsiteX2" fmla="*/ 212460 w 212460"/>
                <a:gd name="connsiteY2" fmla="*/ 149711 h 149711"/>
                <a:gd name="connsiteX3" fmla="*/ 982 w 212460"/>
                <a:gd name="connsiteY3" fmla="*/ 61605 h 149711"/>
                <a:gd name="connsiteX4" fmla="*/ 162 w 212460"/>
                <a:gd name="connsiteY4" fmla="*/ 0 h 149711"/>
                <a:gd name="connsiteX0" fmla="*/ 162 w 213279"/>
                <a:gd name="connsiteY0" fmla="*/ 0 h 149711"/>
                <a:gd name="connsiteX1" fmla="*/ 213279 w 213279"/>
                <a:gd name="connsiteY1" fmla="*/ 87635 h 149711"/>
                <a:gd name="connsiteX2" fmla="*/ 212460 w 213279"/>
                <a:gd name="connsiteY2" fmla="*/ 149711 h 149711"/>
                <a:gd name="connsiteX3" fmla="*/ 982 w 213279"/>
                <a:gd name="connsiteY3" fmla="*/ 61605 h 149711"/>
                <a:gd name="connsiteX4" fmla="*/ 162 w 213279"/>
                <a:gd name="connsiteY4" fmla="*/ 0 h 149711"/>
                <a:gd name="connsiteX0" fmla="*/ 162 w 214098"/>
                <a:gd name="connsiteY0" fmla="*/ 0 h 147166"/>
                <a:gd name="connsiteX1" fmla="*/ 213279 w 214098"/>
                <a:gd name="connsiteY1" fmla="*/ 87635 h 147166"/>
                <a:gd name="connsiteX2" fmla="*/ 214098 w 214098"/>
                <a:gd name="connsiteY2" fmla="*/ 147166 h 147166"/>
                <a:gd name="connsiteX3" fmla="*/ 982 w 214098"/>
                <a:gd name="connsiteY3" fmla="*/ 61605 h 147166"/>
                <a:gd name="connsiteX4" fmla="*/ 162 w 214098"/>
                <a:gd name="connsiteY4" fmla="*/ 0 h 147166"/>
                <a:gd name="connsiteX0" fmla="*/ 32120 w 213116"/>
                <a:gd name="connsiteY0" fmla="*/ 0 h 152823"/>
                <a:gd name="connsiteX1" fmla="*/ 212297 w 213116"/>
                <a:gd name="connsiteY1" fmla="*/ 93292 h 152823"/>
                <a:gd name="connsiteX2" fmla="*/ 213116 w 213116"/>
                <a:gd name="connsiteY2" fmla="*/ 152823 h 152823"/>
                <a:gd name="connsiteX3" fmla="*/ 0 w 213116"/>
                <a:gd name="connsiteY3" fmla="*/ 67262 h 152823"/>
                <a:gd name="connsiteX4" fmla="*/ 32120 w 213116"/>
                <a:gd name="connsiteY4" fmla="*/ 0 h 152823"/>
                <a:gd name="connsiteX0" fmla="*/ 6500 w 187496"/>
                <a:gd name="connsiteY0" fmla="*/ 0 h 152823"/>
                <a:gd name="connsiteX1" fmla="*/ 186677 w 187496"/>
                <a:gd name="connsiteY1" fmla="*/ 93292 h 152823"/>
                <a:gd name="connsiteX2" fmla="*/ 187496 w 187496"/>
                <a:gd name="connsiteY2" fmla="*/ 152823 h 152823"/>
                <a:gd name="connsiteX3" fmla="*/ 0 w 187496"/>
                <a:gd name="connsiteY3" fmla="*/ 64434 h 152823"/>
                <a:gd name="connsiteX4" fmla="*/ 6500 w 187496"/>
                <a:gd name="connsiteY4" fmla="*/ 0 h 152823"/>
                <a:gd name="connsiteX0" fmla="*/ 6500 w 187496"/>
                <a:gd name="connsiteY0" fmla="*/ 0 h 152823"/>
                <a:gd name="connsiteX1" fmla="*/ 162887 w 187496"/>
                <a:gd name="connsiteY1" fmla="*/ 93292 h 152823"/>
                <a:gd name="connsiteX2" fmla="*/ 187496 w 187496"/>
                <a:gd name="connsiteY2" fmla="*/ 152823 h 152823"/>
                <a:gd name="connsiteX3" fmla="*/ 0 w 187496"/>
                <a:gd name="connsiteY3" fmla="*/ 64434 h 152823"/>
                <a:gd name="connsiteX4" fmla="*/ 6500 w 187496"/>
                <a:gd name="connsiteY4" fmla="*/ 0 h 152823"/>
                <a:gd name="connsiteX0" fmla="*/ 6500 w 162887"/>
                <a:gd name="connsiteY0" fmla="*/ 0 h 154237"/>
                <a:gd name="connsiteX1" fmla="*/ 162887 w 162887"/>
                <a:gd name="connsiteY1" fmla="*/ 93292 h 154237"/>
                <a:gd name="connsiteX2" fmla="*/ 161876 w 162887"/>
                <a:gd name="connsiteY2" fmla="*/ 154237 h 154237"/>
                <a:gd name="connsiteX3" fmla="*/ 0 w 162887"/>
                <a:gd name="connsiteY3" fmla="*/ 64434 h 154237"/>
                <a:gd name="connsiteX4" fmla="*/ 6500 w 162887"/>
                <a:gd name="connsiteY4" fmla="*/ 0 h 154237"/>
                <a:gd name="connsiteX0" fmla="*/ 99 w 165636"/>
                <a:gd name="connsiteY0" fmla="*/ 0 h 155651"/>
                <a:gd name="connsiteX1" fmla="*/ 165636 w 165636"/>
                <a:gd name="connsiteY1" fmla="*/ 94706 h 155651"/>
                <a:gd name="connsiteX2" fmla="*/ 164625 w 165636"/>
                <a:gd name="connsiteY2" fmla="*/ 155651 h 155651"/>
                <a:gd name="connsiteX3" fmla="*/ 2749 w 165636"/>
                <a:gd name="connsiteY3" fmla="*/ 65848 h 155651"/>
                <a:gd name="connsiteX4" fmla="*/ 99 w 165636"/>
                <a:gd name="connsiteY4" fmla="*/ 0 h 155651"/>
                <a:gd name="connsiteX0" fmla="*/ 977 w 162887"/>
                <a:gd name="connsiteY0" fmla="*/ 0 h 180874"/>
                <a:gd name="connsiteX1" fmla="*/ 162887 w 162887"/>
                <a:gd name="connsiteY1" fmla="*/ 119929 h 180874"/>
                <a:gd name="connsiteX2" fmla="*/ 161876 w 162887"/>
                <a:gd name="connsiteY2" fmla="*/ 180874 h 180874"/>
                <a:gd name="connsiteX3" fmla="*/ 0 w 162887"/>
                <a:gd name="connsiteY3" fmla="*/ 91071 h 180874"/>
                <a:gd name="connsiteX4" fmla="*/ 977 w 162887"/>
                <a:gd name="connsiteY4" fmla="*/ 0 h 180874"/>
                <a:gd name="connsiteX0" fmla="*/ 977 w 165305"/>
                <a:gd name="connsiteY0" fmla="*/ 0 h 180874"/>
                <a:gd name="connsiteX1" fmla="*/ 165305 w 165305"/>
                <a:gd name="connsiteY1" fmla="*/ 63877 h 180874"/>
                <a:gd name="connsiteX2" fmla="*/ 161876 w 165305"/>
                <a:gd name="connsiteY2" fmla="*/ 180874 h 180874"/>
                <a:gd name="connsiteX3" fmla="*/ 0 w 165305"/>
                <a:gd name="connsiteY3" fmla="*/ 91071 h 180874"/>
                <a:gd name="connsiteX4" fmla="*/ 977 w 165305"/>
                <a:gd name="connsiteY4" fmla="*/ 0 h 180874"/>
                <a:gd name="connsiteX0" fmla="*/ 3395 w 165305"/>
                <a:gd name="connsiteY0" fmla="*/ 0 h 199558"/>
                <a:gd name="connsiteX1" fmla="*/ 165305 w 165305"/>
                <a:gd name="connsiteY1" fmla="*/ 82561 h 199558"/>
                <a:gd name="connsiteX2" fmla="*/ 161876 w 165305"/>
                <a:gd name="connsiteY2" fmla="*/ 199558 h 199558"/>
                <a:gd name="connsiteX3" fmla="*/ 0 w 165305"/>
                <a:gd name="connsiteY3" fmla="*/ 109755 h 199558"/>
                <a:gd name="connsiteX4" fmla="*/ 3395 w 165305"/>
                <a:gd name="connsiteY4" fmla="*/ 0 h 199558"/>
                <a:gd name="connsiteX0" fmla="*/ 3395 w 165305"/>
                <a:gd name="connsiteY0" fmla="*/ 0 h 210768"/>
                <a:gd name="connsiteX1" fmla="*/ 165305 w 165305"/>
                <a:gd name="connsiteY1" fmla="*/ 93771 h 210768"/>
                <a:gd name="connsiteX2" fmla="*/ 161876 w 165305"/>
                <a:gd name="connsiteY2" fmla="*/ 210768 h 210768"/>
                <a:gd name="connsiteX3" fmla="*/ 0 w 165305"/>
                <a:gd name="connsiteY3" fmla="*/ 120965 h 210768"/>
                <a:gd name="connsiteX4" fmla="*/ 3395 w 165305"/>
                <a:gd name="connsiteY4" fmla="*/ 0 h 210768"/>
                <a:gd name="connsiteX0" fmla="*/ 2186 w 165305"/>
                <a:gd name="connsiteY0" fmla="*/ 0 h 209834"/>
                <a:gd name="connsiteX1" fmla="*/ 165305 w 165305"/>
                <a:gd name="connsiteY1" fmla="*/ 92837 h 209834"/>
                <a:gd name="connsiteX2" fmla="*/ 161876 w 165305"/>
                <a:gd name="connsiteY2" fmla="*/ 209834 h 209834"/>
                <a:gd name="connsiteX3" fmla="*/ 0 w 165305"/>
                <a:gd name="connsiteY3" fmla="*/ 120031 h 209834"/>
                <a:gd name="connsiteX4" fmla="*/ 2186 w 165305"/>
                <a:gd name="connsiteY4" fmla="*/ 0 h 20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05" h="209834">
                  <a:moveTo>
                    <a:pt x="2186" y="0"/>
                  </a:moveTo>
                  <a:lnTo>
                    <a:pt x="165305" y="92837"/>
                  </a:lnTo>
                  <a:lnTo>
                    <a:pt x="161876" y="209834"/>
                  </a:lnTo>
                  <a:lnTo>
                    <a:pt x="0" y="120031"/>
                  </a:lnTo>
                  <a:cubicBezTo>
                    <a:pt x="794" y="99393"/>
                    <a:pt x="1392" y="20638"/>
                    <a:pt x="218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B9BD5">
                    <a:tint val="66000"/>
                    <a:satMod val="160000"/>
                  </a:srgbClr>
                </a:gs>
                <a:gs pos="50000">
                  <a:srgbClr val="5B9BD5">
                    <a:tint val="44500"/>
                    <a:satMod val="160000"/>
                  </a:srgbClr>
                </a:gs>
                <a:gs pos="100000">
                  <a:srgbClr val="5B9BD5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tailEnd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3" name="Groupe 612"/>
            <p:cNvGrpSpPr>
              <a:grpSpLocks noChangeAspect="1"/>
            </p:cNvGrpSpPr>
            <p:nvPr/>
          </p:nvGrpSpPr>
          <p:grpSpPr>
            <a:xfrm rot="611358">
              <a:off x="5172431" y="3002498"/>
              <a:ext cx="249397" cy="114768"/>
              <a:chOff x="4559300" y="1109346"/>
              <a:chExt cx="615057" cy="283651"/>
            </a:xfrm>
          </p:grpSpPr>
          <p:sp>
            <p:nvSpPr>
              <p:cNvPr id="708" name="Forme libre 707"/>
              <p:cNvSpPr/>
              <p:nvPr/>
            </p:nvSpPr>
            <p:spPr>
              <a:xfrm rot="21064385">
                <a:off x="4618907" y="1109346"/>
                <a:ext cx="547137" cy="241361"/>
              </a:xfrm>
              <a:custGeom>
                <a:avLst/>
                <a:gdLst>
                  <a:gd name="connsiteX0" fmla="*/ 0 w 600075"/>
                  <a:gd name="connsiteY0" fmla="*/ 171450 h 438150"/>
                  <a:gd name="connsiteX1" fmla="*/ 295275 w 600075"/>
                  <a:gd name="connsiteY1" fmla="*/ 438150 h 438150"/>
                  <a:gd name="connsiteX2" fmla="*/ 600075 w 600075"/>
                  <a:gd name="connsiteY2" fmla="*/ 238125 h 438150"/>
                  <a:gd name="connsiteX3" fmla="*/ 381000 w 600075"/>
                  <a:gd name="connsiteY3" fmla="*/ 0 h 438150"/>
                  <a:gd name="connsiteX4" fmla="*/ 0 w 600075"/>
                  <a:gd name="connsiteY4" fmla="*/ 171450 h 438150"/>
                  <a:gd name="connsiteX0" fmla="*/ 0 w 600075"/>
                  <a:gd name="connsiteY0" fmla="*/ 194511 h 461211"/>
                  <a:gd name="connsiteX1" fmla="*/ 295275 w 600075"/>
                  <a:gd name="connsiteY1" fmla="*/ 461211 h 461211"/>
                  <a:gd name="connsiteX2" fmla="*/ 600075 w 600075"/>
                  <a:gd name="connsiteY2" fmla="*/ 261186 h 461211"/>
                  <a:gd name="connsiteX3" fmla="*/ 306405 w 600075"/>
                  <a:gd name="connsiteY3" fmla="*/ 0 h 461211"/>
                  <a:gd name="connsiteX4" fmla="*/ 0 w 600075"/>
                  <a:gd name="connsiteY4" fmla="*/ 194511 h 461211"/>
                  <a:gd name="connsiteX0" fmla="*/ 0 w 554491"/>
                  <a:gd name="connsiteY0" fmla="*/ 71355 h 461211"/>
                  <a:gd name="connsiteX1" fmla="*/ 249691 w 554491"/>
                  <a:gd name="connsiteY1" fmla="*/ 461211 h 461211"/>
                  <a:gd name="connsiteX2" fmla="*/ 554491 w 554491"/>
                  <a:gd name="connsiteY2" fmla="*/ 261186 h 461211"/>
                  <a:gd name="connsiteX3" fmla="*/ 260821 w 554491"/>
                  <a:gd name="connsiteY3" fmla="*/ 0 h 461211"/>
                  <a:gd name="connsiteX4" fmla="*/ 0 w 554491"/>
                  <a:gd name="connsiteY4" fmla="*/ 71355 h 461211"/>
                  <a:gd name="connsiteX0" fmla="*/ 0 w 554491"/>
                  <a:gd name="connsiteY0" fmla="*/ 58915 h 448771"/>
                  <a:gd name="connsiteX1" fmla="*/ 249691 w 554491"/>
                  <a:gd name="connsiteY1" fmla="*/ 448771 h 448771"/>
                  <a:gd name="connsiteX2" fmla="*/ 554491 w 554491"/>
                  <a:gd name="connsiteY2" fmla="*/ 248746 h 448771"/>
                  <a:gd name="connsiteX3" fmla="*/ 173797 w 554491"/>
                  <a:gd name="connsiteY3" fmla="*/ 0 h 448771"/>
                  <a:gd name="connsiteX4" fmla="*/ 0 w 554491"/>
                  <a:gd name="connsiteY4" fmla="*/ 58915 h 448771"/>
                  <a:gd name="connsiteX0" fmla="*/ 0 w 554491"/>
                  <a:gd name="connsiteY0" fmla="*/ 58915 h 248746"/>
                  <a:gd name="connsiteX1" fmla="*/ 70117 w 554491"/>
                  <a:gd name="connsiteY1" fmla="*/ 208679 h 248746"/>
                  <a:gd name="connsiteX2" fmla="*/ 554491 w 554491"/>
                  <a:gd name="connsiteY2" fmla="*/ 248746 h 248746"/>
                  <a:gd name="connsiteX3" fmla="*/ 173797 w 554491"/>
                  <a:gd name="connsiteY3" fmla="*/ 0 h 248746"/>
                  <a:gd name="connsiteX4" fmla="*/ 0 w 554491"/>
                  <a:gd name="connsiteY4" fmla="*/ 58915 h 248746"/>
                  <a:gd name="connsiteX0" fmla="*/ 0 w 263029"/>
                  <a:gd name="connsiteY0" fmla="*/ 58915 h 208679"/>
                  <a:gd name="connsiteX1" fmla="*/ 70117 w 263029"/>
                  <a:gd name="connsiteY1" fmla="*/ 208679 h 208679"/>
                  <a:gd name="connsiteX2" fmla="*/ 263029 w 263029"/>
                  <a:gd name="connsiteY2" fmla="*/ 140518 h 208679"/>
                  <a:gd name="connsiteX3" fmla="*/ 173797 w 263029"/>
                  <a:gd name="connsiteY3" fmla="*/ 0 h 208679"/>
                  <a:gd name="connsiteX4" fmla="*/ 0 w 263029"/>
                  <a:gd name="connsiteY4" fmla="*/ 58915 h 208679"/>
                  <a:gd name="connsiteX0" fmla="*/ 0 w 251978"/>
                  <a:gd name="connsiteY0" fmla="*/ 58915 h 208679"/>
                  <a:gd name="connsiteX1" fmla="*/ 70117 w 251978"/>
                  <a:gd name="connsiteY1" fmla="*/ 208679 h 208679"/>
                  <a:gd name="connsiteX2" fmla="*/ 251978 w 251978"/>
                  <a:gd name="connsiteY2" fmla="*/ 141762 h 208679"/>
                  <a:gd name="connsiteX3" fmla="*/ 173797 w 251978"/>
                  <a:gd name="connsiteY3" fmla="*/ 0 h 208679"/>
                  <a:gd name="connsiteX4" fmla="*/ 0 w 251978"/>
                  <a:gd name="connsiteY4" fmla="*/ 58915 h 208679"/>
                  <a:gd name="connsiteX0" fmla="*/ 0 w 242308"/>
                  <a:gd name="connsiteY0" fmla="*/ 57671 h 208679"/>
                  <a:gd name="connsiteX1" fmla="*/ 60447 w 242308"/>
                  <a:gd name="connsiteY1" fmla="*/ 208679 h 208679"/>
                  <a:gd name="connsiteX2" fmla="*/ 242308 w 242308"/>
                  <a:gd name="connsiteY2" fmla="*/ 141762 h 208679"/>
                  <a:gd name="connsiteX3" fmla="*/ 164127 w 242308"/>
                  <a:gd name="connsiteY3" fmla="*/ 0 h 208679"/>
                  <a:gd name="connsiteX4" fmla="*/ 0 w 242308"/>
                  <a:gd name="connsiteY4" fmla="*/ 57671 h 208679"/>
                  <a:gd name="connsiteX0" fmla="*/ 0 w 195343"/>
                  <a:gd name="connsiteY0" fmla="*/ 57671 h 208679"/>
                  <a:gd name="connsiteX1" fmla="*/ 60447 w 195343"/>
                  <a:gd name="connsiteY1" fmla="*/ 208679 h 208679"/>
                  <a:gd name="connsiteX2" fmla="*/ 195343 w 195343"/>
                  <a:gd name="connsiteY2" fmla="*/ 157934 h 208679"/>
                  <a:gd name="connsiteX3" fmla="*/ 164127 w 195343"/>
                  <a:gd name="connsiteY3" fmla="*/ 0 h 208679"/>
                  <a:gd name="connsiteX4" fmla="*/ 0 w 195343"/>
                  <a:gd name="connsiteY4" fmla="*/ 57671 h 208679"/>
                  <a:gd name="connsiteX0" fmla="*/ 0 w 249215"/>
                  <a:gd name="connsiteY0" fmla="*/ 93747 h 208679"/>
                  <a:gd name="connsiteX1" fmla="*/ 114319 w 249215"/>
                  <a:gd name="connsiteY1" fmla="*/ 208679 h 208679"/>
                  <a:gd name="connsiteX2" fmla="*/ 249215 w 249215"/>
                  <a:gd name="connsiteY2" fmla="*/ 157934 h 208679"/>
                  <a:gd name="connsiteX3" fmla="*/ 217999 w 249215"/>
                  <a:gd name="connsiteY3" fmla="*/ 0 h 208679"/>
                  <a:gd name="connsiteX4" fmla="*/ 0 w 249215"/>
                  <a:gd name="connsiteY4" fmla="*/ 93747 h 208679"/>
                  <a:gd name="connsiteX0" fmla="*/ 0 w 268553"/>
                  <a:gd name="connsiteY0" fmla="*/ 93747 h 208679"/>
                  <a:gd name="connsiteX1" fmla="*/ 114319 w 268553"/>
                  <a:gd name="connsiteY1" fmla="*/ 208679 h 208679"/>
                  <a:gd name="connsiteX2" fmla="*/ 268553 w 268553"/>
                  <a:gd name="connsiteY2" fmla="*/ 152958 h 208679"/>
                  <a:gd name="connsiteX3" fmla="*/ 217999 w 268553"/>
                  <a:gd name="connsiteY3" fmla="*/ 0 h 208679"/>
                  <a:gd name="connsiteX4" fmla="*/ 0 w 268553"/>
                  <a:gd name="connsiteY4" fmla="*/ 93747 h 208679"/>
                  <a:gd name="connsiteX0" fmla="*/ 0 w 268553"/>
                  <a:gd name="connsiteY0" fmla="*/ 42743 h 157675"/>
                  <a:gd name="connsiteX1" fmla="*/ 114319 w 268553"/>
                  <a:gd name="connsiteY1" fmla="*/ 157675 h 157675"/>
                  <a:gd name="connsiteX2" fmla="*/ 268553 w 268553"/>
                  <a:gd name="connsiteY2" fmla="*/ 101954 h 157675"/>
                  <a:gd name="connsiteX3" fmla="*/ 169652 w 268553"/>
                  <a:gd name="connsiteY3" fmla="*/ 0 h 157675"/>
                  <a:gd name="connsiteX4" fmla="*/ 0 w 268553"/>
                  <a:gd name="connsiteY4" fmla="*/ 42743 h 157675"/>
                  <a:gd name="connsiteX0" fmla="*/ 0 w 268553"/>
                  <a:gd name="connsiteY0" fmla="*/ 50207 h 165139"/>
                  <a:gd name="connsiteX1" fmla="*/ 114319 w 268553"/>
                  <a:gd name="connsiteY1" fmla="*/ 165139 h 165139"/>
                  <a:gd name="connsiteX2" fmla="*/ 268553 w 268553"/>
                  <a:gd name="connsiteY2" fmla="*/ 109418 h 165139"/>
                  <a:gd name="connsiteX3" fmla="*/ 150314 w 268553"/>
                  <a:gd name="connsiteY3" fmla="*/ 0 h 165139"/>
                  <a:gd name="connsiteX4" fmla="*/ 0 w 268553"/>
                  <a:gd name="connsiteY4" fmla="*/ 50207 h 165139"/>
                  <a:gd name="connsiteX0" fmla="*/ 0 w 316900"/>
                  <a:gd name="connsiteY0" fmla="*/ 1691 h 165139"/>
                  <a:gd name="connsiteX1" fmla="*/ 162666 w 316900"/>
                  <a:gd name="connsiteY1" fmla="*/ 165139 h 165139"/>
                  <a:gd name="connsiteX2" fmla="*/ 316900 w 316900"/>
                  <a:gd name="connsiteY2" fmla="*/ 109418 h 165139"/>
                  <a:gd name="connsiteX3" fmla="*/ 198661 w 316900"/>
                  <a:gd name="connsiteY3" fmla="*/ 0 h 165139"/>
                  <a:gd name="connsiteX4" fmla="*/ 0 w 316900"/>
                  <a:gd name="connsiteY4" fmla="*/ 1691 h 165139"/>
                  <a:gd name="connsiteX0" fmla="*/ 0 w 316900"/>
                  <a:gd name="connsiteY0" fmla="*/ 1691 h 129063"/>
                  <a:gd name="connsiteX1" fmla="*/ 141946 w 316900"/>
                  <a:gd name="connsiteY1" fmla="*/ 129063 h 129063"/>
                  <a:gd name="connsiteX2" fmla="*/ 316900 w 316900"/>
                  <a:gd name="connsiteY2" fmla="*/ 109418 h 129063"/>
                  <a:gd name="connsiteX3" fmla="*/ 198661 w 316900"/>
                  <a:gd name="connsiteY3" fmla="*/ 0 h 129063"/>
                  <a:gd name="connsiteX4" fmla="*/ 0 w 316900"/>
                  <a:gd name="connsiteY4" fmla="*/ 1691 h 129063"/>
                  <a:gd name="connsiteX0" fmla="*/ 0 w 317390"/>
                  <a:gd name="connsiteY0" fmla="*/ 4500 h 129063"/>
                  <a:gd name="connsiteX1" fmla="*/ 142436 w 317390"/>
                  <a:gd name="connsiteY1" fmla="*/ 129063 h 129063"/>
                  <a:gd name="connsiteX2" fmla="*/ 317390 w 317390"/>
                  <a:gd name="connsiteY2" fmla="*/ 109418 h 129063"/>
                  <a:gd name="connsiteX3" fmla="*/ 199151 w 317390"/>
                  <a:gd name="connsiteY3" fmla="*/ 0 h 129063"/>
                  <a:gd name="connsiteX4" fmla="*/ 0 w 317390"/>
                  <a:gd name="connsiteY4" fmla="*/ 4500 h 129063"/>
                  <a:gd name="connsiteX0" fmla="*/ 0 w 317390"/>
                  <a:gd name="connsiteY0" fmla="*/ 4500 h 126089"/>
                  <a:gd name="connsiteX1" fmla="*/ 141756 w 317390"/>
                  <a:gd name="connsiteY1" fmla="*/ 126089 h 126089"/>
                  <a:gd name="connsiteX2" fmla="*/ 317390 w 317390"/>
                  <a:gd name="connsiteY2" fmla="*/ 109418 h 126089"/>
                  <a:gd name="connsiteX3" fmla="*/ 199151 w 317390"/>
                  <a:gd name="connsiteY3" fmla="*/ 0 h 126089"/>
                  <a:gd name="connsiteX4" fmla="*/ 0 w 317390"/>
                  <a:gd name="connsiteY4" fmla="*/ 4500 h 12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90" h="126089">
                    <a:moveTo>
                      <a:pt x="0" y="4500"/>
                    </a:moveTo>
                    <a:lnTo>
                      <a:pt x="141756" y="126089"/>
                    </a:lnTo>
                    <a:lnTo>
                      <a:pt x="317390" y="109418"/>
                    </a:lnTo>
                    <a:lnTo>
                      <a:pt x="199151" y="0"/>
                    </a:lnTo>
                    <a:lnTo>
                      <a:pt x="0" y="4500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orme libre 708"/>
              <p:cNvSpPr/>
              <p:nvPr/>
            </p:nvSpPr>
            <p:spPr>
              <a:xfrm flipV="1">
                <a:off x="4559300" y="1160705"/>
                <a:ext cx="321691" cy="232292"/>
              </a:xfrm>
              <a:custGeom>
                <a:avLst/>
                <a:gdLst>
                  <a:gd name="connsiteX0" fmla="*/ 200025 w 276225"/>
                  <a:gd name="connsiteY0" fmla="*/ 0 h 168275"/>
                  <a:gd name="connsiteX1" fmla="*/ 276225 w 276225"/>
                  <a:gd name="connsiteY1" fmla="*/ 15875 h 168275"/>
                  <a:gd name="connsiteX2" fmla="*/ 63500 w 276225"/>
                  <a:gd name="connsiteY2" fmla="*/ 168275 h 168275"/>
                  <a:gd name="connsiteX3" fmla="*/ 0 w 276225"/>
                  <a:gd name="connsiteY3" fmla="*/ 161925 h 168275"/>
                  <a:gd name="connsiteX4" fmla="*/ 200025 w 276225"/>
                  <a:gd name="connsiteY4" fmla="*/ 0 h 168275"/>
                  <a:gd name="connsiteX0" fmla="*/ 200025 w 276225"/>
                  <a:gd name="connsiteY0" fmla="*/ 0 h 155575"/>
                  <a:gd name="connsiteX1" fmla="*/ 276225 w 276225"/>
                  <a:gd name="connsiteY1" fmla="*/ 3175 h 155575"/>
                  <a:gd name="connsiteX2" fmla="*/ 63500 w 276225"/>
                  <a:gd name="connsiteY2" fmla="*/ 155575 h 155575"/>
                  <a:gd name="connsiteX3" fmla="*/ 0 w 276225"/>
                  <a:gd name="connsiteY3" fmla="*/ 149225 h 155575"/>
                  <a:gd name="connsiteX4" fmla="*/ 200025 w 276225"/>
                  <a:gd name="connsiteY4" fmla="*/ 0 h 155575"/>
                  <a:gd name="connsiteX0" fmla="*/ 209550 w 285750"/>
                  <a:gd name="connsiteY0" fmla="*/ 0 h 158750"/>
                  <a:gd name="connsiteX1" fmla="*/ 285750 w 285750"/>
                  <a:gd name="connsiteY1" fmla="*/ 3175 h 158750"/>
                  <a:gd name="connsiteX2" fmla="*/ 73025 w 285750"/>
                  <a:gd name="connsiteY2" fmla="*/ 155575 h 158750"/>
                  <a:gd name="connsiteX3" fmla="*/ 0 w 285750"/>
                  <a:gd name="connsiteY3" fmla="*/ 158750 h 158750"/>
                  <a:gd name="connsiteX4" fmla="*/ 209550 w 285750"/>
                  <a:gd name="connsiteY4" fmla="*/ 0 h 158750"/>
                  <a:gd name="connsiteX0" fmla="*/ 209550 w 285750"/>
                  <a:gd name="connsiteY0" fmla="*/ 0 h 158750"/>
                  <a:gd name="connsiteX1" fmla="*/ 285750 w 285750"/>
                  <a:gd name="connsiteY1" fmla="*/ 3175 h 158750"/>
                  <a:gd name="connsiteX2" fmla="*/ 57150 w 285750"/>
                  <a:gd name="connsiteY2" fmla="*/ 158750 h 158750"/>
                  <a:gd name="connsiteX3" fmla="*/ 0 w 285750"/>
                  <a:gd name="connsiteY3" fmla="*/ 158750 h 158750"/>
                  <a:gd name="connsiteX4" fmla="*/ 209550 w 285750"/>
                  <a:gd name="connsiteY4" fmla="*/ 0 h 158750"/>
                  <a:gd name="connsiteX0" fmla="*/ 204569 w 280769"/>
                  <a:gd name="connsiteY0" fmla="*/ 0 h 158750"/>
                  <a:gd name="connsiteX1" fmla="*/ 280769 w 280769"/>
                  <a:gd name="connsiteY1" fmla="*/ 3175 h 158750"/>
                  <a:gd name="connsiteX2" fmla="*/ 52169 w 280769"/>
                  <a:gd name="connsiteY2" fmla="*/ 158750 h 158750"/>
                  <a:gd name="connsiteX3" fmla="*/ 0 w 280769"/>
                  <a:gd name="connsiteY3" fmla="*/ 116415 h 158750"/>
                  <a:gd name="connsiteX4" fmla="*/ 204569 w 280769"/>
                  <a:gd name="connsiteY4" fmla="*/ 0 h 158750"/>
                  <a:gd name="connsiteX0" fmla="*/ 197098 w 273298"/>
                  <a:gd name="connsiteY0" fmla="*/ 0 h 158750"/>
                  <a:gd name="connsiteX1" fmla="*/ 273298 w 273298"/>
                  <a:gd name="connsiteY1" fmla="*/ 3175 h 158750"/>
                  <a:gd name="connsiteX2" fmla="*/ 44698 w 273298"/>
                  <a:gd name="connsiteY2" fmla="*/ 158750 h 158750"/>
                  <a:gd name="connsiteX3" fmla="*/ 0 w 273298"/>
                  <a:gd name="connsiteY3" fmla="*/ 113925 h 158750"/>
                  <a:gd name="connsiteX4" fmla="*/ 197098 w 273298"/>
                  <a:gd name="connsiteY4" fmla="*/ 0 h 158750"/>
                  <a:gd name="connsiteX0" fmla="*/ 219511 w 273298"/>
                  <a:gd name="connsiteY0" fmla="*/ 0 h 181162"/>
                  <a:gd name="connsiteX1" fmla="*/ 273298 w 273298"/>
                  <a:gd name="connsiteY1" fmla="*/ 25587 h 181162"/>
                  <a:gd name="connsiteX2" fmla="*/ 44698 w 273298"/>
                  <a:gd name="connsiteY2" fmla="*/ 181162 h 181162"/>
                  <a:gd name="connsiteX3" fmla="*/ 0 w 273298"/>
                  <a:gd name="connsiteY3" fmla="*/ 136337 h 181162"/>
                  <a:gd name="connsiteX4" fmla="*/ 219511 w 273298"/>
                  <a:gd name="connsiteY4" fmla="*/ 0 h 181162"/>
                  <a:gd name="connsiteX0" fmla="*/ 219511 w 260847"/>
                  <a:gd name="connsiteY0" fmla="*/ 0 h 181162"/>
                  <a:gd name="connsiteX1" fmla="*/ 260847 w 260847"/>
                  <a:gd name="connsiteY1" fmla="*/ 30568 h 181162"/>
                  <a:gd name="connsiteX2" fmla="*/ 44698 w 260847"/>
                  <a:gd name="connsiteY2" fmla="*/ 181162 h 181162"/>
                  <a:gd name="connsiteX3" fmla="*/ 0 w 260847"/>
                  <a:gd name="connsiteY3" fmla="*/ 136337 h 181162"/>
                  <a:gd name="connsiteX4" fmla="*/ 219511 w 260847"/>
                  <a:gd name="connsiteY4" fmla="*/ 0 h 181162"/>
                  <a:gd name="connsiteX0" fmla="*/ 209550 w 250886"/>
                  <a:gd name="connsiteY0" fmla="*/ 0 h 181162"/>
                  <a:gd name="connsiteX1" fmla="*/ 250886 w 250886"/>
                  <a:gd name="connsiteY1" fmla="*/ 30568 h 181162"/>
                  <a:gd name="connsiteX2" fmla="*/ 34737 w 250886"/>
                  <a:gd name="connsiteY2" fmla="*/ 181162 h 181162"/>
                  <a:gd name="connsiteX3" fmla="*/ 0 w 250886"/>
                  <a:gd name="connsiteY3" fmla="*/ 143808 h 181162"/>
                  <a:gd name="connsiteX4" fmla="*/ 209550 w 250886"/>
                  <a:gd name="connsiteY4" fmla="*/ 0 h 1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886" h="181162">
                    <a:moveTo>
                      <a:pt x="209550" y="0"/>
                    </a:moveTo>
                    <a:lnTo>
                      <a:pt x="250886" y="30568"/>
                    </a:lnTo>
                    <a:lnTo>
                      <a:pt x="34737" y="181162"/>
                    </a:lnTo>
                    <a:lnTo>
                      <a:pt x="0" y="143808"/>
                    </a:lnTo>
                    <a:lnTo>
                      <a:pt x="209550" y="0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Rectangle 81"/>
              <p:cNvSpPr/>
              <p:nvPr/>
            </p:nvSpPr>
            <p:spPr>
              <a:xfrm>
                <a:off x="4830830" y="1275213"/>
                <a:ext cx="343527" cy="117135"/>
              </a:xfrm>
              <a:custGeom>
                <a:avLst/>
                <a:gdLst>
                  <a:gd name="connsiteX0" fmla="*/ 0 w 1222301"/>
                  <a:gd name="connsiteY0" fmla="*/ 0 h 417940"/>
                  <a:gd name="connsiteX1" fmla="*/ 1222301 w 1222301"/>
                  <a:gd name="connsiteY1" fmla="*/ 0 h 417940"/>
                  <a:gd name="connsiteX2" fmla="*/ 1222301 w 1222301"/>
                  <a:gd name="connsiteY2" fmla="*/ 417940 h 417940"/>
                  <a:gd name="connsiteX3" fmla="*/ 0 w 1222301"/>
                  <a:gd name="connsiteY3" fmla="*/ 417940 h 417940"/>
                  <a:gd name="connsiteX4" fmla="*/ 0 w 1222301"/>
                  <a:gd name="connsiteY4" fmla="*/ 0 h 417940"/>
                  <a:gd name="connsiteX0" fmla="*/ 164349 w 1222301"/>
                  <a:gd name="connsiteY0" fmla="*/ 249975 h 417940"/>
                  <a:gd name="connsiteX1" fmla="*/ 1222301 w 1222301"/>
                  <a:gd name="connsiteY1" fmla="*/ 0 h 417940"/>
                  <a:gd name="connsiteX2" fmla="*/ 1222301 w 1222301"/>
                  <a:gd name="connsiteY2" fmla="*/ 417940 h 417940"/>
                  <a:gd name="connsiteX3" fmla="*/ 0 w 1222301"/>
                  <a:gd name="connsiteY3" fmla="*/ 417940 h 417940"/>
                  <a:gd name="connsiteX4" fmla="*/ 164349 w 1222301"/>
                  <a:gd name="connsiteY4" fmla="*/ 249975 h 417940"/>
                  <a:gd name="connsiteX0" fmla="*/ 164349 w 1228768"/>
                  <a:gd name="connsiteY0" fmla="*/ 295694 h 463659"/>
                  <a:gd name="connsiteX1" fmla="*/ 1228768 w 1228768"/>
                  <a:gd name="connsiteY1" fmla="*/ 0 h 463659"/>
                  <a:gd name="connsiteX2" fmla="*/ 1222301 w 1228768"/>
                  <a:gd name="connsiteY2" fmla="*/ 463659 h 463659"/>
                  <a:gd name="connsiteX3" fmla="*/ 0 w 1228768"/>
                  <a:gd name="connsiteY3" fmla="*/ 463659 h 463659"/>
                  <a:gd name="connsiteX4" fmla="*/ 164349 w 1228768"/>
                  <a:gd name="connsiteY4" fmla="*/ 295694 h 463659"/>
                  <a:gd name="connsiteX0" fmla="*/ 164349 w 1222379"/>
                  <a:gd name="connsiteY0" fmla="*/ 185735 h 353700"/>
                  <a:gd name="connsiteX1" fmla="*/ 1183521 w 1222379"/>
                  <a:gd name="connsiteY1" fmla="*/ 0 h 353700"/>
                  <a:gd name="connsiteX2" fmla="*/ 1222301 w 1222379"/>
                  <a:gd name="connsiteY2" fmla="*/ 353700 h 353700"/>
                  <a:gd name="connsiteX3" fmla="*/ 0 w 1222379"/>
                  <a:gd name="connsiteY3" fmla="*/ 353700 h 353700"/>
                  <a:gd name="connsiteX4" fmla="*/ 164349 w 1222379"/>
                  <a:gd name="connsiteY4" fmla="*/ 185735 h 353700"/>
                  <a:gd name="connsiteX0" fmla="*/ 164349 w 1223994"/>
                  <a:gd name="connsiteY0" fmla="*/ 238123 h 406088"/>
                  <a:gd name="connsiteX1" fmla="*/ 1223994 w 1223994"/>
                  <a:gd name="connsiteY1" fmla="*/ 0 h 406088"/>
                  <a:gd name="connsiteX2" fmla="*/ 1222301 w 1223994"/>
                  <a:gd name="connsiteY2" fmla="*/ 406088 h 406088"/>
                  <a:gd name="connsiteX3" fmla="*/ 0 w 1223994"/>
                  <a:gd name="connsiteY3" fmla="*/ 406088 h 406088"/>
                  <a:gd name="connsiteX4" fmla="*/ 164349 w 1223994"/>
                  <a:gd name="connsiteY4" fmla="*/ 238123 h 406088"/>
                  <a:gd name="connsiteX0" fmla="*/ 164349 w 1222339"/>
                  <a:gd name="connsiteY0" fmla="*/ 205027 h 372992"/>
                  <a:gd name="connsiteX1" fmla="*/ 1136739 w 1222339"/>
                  <a:gd name="connsiteY1" fmla="*/ 0 h 372992"/>
                  <a:gd name="connsiteX2" fmla="*/ 1222301 w 1222339"/>
                  <a:gd name="connsiteY2" fmla="*/ 372992 h 372992"/>
                  <a:gd name="connsiteX3" fmla="*/ 0 w 1222339"/>
                  <a:gd name="connsiteY3" fmla="*/ 372992 h 372992"/>
                  <a:gd name="connsiteX4" fmla="*/ 164349 w 1222339"/>
                  <a:gd name="connsiteY4" fmla="*/ 205027 h 372992"/>
                  <a:gd name="connsiteX0" fmla="*/ 164349 w 1136739"/>
                  <a:gd name="connsiteY0" fmla="*/ 205027 h 372992"/>
                  <a:gd name="connsiteX1" fmla="*/ 1136739 w 1136739"/>
                  <a:gd name="connsiteY1" fmla="*/ 0 h 372992"/>
                  <a:gd name="connsiteX2" fmla="*/ 1009010 w 1136739"/>
                  <a:gd name="connsiteY2" fmla="*/ 325186 h 372992"/>
                  <a:gd name="connsiteX3" fmla="*/ 0 w 1136739"/>
                  <a:gd name="connsiteY3" fmla="*/ 372992 h 372992"/>
                  <a:gd name="connsiteX4" fmla="*/ 164349 w 1136739"/>
                  <a:gd name="connsiteY4" fmla="*/ 205027 h 372992"/>
                  <a:gd name="connsiteX0" fmla="*/ 164349 w 1136739"/>
                  <a:gd name="connsiteY0" fmla="*/ 205027 h 372992"/>
                  <a:gd name="connsiteX1" fmla="*/ 1136739 w 1136739"/>
                  <a:gd name="connsiteY1" fmla="*/ 0 h 372992"/>
                  <a:gd name="connsiteX2" fmla="*/ 1009010 w 1136739"/>
                  <a:gd name="connsiteY2" fmla="*/ 325186 h 372992"/>
                  <a:gd name="connsiteX3" fmla="*/ 0 w 1136739"/>
                  <a:gd name="connsiteY3" fmla="*/ 372992 h 372992"/>
                  <a:gd name="connsiteX4" fmla="*/ 164349 w 1136739"/>
                  <a:gd name="connsiteY4" fmla="*/ 205027 h 372992"/>
                  <a:gd name="connsiteX0" fmla="*/ 164349 w 1136739"/>
                  <a:gd name="connsiteY0" fmla="*/ 205027 h 372992"/>
                  <a:gd name="connsiteX1" fmla="*/ 1136739 w 1136739"/>
                  <a:gd name="connsiteY1" fmla="*/ 0 h 372992"/>
                  <a:gd name="connsiteX2" fmla="*/ 1009010 w 1136739"/>
                  <a:gd name="connsiteY2" fmla="*/ 325186 h 372992"/>
                  <a:gd name="connsiteX3" fmla="*/ 0 w 1136739"/>
                  <a:gd name="connsiteY3" fmla="*/ 372992 h 372992"/>
                  <a:gd name="connsiteX4" fmla="*/ 164349 w 1136739"/>
                  <a:gd name="connsiteY4" fmla="*/ 205027 h 372992"/>
                  <a:gd name="connsiteX0" fmla="*/ 164349 w 1240153"/>
                  <a:gd name="connsiteY0" fmla="*/ 138834 h 306799"/>
                  <a:gd name="connsiteX1" fmla="*/ 1240153 w 1240153"/>
                  <a:gd name="connsiteY1" fmla="*/ 0 h 306799"/>
                  <a:gd name="connsiteX2" fmla="*/ 1009010 w 1240153"/>
                  <a:gd name="connsiteY2" fmla="*/ 258993 h 306799"/>
                  <a:gd name="connsiteX3" fmla="*/ 0 w 1240153"/>
                  <a:gd name="connsiteY3" fmla="*/ 306799 h 306799"/>
                  <a:gd name="connsiteX4" fmla="*/ 164349 w 1240153"/>
                  <a:gd name="connsiteY4" fmla="*/ 138834 h 306799"/>
                  <a:gd name="connsiteX0" fmla="*/ 164349 w 1240153"/>
                  <a:gd name="connsiteY0" fmla="*/ 138834 h 306799"/>
                  <a:gd name="connsiteX1" fmla="*/ 1240153 w 1240153"/>
                  <a:gd name="connsiteY1" fmla="*/ 0 h 306799"/>
                  <a:gd name="connsiteX2" fmla="*/ 1167363 w 1240153"/>
                  <a:gd name="connsiteY2" fmla="*/ 165832 h 306799"/>
                  <a:gd name="connsiteX3" fmla="*/ 0 w 1240153"/>
                  <a:gd name="connsiteY3" fmla="*/ 306799 h 306799"/>
                  <a:gd name="connsiteX4" fmla="*/ 164349 w 1240153"/>
                  <a:gd name="connsiteY4" fmla="*/ 138834 h 306799"/>
                  <a:gd name="connsiteX0" fmla="*/ 164349 w 1240153"/>
                  <a:gd name="connsiteY0" fmla="*/ 138834 h 306799"/>
                  <a:gd name="connsiteX1" fmla="*/ 1240153 w 1240153"/>
                  <a:gd name="connsiteY1" fmla="*/ 0 h 306799"/>
                  <a:gd name="connsiteX2" fmla="*/ 1167363 w 1240153"/>
                  <a:gd name="connsiteY2" fmla="*/ 165832 h 306799"/>
                  <a:gd name="connsiteX3" fmla="*/ 0 w 1240153"/>
                  <a:gd name="connsiteY3" fmla="*/ 306799 h 306799"/>
                  <a:gd name="connsiteX4" fmla="*/ 164349 w 1240153"/>
                  <a:gd name="connsiteY4" fmla="*/ 138834 h 306799"/>
                  <a:gd name="connsiteX0" fmla="*/ 132032 w 1240153"/>
                  <a:gd name="connsiteY0" fmla="*/ 173156 h 306799"/>
                  <a:gd name="connsiteX1" fmla="*/ 1240153 w 1240153"/>
                  <a:gd name="connsiteY1" fmla="*/ 0 h 306799"/>
                  <a:gd name="connsiteX2" fmla="*/ 1167363 w 1240153"/>
                  <a:gd name="connsiteY2" fmla="*/ 165832 h 306799"/>
                  <a:gd name="connsiteX3" fmla="*/ 0 w 1240153"/>
                  <a:gd name="connsiteY3" fmla="*/ 306799 h 306799"/>
                  <a:gd name="connsiteX4" fmla="*/ 132032 w 1240153"/>
                  <a:gd name="connsiteY4" fmla="*/ 173156 h 306799"/>
                  <a:gd name="connsiteX0" fmla="*/ 132032 w 1230458"/>
                  <a:gd name="connsiteY0" fmla="*/ 182962 h 316605"/>
                  <a:gd name="connsiteX1" fmla="*/ 1230458 w 1230458"/>
                  <a:gd name="connsiteY1" fmla="*/ 0 h 316605"/>
                  <a:gd name="connsiteX2" fmla="*/ 1167363 w 1230458"/>
                  <a:gd name="connsiteY2" fmla="*/ 175638 h 316605"/>
                  <a:gd name="connsiteX3" fmla="*/ 0 w 1230458"/>
                  <a:gd name="connsiteY3" fmla="*/ 316605 h 316605"/>
                  <a:gd name="connsiteX4" fmla="*/ 132032 w 1230458"/>
                  <a:gd name="connsiteY4" fmla="*/ 182962 h 316605"/>
                  <a:gd name="connsiteX0" fmla="*/ 132032 w 1230458"/>
                  <a:gd name="connsiteY0" fmla="*/ 182962 h 316605"/>
                  <a:gd name="connsiteX1" fmla="*/ 1230458 w 1230458"/>
                  <a:gd name="connsiteY1" fmla="*/ 0 h 316605"/>
                  <a:gd name="connsiteX2" fmla="*/ 1183522 w 1230458"/>
                  <a:gd name="connsiteY2" fmla="*/ 129058 h 316605"/>
                  <a:gd name="connsiteX3" fmla="*/ 0 w 1230458"/>
                  <a:gd name="connsiteY3" fmla="*/ 316605 h 316605"/>
                  <a:gd name="connsiteX4" fmla="*/ 132032 w 1230458"/>
                  <a:gd name="connsiteY4" fmla="*/ 182962 h 316605"/>
                  <a:gd name="connsiteX0" fmla="*/ 132032 w 1230458"/>
                  <a:gd name="connsiteY0" fmla="*/ 182962 h 316605"/>
                  <a:gd name="connsiteX1" fmla="*/ 1230458 w 1230458"/>
                  <a:gd name="connsiteY1" fmla="*/ 0 h 316605"/>
                  <a:gd name="connsiteX2" fmla="*/ 1154436 w 1230458"/>
                  <a:gd name="connsiteY2" fmla="*/ 129058 h 316605"/>
                  <a:gd name="connsiteX3" fmla="*/ 0 w 1230458"/>
                  <a:gd name="connsiteY3" fmla="*/ 316605 h 316605"/>
                  <a:gd name="connsiteX4" fmla="*/ 132032 w 1230458"/>
                  <a:gd name="connsiteY4" fmla="*/ 182962 h 316605"/>
                  <a:gd name="connsiteX0" fmla="*/ 132032 w 1230458"/>
                  <a:gd name="connsiteY0" fmla="*/ 182962 h 316605"/>
                  <a:gd name="connsiteX1" fmla="*/ 1230458 w 1230458"/>
                  <a:gd name="connsiteY1" fmla="*/ 0 h 316605"/>
                  <a:gd name="connsiteX2" fmla="*/ 1125351 w 1230458"/>
                  <a:gd name="connsiteY2" fmla="*/ 141316 h 316605"/>
                  <a:gd name="connsiteX3" fmla="*/ 0 w 1230458"/>
                  <a:gd name="connsiteY3" fmla="*/ 316605 h 316605"/>
                  <a:gd name="connsiteX4" fmla="*/ 132032 w 1230458"/>
                  <a:gd name="connsiteY4" fmla="*/ 182962 h 316605"/>
                  <a:gd name="connsiteX0" fmla="*/ 132032 w 1230458"/>
                  <a:gd name="connsiteY0" fmla="*/ 182962 h 316605"/>
                  <a:gd name="connsiteX1" fmla="*/ 1230458 w 1230458"/>
                  <a:gd name="connsiteY1" fmla="*/ 0 h 316605"/>
                  <a:gd name="connsiteX2" fmla="*/ 1125351 w 1230458"/>
                  <a:gd name="connsiteY2" fmla="*/ 141316 h 316605"/>
                  <a:gd name="connsiteX3" fmla="*/ 0 w 1230458"/>
                  <a:gd name="connsiteY3" fmla="*/ 316605 h 316605"/>
                  <a:gd name="connsiteX4" fmla="*/ 132032 w 1230458"/>
                  <a:gd name="connsiteY4" fmla="*/ 182962 h 316605"/>
                  <a:gd name="connsiteX0" fmla="*/ 132032 w 1223995"/>
                  <a:gd name="connsiteY0" fmla="*/ 182962 h 316605"/>
                  <a:gd name="connsiteX1" fmla="*/ 1223995 w 1223995"/>
                  <a:gd name="connsiteY1" fmla="*/ 0 h 316605"/>
                  <a:gd name="connsiteX2" fmla="*/ 1125351 w 1223995"/>
                  <a:gd name="connsiteY2" fmla="*/ 141316 h 316605"/>
                  <a:gd name="connsiteX3" fmla="*/ 0 w 1223995"/>
                  <a:gd name="connsiteY3" fmla="*/ 316605 h 316605"/>
                  <a:gd name="connsiteX4" fmla="*/ 132032 w 1223995"/>
                  <a:gd name="connsiteY4" fmla="*/ 182962 h 316605"/>
                  <a:gd name="connsiteX0" fmla="*/ 132032 w 1223995"/>
                  <a:gd name="connsiteY0" fmla="*/ 182962 h 316605"/>
                  <a:gd name="connsiteX1" fmla="*/ 1223995 w 1223995"/>
                  <a:gd name="connsiteY1" fmla="*/ 0 h 316605"/>
                  <a:gd name="connsiteX2" fmla="*/ 1125351 w 1223995"/>
                  <a:gd name="connsiteY2" fmla="*/ 141316 h 316605"/>
                  <a:gd name="connsiteX3" fmla="*/ 0 w 1223995"/>
                  <a:gd name="connsiteY3" fmla="*/ 316605 h 316605"/>
                  <a:gd name="connsiteX4" fmla="*/ 132032 w 1223995"/>
                  <a:gd name="connsiteY4" fmla="*/ 182962 h 316605"/>
                  <a:gd name="connsiteX0" fmla="*/ 132032 w 1223995"/>
                  <a:gd name="connsiteY0" fmla="*/ 182962 h 316605"/>
                  <a:gd name="connsiteX1" fmla="*/ 1223995 w 1223995"/>
                  <a:gd name="connsiteY1" fmla="*/ 0 h 316605"/>
                  <a:gd name="connsiteX2" fmla="*/ 1125351 w 1223995"/>
                  <a:gd name="connsiteY2" fmla="*/ 141316 h 316605"/>
                  <a:gd name="connsiteX3" fmla="*/ 0 w 1223995"/>
                  <a:gd name="connsiteY3" fmla="*/ 316605 h 316605"/>
                  <a:gd name="connsiteX4" fmla="*/ 132032 w 1223995"/>
                  <a:gd name="connsiteY4" fmla="*/ 182962 h 316605"/>
                  <a:gd name="connsiteX0" fmla="*/ 132032 w 1223995"/>
                  <a:gd name="connsiteY0" fmla="*/ 182962 h 316605"/>
                  <a:gd name="connsiteX1" fmla="*/ 1223995 w 1223995"/>
                  <a:gd name="connsiteY1" fmla="*/ 0 h 316605"/>
                  <a:gd name="connsiteX2" fmla="*/ 1125351 w 1223995"/>
                  <a:gd name="connsiteY2" fmla="*/ 141316 h 316605"/>
                  <a:gd name="connsiteX3" fmla="*/ 0 w 1223995"/>
                  <a:gd name="connsiteY3" fmla="*/ 316605 h 316605"/>
                  <a:gd name="connsiteX4" fmla="*/ 132032 w 1223995"/>
                  <a:gd name="connsiteY4" fmla="*/ 182962 h 316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995" h="316605">
                    <a:moveTo>
                      <a:pt x="132032" y="182962"/>
                    </a:moveTo>
                    <a:lnTo>
                      <a:pt x="1223995" y="0"/>
                    </a:lnTo>
                    <a:cubicBezTo>
                      <a:pt x="1174172" y="88974"/>
                      <a:pt x="1173560" y="78083"/>
                      <a:pt x="1125351" y="141316"/>
                    </a:cubicBezTo>
                    <a:lnTo>
                      <a:pt x="0" y="316605"/>
                    </a:lnTo>
                    <a:lnTo>
                      <a:pt x="132032" y="182962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tailEnd w="med" len="me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4" name="Forme libre 613"/>
            <p:cNvSpPr/>
            <p:nvPr/>
          </p:nvSpPr>
          <p:spPr>
            <a:xfrm rot="4293512">
              <a:off x="4752648" y="2928785"/>
              <a:ext cx="290448" cy="209229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883410"/>
                <a:gd name="connsiteY0" fmla="*/ 615720 h 1025907"/>
                <a:gd name="connsiteX1" fmla="*/ 464072 w 1883410"/>
                <a:gd name="connsiteY1" fmla="*/ 997892 h 1025907"/>
                <a:gd name="connsiteX2" fmla="*/ 1883409 w 1883410"/>
                <a:gd name="connsiteY2" fmla="*/ 0 h 102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3410" h="1025907">
                  <a:moveTo>
                    <a:pt x="1" y="615720"/>
                  </a:moveTo>
                  <a:cubicBezTo>
                    <a:pt x="117554" y="909514"/>
                    <a:pt x="150171" y="1100512"/>
                    <a:pt x="464072" y="997892"/>
                  </a:cubicBezTo>
                  <a:cubicBezTo>
                    <a:pt x="777973" y="895272"/>
                    <a:pt x="1802129" y="62230"/>
                    <a:pt x="1883409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Forme libre 614"/>
            <p:cNvSpPr/>
            <p:nvPr/>
          </p:nvSpPr>
          <p:spPr>
            <a:xfrm rot="4293512">
              <a:off x="4752207" y="2727500"/>
              <a:ext cx="290448" cy="209229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883410"/>
                <a:gd name="connsiteY0" fmla="*/ 615720 h 1025907"/>
                <a:gd name="connsiteX1" fmla="*/ 464072 w 1883410"/>
                <a:gd name="connsiteY1" fmla="*/ 997892 h 1025907"/>
                <a:gd name="connsiteX2" fmla="*/ 1883409 w 1883410"/>
                <a:gd name="connsiteY2" fmla="*/ 0 h 102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3410" h="1025907">
                  <a:moveTo>
                    <a:pt x="1" y="615720"/>
                  </a:moveTo>
                  <a:cubicBezTo>
                    <a:pt x="117554" y="909514"/>
                    <a:pt x="150171" y="1100512"/>
                    <a:pt x="464072" y="997892"/>
                  </a:cubicBezTo>
                  <a:cubicBezTo>
                    <a:pt x="777973" y="895272"/>
                    <a:pt x="1802129" y="62230"/>
                    <a:pt x="1883409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Forme libre 615"/>
            <p:cNvSpPr/>
            <p:nvPr/>
          </p:nvSpPr>
          <p:spPr>
            <a:xfrm rot="17306488" flipH="1">
              <a:off x="5148153" y="2957035"/>
              <a:ext cx="138603" cy="226003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  <a:gd name="connsiteX0" fmla="*/ 1 w 1202036"/>
                <a:gd name="connsiteY0" fmla="*/ 0 h 544452"/>
                <a:gd name="connsiteX1" fmla="*/ 464072 w 1202036"/>
                <a:gd name="connsiteY1" fmla="*/ 382172 h 544452"/>
                <a:gd name="connsiteX2" fmla="*/ 1202036 w 1202036"/>
                <a:gd name="connsiteY2" fmla="*/ 527183 h 544452"/>
                <a:gd name="connsiteX0" fmla="*/ 0 w 1184211"/>
                <a:gd name="connsiteY0" fmla="*/ 0 h 905592"/>
                <a:gd name="connsiteX1" fmla="*/ 446247 w 1184211"/>
                <a:gd name="connsiteY1" fmla="*/ 736264 h 905592"/>
                <a:gd name="connsiteX2" fmla="*/ 1184211 w 1184211"/>
                <a:gd name="connsiteY2" fmla="*/ 881275 h 905592"/>
                <a:gd name="connsiteX0" fmla="*/ 1 w 1071654"/>
                <a:gd name="connsiteY0" fmla="*/ 0 h 983844"/>
                <a:gd name="connsiteX1" fmla="*/ 333690 w 1071654"/>
                <a:gd name="connsiteY1" fmla="*/ 812451 h 983844"/>
                <a:gd name="connsiteX2" fmla="*/ 1071654 w 1071654"/>
                <a:gd name="connsiteY2" fmla="*/ 957462 h 983844"/>
                <a:gd name="connsiteX0" fmla="*/ 1 w 964360"/>
                <a:gd name="connsiteY0" fmla="*/ 0 h 934596"/>
                <a:gd name="connsiteX1" fmla="*/ 333690 w 964360"/>
                <a:gd name="connsiteY1" fmla="*/ 812451 h 934596"/>
                <a:gd name="connsiteX2" fmla="*/ 964359 w 964360"/>
                <a:gd name="connsiteY2" fmla="*/ 893269 h 934596"/>
                <a:gd name="connsiteX0" fmla="*/ 1 w 924084"/>
                <a:gd name="connsiteY0" fmla="*/ 0 h 1161226"/>
                <a:gd name="connsiteX1" fmla="*/ 333690 w 924084"/>
                <a:gd name="connsiteY1" fmla="*/ 812451 h 1161226"/>
                <a:gd name="connsiteX2" fmla="*/ 924084 w 924084"/>
                <a:gd name="connsiteY2" fmla="*/ 1149999 h 1161226"/>
                <a:gd name="connsiteX0" fmla="*/ 1 w 924084"/>
                <a:gd name="connsiteY0" fmla="*/ 0 h 1215538"/>
                <a:gd name="connsiteX1" fmla="*/ 306825 w 924084"/>
                <a:gd name="connsiteY1" fmla="*/ 1090575 h 1215538"/>
                <a:gd name="connsiteX2" fmla="*/ 924084 w 924084"/>
                <a:gd name="connsiteY2" fmla="*/ 1149999 h 1215538"/>
                <a:gd name="connsiteX0" fmla="*/ 1 w 917367"/>
                <a:gd name="connsiteY0" fmla="*/ 0 h 1259681"/>
                <a:gd name="connsiteX1" fmla="*/ 306825 w 917367"/>
                <a:gd name="connsiteY1" fmla="*/ 1090575 h 1259681"/>
                <a:gd name="connsiteX2" fmla="*/ 917366 w 917367"/>
                <a:gd name="connsiteY2" fmla="*/ 1219531 h 1259681"/>
                <a:gd name="connsiteX0" fmla="*/ 1 w 1017953"/>
                <a:gd name="connsiteY0" fmla="*/ 0 h 1323802"/>
                <a:gd name="connsiteX1" fmla="*/ 306825 w 1017953"/>
                <a:gd name="connsiteY1" fmla="*/ 1090575 h 1323802"/>
                <a:gd name="connsiteX2" fmla="*/ 1017953 w 1017953"/>
                <a:gd name="connsiteY2" fmla="*/ 1299768 h 132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7953" h="1323802">
                  <a:moveTo>
                    <a:pt x="1" y="0"/>
                  </a:moveTo>
                  <a:cubicBezTo>
                    <a:pt x="117554" y="293794"/>
                    <a:pt x="137166" y="873947"/>
                    <a:pt x="306825" y="1090575"/>
                  </a:cubicBezTo>
                  <a:cubicBezTo>
                    <a:pt x="476484" y="1307203"/>
                    <a:pt x="936673" y="1361998"/>
                    <a:pt x="1017953" y="1299768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triangle" w="med" len="med"/>
            </a:ln>
            <a:effectLst/>
          </p:spPr>
          <p:txBody>
            <a:bodyPr lIns="74028" tIns="37014" rIns="74028" bIns="37014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154076" y="2244789"/>
              <a:ext cx="576137" cy="41644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Compresseur à deux réseaux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618" name="Groupe 617"/>
            <p:cNvGrpSpPr/>
            <p:nvPr/>
          </p:nvGrpSpPr>
          <p:grpSpPr>
            <a:xfrm rot="8088166">
              <a:off x="2686729" y="2344113"/>
              <a:ext cx="630171" cy="811594"/>
              <a:chOff x="2280920" y="-11402"/>
              <a:chExt cx="1163186" cy="1496880"/>
            </a:xfrm>
          </p:grpSpPr>
          <p:sp>
            <p:nvSpPr>
              <p:cNvPr id="706" name="Organigramme : Stockage à accès direct 705"/>
              <p:cNvSpPr/>
              <p:nvPr/>
            </p:nvSpPr>
            <p:spPr>
              <a:xfrm rot="12388366" flipH="1">
                <a:off x="2280920" y="355600"/>
                <a:ext cx="138184" cy="101208"/>
              </a:xfrm>
              <a:prstGeom prst="flowChartMagneticDrum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07" name="Connecteur droit 706"/>
              <p:cNvCxnSpPr>
                <a:cxnSpLocks noChangeAspect="1"/>
              </p:cNvCxnSpPr>
              <p:nvPr/>
            </p:nvCxnSpPr>
            <p:spPr>
              <a:xfrm rot="13511834" flipH="1">
                <a:off x="2383997" y="425369"/>
                <a:ext cx="1496880" cy="623338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19" name="Rectangle 618"/>
            <p:cNvSpPr/>
            <p:nvPr/>
          </p:nvSpPr>
          <p:spPr>
            <a:xfrm>
              <a:off x="2801684" y="2445406"/>
              <a:ext cx="557944" cy="25184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Doublage de fréquence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620" name="Groupe 619"/>
            <p:cNvGrpSpPr/>
            <p:nvPr/>
          </p:nvGrpSpPr>
          <p:grpSpPr>
            <a:xfrm>
              <a:off x="3791226" y="1726409"/>
              <a:ext cx="1533597" cy="606056"/>
              <a:chOff x="0" y="116802"/>
              <a:chExt cx="2206469" cy="872181"/>
            </a:xfrm>
          </p:grpSpPr>
          <p:sp>
            <p:nvSpPr>
              <p:cNvPr id="684" name="Organigramme : Stockage à accès direct 683"/>
              <p:cNvSpPr>
                <a:spLocks noChangeAspect="1"/>
              </p:cNvSpPr>
              <p:nvPr/>
            </p:nvSpPr>
            <p:spPr>
              <a:xfrm rot="1351333">
                <a:off x="816667" y="808773"/>
                <a:ext cx="125714" cy="93266"/>
              </a:xfrm>
              <a:prstGeom prst="flowChartMagneticDrum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85" name="Image 6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1791" y="462747"/>
                <a:ext cx="562557" cy="424957"/>
              </a:xfrm>
              <a:prstGeom prst="rect">
                <a:avLst/>
              </a:prstGeom>
            </p:spPr>
          </p:pic>
          <p:cxnSp>
            <p:nvCxnSpPr>
              <p:cNvPr id="687" name="Connecteur droit avec flèche 686"/>
              <p:cNvCxnSpPr/>
              <p:nvPr/>
            </p:nvCxnSpPr>
            <p:spPr>
              <a:xfrm>
                <a:off x="390072" y="710685"/>
                <a:ext cx="671846" cy="27829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688" name="Rectangle 687"/>
              <p:cNvSpPr/>
              <p:nvPr/>
            </p:nvSpPr>
            <p:spPr>
              <a:xfrm>
                <a:off x="1646181" y="340584"/>
                <a:ext cx="560288" cy="15676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Amplifié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689" name="Connecteur droit 688"/>
              <p:cNvCxnSpPr>
                <a:endCxn id="684" idx="1"/>
              </p:cNvCxnSpPr>
              <p:nvPr/>
            </p:nvCxnSpPr>
            <p:spPr>
              <a:xfrm>
                <a:off x="583017" y="727823"/>
                <a:ext cx="238444" cy="103499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4" name="Connecteur droit 693"/>
              <p:cNvCxnSpPr>
                <a:cxnSpLocks/>
              </p:cNvCxnSpPr>
              <p:nvPr/>
            </p:nvCxnSpPr>
            <p:spPr>
              <a:xfrm>
                <a:off x="221316" y="566610"/>
                <a:ext cx="263658" cy="11674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99" name="Rectangle 698"/>
              <p:cNvSpPr/>
              <p:nvPr/>
            </p:nvSpPr>
            <p:spPr>
              <a:xfrm>
                <a:off x="443788" y="116802"/>
                <a:ext cx="1023315" cy="285238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Ampli. double passage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700" name="Connecteur droit 699"/>
              <p:cNvCxnSpPr/>
              <p:nvPr/>
            </p:nvCxnSpPr>
            <p:spPr>
              <a:xfrm>
                <a:off x="0" y="476277"/>
                <a:ext cx="330916" cy="140823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01" name="Forme libre 700"/>
              <p:cNvSpPr>
                <a:spLocks noChangeAspect="1"/>
              </p:cNvSpPr>
              <p:nvPr/>
            </p:nvSpPr>
            <p:spPr>
              <a:xfrm>
                <a:off x="452427" y="221758"/>
                <a:ext cx="124006" cy="148085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13920 w 226218"/>
                  <a:gd name="connsiteY0" fmla="*/ 0 h 149711"/>
                  <a:gd name="connsiteX1" fmla="*/ 226218 w 226218"/>
                  <a:gd name="connsiteY1" fmla="*/ 90180 h 149711"/>
                  <a:gd name="connsiteX2" fmla="*/ 226218 w 226218"/>
                  <a:gd name="connsiteY2" fmla="*/ 149711 h 149711"/>
                  <a:gd name="connsiteX3" fmla="*/ 0 w 226218"/>
                  <a:gd name="connsiteY3" fmla="*/ 61605 h 149711"/>
                  <a:gd name="connsiteX4" fmla="*/ 13920 w 226218"/>
                  <a:gd name="connsiteY4" fmla="*/ 0 h 149711"/>
                  <a:gd name="connsiteX0" fmla="*/ 46 w 212344"/>
                  <a:gd name="connsiteY0" fmla="*/ 0 h 149711"/>
                  <a:gd name="connsiteX1" fmla="*/ 212344 w 212344"/>
                  <a:gd name="connsiteY1" fmla="*/ 90180 h 149711"/>
                  <a:gd name="connsiteX2" fmla="*/ 212344 w 212344"/>
                  <a:gd name="connsiteY2" fmla="*/ 149711 h 149711"/>
                  <a:gd name="connsiteX3" fmla="*/ 8236 w 212344"/>
                  <a:gd name="connsiteY3" fmla="*/ 62241 h 149711"/>
                  <a:gd name="connsiteX4" fmla="*/ 46 w 212344"/>
                  <a:gd name="connsiteY4" fmla="*/ 0 h 149711"/>
                  <a:gd name="connsiteX0" fmla="*/ 162 w 212460"/>
                  <a:gd name="connsiteY0" fmla="*/ 0 h 149711"/>
                  <a:gd name="connsiteX1" fmla="*/ 212460 w 212460"/>
                  <a:gd name="connsiteY1" fmla="*/ 90180 h 149711"/>
                  <a:gd name="connsiteX2" fmla="*/ 212460 w 212460"/>
                  <a:gd name="connsiteY2" fmla="*/ 149711 h 149711"/>
                  <a:gd name="connsiteX3" fmla="*/ 982 w 212460"/>
                  <a:gd name="connsiteY3" fmla="*/ 61605 h 149711"/>
                  <a:gd name="connsiteX4" fmla="*/ 162 w 212460"/>
                  <a:gd name="connsiteY4" fmla="*/ 0 h 149711"/>
                  <a:gd name="connsiteX0" fmla="*/ 162 w 213279"/>
                  <a:gd name="connsiteY0" fmla="*/ 0 h 149711"/>
                  <a:gd name="connsiteX1" fmla="*/ 213279 w 213279"/>
                  <a:gd name="connsiteY1" fmla="*/ 87635 h 149711"/>
                  <a:gd name="connsiteX2" fmla="*/ 212460 w 213279"/>
                  <a:gd name="connsiteY2" fmla="*/ 149711 h 149711"/>
                  <a:gd name="connsiteX3" fmla="*/ 982 w 213279"/>
                  <a:gd name="connsiteY3" fmla="*/ 61605 h 149711"/>
                  <a:gd name="connsiteX4" fmla="*/ 162 w 213279"/>
                  <a:gd name="connsiteY4" fmla="*/ 0 h 149711"/>
                  <a:gd name="connsiteX0" fmla="*/ 162 w 214098"/>
                  <a:gd name="connsiteY0" fmla="*/ 0 h 147166"/>
                  <a:gd name="connsiteX1" fmla="*/ 213279 w 214098"/>
                  <a:gd name="connsiteY1" fmla="*/ 87635 h 147166"/>
                  <a:gd name="connsiteX2" fmla="*/ 214098 w 214098"/>
                  <a:gd name="connsiteY2" fmla="*/ 147166 h 147166"/>
                  <a:gd name="connsiteX3" fmla="*/ 982 w 214098"/>
                  <a:gd name="connsiteY3" fmla="*/ 61605 h 147166"/>
                  <a:gd name="connsiteX4" fmla="*/ 162 w 214098"/>
                  <a:gd name="connsiteY4" fmla="*/ 0 h 147166"/>
                  <a:gd name="connsiteX0" fmla="*/ 32120 w 213116"/>
                  <a:gd name="connsiteY0" fmla="*/ 0 h 152823"/>
                  <a:gd name="connsiteX1" fmla="*/ 212297 w 213116"/>
                  <a:gd name="connsiteY1" fmla="*/ 93292 h 152823"/>
                  <a:gd name="connsiteX2" fmla="*/ 213116 w 213116"/>
                  <a:gd name="connsiteY2" fmla="*/ 152823 h 152823"/>
                  <a:gd name="connsiteX3" fmla="*/ 0 w 213116"/>
                  <a:gd name="connsiteY3" fmla="*/ 67262 h 152823"/>
                  <a:gd name="connsiteX4" fmla="*/ 32120 w 213116"/>
                  <a:gd name="connsiteY4" fmla="*/ 0 h 152823"/>
                  <a:gd name="connsiteX0" fmla="*/ 6500 w 187496"/>
                  <a:gd name="connsiteY0" fmla="*/ 0 h 152823"/>
                  <a:gd name="connsiteX1" fmla="*/ 186677 w 187496"/>
                  <a:gd name="connsiteY1" fmla="*/ 93292 h 152823"/>
                  <a:gd name="connsiteX2" fmla="*/ 187496 w 187496"/>
                  <a:gd name="connsiteY2" fmla="*/ 152823 h 152823"/>
                  <a:gd name="connsiteX3" fmla="*/ 0 w 187496"/>
                  <a:gd name="connsiteY3" fmla="*/ 64434 h 152823"/>
                  <a:gd name="connsiteX4" fmla="*/ 6500 w 187496"/>
                  <a:gd name="connsiteY4" fmla="*/ 0 h 152823"/>
                  <a:gd name="connsiteX0" fmla="*/ 6500 w 187496"/>
                  <a:gd name="connsiteY0" fmla="*/ 0 h 152823"/>
                  <a:gd name="connsiteX1" fmla="*/ 162887 w 187496"/>
                  <a:gd name="connsiteY1" fmla="*/ 93292 h 152823"/>
                  <a:gd name="connsiteX2" fmla="*/ 187496 w 187496"/>
                  <a:gd name="connsiteY2" fmla="*/ 152823 h 152823"/>
                  <a:gd name="connsiteX3" fmla="*/ 0 w 187496"/>
                  <a:gd name="connsiteY3" fmla="*/ 64434 h 152823"/>
                  <a:gd name="connsiteX4" fmla="*/ 6500 w 187496"/>
                  <a:gd name="connsiteY4" fmla="*/ 0 h 152823"/>
                  <a:gd name="connsiteX0" fmla="*/ 6500 w 162887"/>
                  <a:gd name="connsiteY0" fmla="*/ 0 h 154237"/>
                  <a:gd name="connsiteX1" fmla="*/ 162887 w 162887"/>
                  <a:gd name="connsiteY1" fmla="*/ 93292 h 154237"/>
                  <a:gd name="connsiteX2" fmla="*/ 161876 w 162887"/>
                  <a:gd name="connsiteY2" fmla="*/ 154237 h 154237"/>
                  <a:gd name="connsiteX3" fmla="*/ 0 w 162887"/>
                  <a:gd name="connsiteY3" fmla="*/ 64434 h 154237"/>
                  <a:gd name="connsiteX4" fmla="*/ 6500 w 162887"/>
                  <a:gd name="connsiteY4" fmla="*/ 0 h 154237"/>
                  <a:gd name="connsiteX0" fmla="*/ 99 w 165636"/>
                  <a:gd name="connsiteY0" fmla="*/ 0 h 155651"/>
                  <a:gd name="connsiteX1" fmla="*/ 165636 w 165636"/>
                  <a:gd name="connsiteY1" fmla="*/ 94706 h 155651"/>
                  <a:gd name="connsiteX2" fmla="*/ 164625 w 165636"/>
                  <a:gd name="connsiteY2" fmla="*/ 155651 h 155651"/>
                  <a:gd name="connsiteX3" fmla="*/ 2749 w 165636"/>
                  <a:gd name="connsiteY3" fmla="*/ 65848 h 155651"/>
                  <a:gd name="connsiteX4" fmla="*/ 99 w 165636"/>
                  <a:gd name="connsiteY4" fmla="*/ 0 h 155651"/>
                  <a:gd name="connsiteX0" fmla="*/ 977 w 162887"/>
                  <a:gd name="connsiteY0" fmla="*/ 0 h 180874"/>
                  <a:gd name="connsiteX1" fmla="*/ 162887 w 162887"/>
                  <a:gd name="connsiteY1" fmla="*/ 119929 h 180874"/>
                  <a:gd name="connsiteX2" fmla="*/ 161876 w 162887"/>
                  <a:gd name="connsiteY2" fmla="*/ 180874 h 180874"/>
                  <a:gd name="connsiteX3" fmla="*/ 0 w 162887"/>
                  <a:gd name="connsiteY3" fmla="*/ 91071 h 180874"/>
                  <a:gd name="connsiteX4" fmla="*/ 977 w 162887"/>
                  <a:gd name="connsiteY4" fmla="*/ 0 h 180874"/>
                  <a:gd name="connsiteX0" fmla="*/ 977 w 165305"/>
                  <a:gd name="connsiteY0" fmla="*/ 0 h 180874"/>
                  <a:gd name="connsiteX1" fmla="*/ 165305 w 165305"/>
                  <a:gd name="connsiteY1" fmla="*/ 63877 h 180874"/>
                  <a:gd name="connsiteX2" fmla="*/ 161876 w 165305"/>
                  <a:gd name="connsiteY2" fmla="*/ 180874 h 180874"/>
                  <a:gd name="connsiteX3" fmla="*/ 0 w 165305"/>
                  <a:gd name="connsiteY3" fmla="*/ 91071 h 180874"/>
                  <a:gd name="connsiteX4" fmla="*/ 977 w 165305"/>
                  <a:gd name="connsiteY4" fmla="*/ 0 h 180874"/>
                  <a:gd name="connsiteX0" fmla="*/ 3395 w 165305"/>
                  <a:gd name="connsiteY0" fmla="*/ 0 h 199558"/>
                  <a:gd name="connsiteX1" fmla="*/ 165305 w 165305"/>
                  <a:gd name="connsiteY1" fmla="*/ 82561 h 199558"/>
                  <a:gd name="connsiteX2" fmla="*/ 161876 w 165305"/>
                  <a:gd name="connsiteY2" fmla="*/ 199558 h 199558"/>
                  <a:gd name="connsiteX3" fmla="*/ 0 w 165305"/>
                  <a:gd name="connsiteY3" fmla="*/ 109755 h 199558"/>
                  <a:gd name="connsiteX4" fmla="*/ 3395 w 165305"/>
                  <a:gd name="connsiteY4" fmla="*/ 0 h 199558"/>
                  <a:gd name="connsiteX0" fmla="*/ 3395 w 165305"/>
                  <a:gd name="connsiteY0" fmla="*/ 0 h 210768"/>
                  <a:gd name="connsiteX1" fmla="*/ 165305 w 165305"/>
                  <a:gd name="connsiteY1" fmla="*/ 93771 h 210768"/>
                  <a:gd name="connsiteX2" fmla="*/ 161876 w 165305"/>
                  <a:gd name="connsiteY2" fmla="*/ 210768 h 210768"/>
                  <a:gd name="connsiteX3" fmla="*/ 0 w 165305"/>
                  <a:gd name="connsiteY3" fmla="*/ 120965 h 210768"/>
                  <a:gd name="connsiteX4" fmla="*/ 3395 w 165305"/>
                  <a:gd name="connsiteY4" fmla="*/ 0 h 210768"/>
                  <a:gd name="connsiteX0" fmla="*/ 2186 w 165305"/>
                  <a:gd name="connsiteY0" fmla="*/ 0 h 209834"/>
                  <a:gd name="connsiteX1" fmla="*/ 165305 w 165305"/>
                  <a:gd name="connsiteY1" fmla="*/ 92837 h 209834"/>
                  <a:gd name="connsiteX2" fmla="*/ 161876 w 165305"/>
                  <a:gd name="connsiteY2" fmla="*/ 209834 h 209834"/>
                  <a:gd name="connsiteX3" fmla="*/ 0 w 165305"/>
                  <a:gd name="connsiteY3" fmla="*/ 120031 h 209834"/>
                  <a:gd name="connsiteX4" fmla="*/ 2186 w 165305"/>
                  <a:gd name="connsiteY4" fmla="*/ 0 h 20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5" h="209834">
                    <a:moveTo>
                      <a:pt x="2186" y="0"/>
                    </a:moveTo>
                    <a:lnTo>
                      <a:pt x="165305" y="92837"/>
                    </a:lnTo>
                    <a:lnTo>
                      <a:pt x="161876" y="209834"/>
                    </a:lnTo>
                    <a:lnTo>
                      <a:pt x="0" y="120031"/>
                    </a:lnTo>
                    <a:cubicBezTo>
                      <a:pt x="794" y="99393"/>
                      <a:pt x="1392" y="20638"/>
                      <a:pt x="2186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 w="12700" cap="flat" cmpd="sng" algn="ctr">
                <a:solidFill>
                  <a:srgbClr val="A5A5A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02" name="Connecteur droit 701"/>
              <p:cNvCxnSpPr/>
              <p:nvPr/>
            </p:nvCxnSpPr>
            <p:spPr>
              <a:xfrm flipV="1">
                <a:off x="414546" y="307080"/>
                <a:ext cx="97552" cy="59266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03" name="Organigramme : Stockage à accès direct 702"/>
              <p:cNvSpPr>
                <a:spLocks noChangeAspect="1"/>
              </p:cNvSpPr>
              <p:nvPr/>
            </p:nvSpPr>
            <p:spPr>
              <a:xfrm rot="8882281">
                <a:off x="320147" y="358105"/>
                <a:ext cx="125714" cy="58266"/>
              </a:xfrm>
              <a:prstGeom prst="flowChartMagneticDrum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04" name="Connecteur droit 703"/>
              <p:cNvCxnSpPr/>
              <p:nvPr/>
            </p:nvCxnSpPr>
            <p:spPr>
              <a:xfrm flipV="1">
                <a:off x="139289" y="405938"/>
                <a:ext cx="211842" cy="125631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05" name="Rectangle 704"/>
              <p:cNvSpPr/>
              <p:nvPr/>
            </p:nvSpPr>
            <p:spPr>
              <a:xfrm>
                <a:off x="476054" y="487205"/>
                <a:ext cx="1139873" cy="332962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Ampli. simple passage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621" name="Connecteur droit 620"/>
            <p:cNvCxnSpPr/>
            <p:nvPr/>
          </p:nvCxnSpPr>
          <p:spPr>
            <a:xfrm>
              <a:off x="4426631" y="2247287"/>
              <a:ext cx="751080" cy="291486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22" name="Connecteur droit 621"/>
            <p:cNvCxnSpPr/>
            <p:nvPr/>
          </p:nvCxnSpPr>
          <p:spPr>
            <a:xfrm>
              <a:off x="2955868" y="2225548"/>
              <a:ext cx="750656" cy="291008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  <p:grpSp>
          <p:nvGrpSpPr>
            <p:cNvPr id="623" name="Groupe 622"/>
            <p:cNvGrpSpPr/>
            <p:nvPr/>
          </p:nvGrpSpPr>
          <p:grpSpPr>
            <a:xfrm>
              <a:off x="1484426" y="1845826"/>
              <a:ext cx="1494964" cy="508573"/>
              <a:chOff x="47904" y="1367611"/>
              <a:chExt cx="1846360" cy="628115"/>
            </a:xfrm>
          </p:grpSpPr>
          <p:sp>
            <p:nvSpPr>
              <p:cNvPr id="676" name="Forme libre 675"/>
              <p:cNvSpPr/>
              <p:nvPr/>
            </p:nvSpPr>
            <p:spPr>
              <a:xfrm>
                <a:off x="990803" y="1451537"/>
                <a:ext cx="623561" cy="182102"/>
              </a:xfrm>
              <a:custGeom>
                <a:avLst/>
                <a:gdLst>
                  <a:gd name="connsiteX0" fmla="*/ 0 w 352425"/>
                  <a:gd name="connsiteY0" fmla="*/ 2381 h 95250"/>
                  <a:gd name="connsiteX1" fmla="*/ 211931 w 352425"/>
                  <a:gd name="connsiteY1" fmla="*/ 95250 h 95250"/>
                  <a:gd name="connsiteX2" fmla="*/ 352425 w 352425"/>
                  <a:gd name="connsiteY2" fmla="*/ 95250 h 95250"/>
                  <a:gd name="connsiteX3" fmla="*/ 121444 w 352425"/>
                  <a:gd name="connsiteY3" fmla="*/ 0 h 95250"/>
                  <a:gd name="connsiteX4" fmla="*/ 0 w 352425"/>
                  <a:gd name="connsiteY4" fmla="*/ 2381 h 95250"/>
                  <a:gd name="connsiteX0" fmla="*/ 0 w 354806"/>
                  <a:gd name="connsiteY0" fmla="*/ 7144 h 95250"/>
                  <a:gd name="connsiteX1" fmla="*/ 214312 w 354806"/>
                  <a:gd name="connsiteY1" fmla="*/ 95250 h 95250"/>
                  <a:gd name="connsiteX2" fmla="*/ 354806 w 354806"/>
                  <a:gd name="connsiteY2" fmla="*/ 95250 h 95250"/>
                  <a:gd name="connsiteX3" fmla="*/ 123825 w 354806"/>
                  <a:gd name="connsiteY3" fmla="*/ 0 h 95250"/>
                  <a:gd name="connsiteX4" fmla="*/ 0 w 354806"/>
                  <a:gd name="connsiteY4" fmla="*/ 7144 h 95250"/>
                  <a:gd name="connsiteX0" fmla="*/ 0 w 357263"/>
                  <a:gd name="connsiteY0" fmla="*/ 7144 h 95250"/>
                  <a:gd name="connsiteX1" fmla="*/ 214312 w 357263"/>
                  <a:gd name="connsiteY1" fmla="*/ 95250 h 95250"/>
                  <a:gd name="connsiteX2" fmla="*/ 357263 w 357263"/>
                  <a:gd name="connsiteY2" fmla="*/ 95250 h 95250"/>
                  <a:gd name="connsiteX3" fmla="*/ 123825 w 357263"/>
                  <a:gd name="connsiteY3" fmla="*/ 0 h 95250"/>
                  <a:gd name="connsiteX4" fmla="*/ 0 w 357263"/>
                  <a:gd name="connsiteY4" fmla="*/ 7144 h 95250"/>
                  <a:gd name="connsiteX0" fmla="*/ 0 w 357263"/>
                  <a:gd name="connsiteY0" fmla="*/ 2690 h 90796"/>
                  <a:gd name="connsiteX1" fmla="*/ 214312 w 357263"/>
                  <a:gd name="connsiteY1" fmla="*/ 90796 h 90796"/>
                  <a:gd name="connsiteX2" fmla="*/ 357263 w 357263"/>
                  <a:gd name="connsiteY2" fmla="*/ 90796 h 90796"/>
                  <a:gd name="connsiteX3" fmla="*/ 130376 w 357263"/>
                  <a:gd name="connsiteY3" fmla="*/ 0 h 90796"/>
                  <a:gd name="connsiteX4" fmla="*/ 0 w 357263"/>
                  <a:gd name="connsiteY4" fmla="*/ 2690 h 9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63" h="90796">
                    <a:moveTo>
                      <a:pt x="0" y="2690"/>
                    </a:moveTo>
                    <a:lnTo>
                      <a:pt x="214312" y="90796"/>
                    </a:lnTo>
                    <a:lnTo>
                      <a:pt x="357263" y="90796"/>
                    </a:lnTo>
                    <a:lnTo>
                      <a:pt x="130376" y="0"/>
                    </a:lnTo>
                    <a:lnTo>
                      <a:pt x="0" y="2690"/>
                    </a:ln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orme libre 676"/>
              <p:cNvSpPr/>
              <p:nvPr/>
            </p:nvSpPr>
            <p:spPr>
              <a:xfrm>
                <a:off x="989880" y="1457548"/>
                <a:ext cx="373683" cy="295159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13920 w 226218"/>
                  <a:gd name="connsiteY0" fmla="*/ 0 h 149711"/>
                  <a:gd name="connsiteX1" fmla="*/ 226218 w 226218"/>
                  <a:gd name="connsiteY1" fmla="*/ 90180 h 149711"/>
                  <a:gd name="connsiteX2" fmla="*/ 226218 w 226218"/>
                  <a:gd name="connsiteY2" fmla="*/ 149711 h 149711"/>
                  <a:gd name="connsiteX3" fmla="*/ 0 w 226218"/>
                  <a:gd name="connsiteY3" fmla="*/ 61605 h 149711"/>
                  <a:gd name="connsiteX4" fmla="*/ 13920 w 226218"/>
                  <a:gd name="connsiteY4" fmla="*/ 0 h 149711"/>
                  <a:gd name="connsiteX0" fmla="*/ 46 w 212344"/>
                  <a:gd name="connsiteY0" fmla="*/ 0 h 149711"/>
                  <a:gd name="connsiteX1" fmla="*/ 212344 w 212344"/>
                  <a:gd name="connsiteY1" fmla="*/ 90180 h 149711"/>
                  <a:gd name="connsiteX2" fmla="*/ 212344 w 212344"/>
                  <a:gd name="connsiteY2" fmla="*/ 149711 h 149711"/>
                  <a:gd name="connsiteX3" fmla="*/ 8236 w 212344"/>
                  <a:gd name="connsiteY3" fmla="*/ 62241 h 149711"/>
                  <a:gd name="connsiteX4" fmla="*/ 46 w 212344"/>
                  <a:gd name="connsiteY4" fmla="*/ 0 h 149711"/>
                  <a:gd name="connsiteX0" fmla="*/ 162 w 212460"/>
                  <a:gd name="connsiteY0" fmla="*/ 0 h 149711"/>
                  <a:gd name="connsiteX1" fmla="*/ 212460 w 212460"/>
                  <a:gd name="connsiteY1" fmla="*/ 90180 h 149711"/>
                  <a:gd name="connsiteX2" fmla="*/ 212460 w 212460"/>
                  <a:gd name="connsiteY2" fmla="*/ 149711 h 149711"/>
                  <a:gd name="connsiteX3" fmla="*/ 982 w 212460"/>
                  <a:gd name="connsiteY3" fmla="*/ 61605 h 149711"/>
                  <a:gd name="connsiteX4" fmla="*/ 162 w 212460"/>
                  <a:gd name="connsiteY4" fmla="*/ 0 h 149711"/>
                  <a:gd name="connsiteX0" fmla="*/ 162 w 213279"/>
                  <a:gd name="connsiteY0" fmla="*/ 0 h 149711"/>
                  <a:gd name="connsiteX1" fmla="*/ 213279 w 213279"/>
                  <a:gd name="connsiteY1" fmla="*/ 87635 h 149711"/>
                  <a:gd name="connsiteX2" fmla="*/ 212460 w 213279"/>
                  <a:gd name="connsiteY2" fmla="*/ 149711 h 149711"/>
                  <a:gd name="connsiteX3" fmla="*/ 982 w 213279"/>
                  <a:gd name="connsiteY3" fmla="*/ 61605 h 149711"/>
                  <a:gd name="connsiteX4" fmla="*/ 162 w 213279"/>
                  <a:gd name="connsiteY4" fmla="*/ 0 h 149711"/>
                  <a:gd name="connsiteX0" fmla="*/ 162 w 214098"/>
                  <a:gd name="connsiteY0" fmla="*/ 0 h 147166"/>
                  <a:gd name="connsiteX1" fmla="*/ 213279 w 214098"/>
                  <a:gd name="connsiteY1" fmla="*/ 87635 h 147166"/>
                  <a:gd name="connsiteX2" fmla="*/ 214098 w 214098"/>
                  <a:gd name="connsiteY2" fmla="*/ 147166 h 147166"/>
                  <a:gd name="connsiteX3" fmla="*/ 982 w 214098"/>
                  <a:gd name="connsiteY3" fmla="*/ 61605 h 147166"/>
                  <a:gd name="connsiteX4" fmla="*/ 162 w 214098"/>
                  <a:gd name="connsiteY4" fmla="*/ 0 h 147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098" h="147166">
                    <a:moveTo>
                      <a:pt x="162" y="0"/>
                    </a:moveTo>
                    <a:lnTo>
                      <a:pt x="213279" y="87635"/>
                    </a:lnTo>
                    <a:lnTo>
                      <a:pt x="214098" y="147166"/>
                    </a:lnTo>
                    <a:lnTo>
                      <a:pt x="982" y="61605"/>
                    </a:lnTo>
                    <a:cubicBezTo>
                      <a:pt x="1776" y="40967"/>
                      <a:pt x="-632" y="20638"/>
                      <a:pt x="162" y="0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orme libre 677"/>
              <p:cNvSpPr/>
              <p:nvPr/>
            </p:nvSpPr>
            <p:spPr>
              <a:xfrm>
                <a:off x="1360702" y="1635697"/>
                <a:ext cx="256383" cy="118448"/>
              </a:xfrm>
              <a:custGeom>
                <a:avLst/>
                <a:gdLst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19050 w 228600"/>
                  <a:gd name="connsiteY3" fmla="*/ 80962 h 157162"/>
                  <a:gd name="connsiteX4" fmla="*/ 0 w 228600"/>
                  <a:gd name="connsiteY4" fmla="*/ 0 h 157162"/>
                  <a:gd name="connsiteX0" fmla="*/ 0 w 228600"/>
                  <a:gd name="connsiteY0" fmla="*/ 0 h 157162"/>
                  <a:gd name="connsiteX1" fmla="*/ 228600 w 228600"/>
                  <a:gd name="connsiteY1" fmla="*/ 97631 h 157162"/>
                  <a:gd name="connsiteX2" fmla="*/ 228600 w 228600"/>
                  <a:gd name="connsiteY2" fmla="*/ 157162 h 157162"/>
                  <a:gd name="connsiteX3" fmla="*/ 2382 w 228600"/>
                  <a:gd name="connsiteY3" fmla="*/ 69056 h 157162"/>
                  <a:gd name="connsiteX4" fmla="*/ 0 w 228600"/>
                  <a:gd name="connsiteY4" fmla="*/ 0 h 157162"/>
                  <a:gd name="connsiteX0" fmla="*/ 2381 w 226218"/>
                  <a:gd name="connsiteY0" fmla="*/ 0 h 150019"/>
                  <a:gd name="connsiteX1" fmla="*/ 226218 w 226218"/>
                  <a:gd name="connsiteY1" fmla="*/ 90488 h 150019"/>
                  <a:gd name="connsiteX2" fmla="*/ 226218 w 226218"/>
                  <a:gd name="connsiteY2" fmla="*/ 150019 h 150019"/>
                  <a:gd name="connsiteX3" fmla="*/ 0 w 226218"/>
                  <a:gd name="connsiteY3" fmla="*/ 61913 h 150019"/>
                  <a:gd name="connsiteX4" fmla="*/ 2381 w 226218"/>
                  <a:gd name="connsiteY4" fmla="*/ 0 h 150019"/>
                  <a:gd name="connsiteX0" fmla="*/ 229 w 226448"/>
                  <a:gd name="connsiteY0" fmla="*/ 0 h 145257"/>
                  <a:gd name="connsiteX1" fmla="*/ 226448 w 226448"/>
                  <a:gd name="connsiteY1" fmla="*/ 85726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226448"/>
                  <a:gd name="connsiteY0" fmla="*/ 0 h 145257"/>
                  <a:gd name="connsiteX1" fmla="*/ 145486 w 226448"/>
                  <a:gd name="connsiteY1" fmla="*/ 4764 h 145257"/>
                  <a:gd name="connsiteX2" fmla="*/ 226448 w 226448"/>
                  <a:gd name="connsiteY2" fmla="*/ 145257 h 145257"/>
                  <a:gd name="connsiteX3" fmla="*/ 230 w 226448"/>
                  <a:gd name="connsiteY3" fmla="*/ 57151 h 145257"/>
                  <a:gd name="connsiteX4" fmla="*/ 229 w 226448"/>
                  <a:gd name="connsiteY4" fmla="*/ 0 h 145257"/>
                  <a:gd name="connsiteX0" fmla="*/ 229 w 157392"/>
                  <a:gd name="connsiteY0" fmla="*/ 0 h 66675"/>
                  <a:gd name="connsiteX1" fmla="*/ 145486 w 157392"/>
                  <a:gd name="connsiteY1" fmla="*/ 4764 h 66675"/>
                  <a:gd name="connsiteX2" fmla="*/ 157392 w 157392"/>
                  <a:gd name="connsiteY2" fmla="*/ 66675 h 66675"/>
                  <a:gd name="connsiteX3" fmla="*/ 230 w 157392"/>
                  <a:gd name="connsiteY3" fmla="*/ 57151 h 66675"/>
                  <a:gd name="connsiteX4" fmla="*/ 229 w 157392"/>
                  <a:gd name="connsiteY4" fmla="*/ 0 h 66675"/>
                  <a:gd name="connsiteX0" fmla="*/ 229 w 159774"/>
                  <a:gd name="connsiteY0" fmla="*/ 0 h 66675"/>
                  <a:gd name="connsiteX1" fmla="*/ 159774 w 159774"/>
                  <a:gd name="connsiteY1" fmla="*/ 2383 h 66675"/>
                  <a:gd name="connsiteX2" fmla="*/ 157392 w 159774"/>
                  <a:gd name="connsiteY2" fmla="*/ 66675 h 66675"/>
                  <a:gd name="connsiteX3" fmla="*/ 230 w 159774"/>
                  <a:gd name="connsiteY3" fmla="*/ 57151 h 66675"/>
                  <a:gd name="connsiteX4" fmla="*/ 229 w 159774"/>
                  <a:gd name="connsiteY4" fmla="*/ 0 h 66675"/>
                  <a:gd name="connsiteX0" fmla="*/ 229 w 162154"/>
                  <a:gd name="connsiteY0" fmla="*/ 0 h 66675"/>
                  <a:gd name="connsiteX1" fmla="*/ 159774 w 162154"/>
                  <a:gd name="connsiteY1" fmla="*/ 2383 h 66675"/>
                  <a:gd name="connsiteX2" fmla="*/ 162154 w 162154"/>
                  <a:gd name="connsiteY2" fmla="*/ 66675 h 66675"/>
                  <a:gd name="connsiteX3" fmla="*/ 230 w 162154"/>
                  <a:gd name="connsiteY3" fmla="*/ 57151 h 66675"/>
                  <a:gd name="connsiteX4" fmla="*/ 229 w 162154"/>
                  <a:gd name="connsiteY4" fmla="*/ 0 h 66675"/>
                  <a:gd name="connsiteX0" fmla="*/ 229 w 164535"/>
                  <a:gd name="connsiteY0" fmla="*/ 0 h 59532"/>
                  <a:gd name="connsiteX1" fmla="*/ 159774 w 164535"/>
                  <a:gd name="connsiteY1" fmla="*/ 2383 h 59532"/>
                  <a:gd name="connsiteX2" fmla="*/ 164535 w 164535"/>
                  <a:gd name="connsiteY2" fmla="*/ 59532 h 59532"/>
                  <a:gd name="connsiteX3" fmla="*/ 230 w 164535"/>
                  <a:gd name="connsiteY3" fmla="*/ 57151 h 59532"/>
                  <a:gd name="connsiteX4" fmla="*/ 229 w 164535"/>
                  <a:gd name="connsiteY4" fmla="*/ 0 h 59532"/>
                  <a:gd name="connsiteX0" fmla="*/ 229 w 162153"/>
                  <a:gd name="connsiteY0" fmla="*/ 0 h 59532"/>
                  <a:gd name="connsiteX1" fmla="*/ 159774 w 162153"/>
                  <a:gd name="connsiteY1" fmla="*/ 2383 h 59532"/>
                  <a:gd name="connsiteX2" fmla="*/ 162153 w 162153"/>
                  <a:gd name="connsiteY2" fmla="*/ 59532 h 59532"/>
                  <a:gd name="connsiteX3" fmla="*/ 230 w 162153"/>
                  <a:gd name="connsiteY3" fmla="*/ 57151 h 59532"/>
                  <a:gd name="connsiteX4" fmla="*/ 229 w 162153"/>
                  <a:gd name="connsiteY4" fmla="*/ 0 h 59532"/>
                  <a:gd name="connsiteX0" fmla="*/ 229 w 162153"/>
                  <a:gd name="connsiteY0" fmla="*/ 162 h 59694"/>
                  <a:gd name="connsiteX1" fmla="*/ 146672 w 162153"/>
                  <a:gd name="connsiteY1" fmla="*/ 0 h 59694"/>
                  <a:gd name="connsiteX2" fmla="*/ 162153 w 162153"/>
                  <a:gd name="connsiteY2" fmla="*/ 59694 h 59694"/>
                  <a:gd name="connsiteX3" fmla="*/ 230 w 162153"/>
                  <a:gd name="connsiteY3" fmla="*/ 57313 h 59694"/>
                  <a:gd name="connsiteX4" fmla="*/ 229 w 162153"/>
                  <a:gd name="connsiteY4" fmla="*/ 162 h 59694"/>
                  <a:gd name="connsiteX0" fmla="*/ 229 w 146892"/>
                  <a:gd name="connsiteY0" fmla="*/ 162 h 59058"/>
                  <a:gd name="connsiteX1" fmla="*/ 146672 w 146892"/>
                  <a:gd name="connsiteY1" fmla="*/ 0 h 59058"/>
                  <a:gd name="connsiteX2" fmla="*/ 146594 w 146892"/>
                  <a:gd name="connsiteY2" fmla="*/ 59058 h 59058"/>
                  <a:gd name="connsiteX3" fmla="*/ 230 w 146892"/>
                  <a:gd name="connsiteY3" fmla="*/ 57313 h 59058"/>
                  <a:gd name="connsiteX4" fmla="*/ 229 w 146892"/>
                  <a:gd name="connsiteY4" fmla="*/ 162 h 5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92" h="59058">
                    <a:moveTo>
                      <a:pt x="229" y="162"/>
                    </a:moveTo>
                    <a:lnTo>
                      <a:pt x="146672" y="0"/>
                    </a:lnTo>
                    <a:cubicBezTo>
                      <a:pt x="147465" y="21431"/>
                      <a:pt x="145801" y="37627"/>
                      <a:pt x="146594" y="59058"/>
                    </a:cubicBezTo>
                    <a:lnTo>
                      <a:pt x="230" y="57313"/>
                    </a:lnTo>
                    <a:cubicBezTo>
                      <a:pt x="1024" y="36675"/>
                      <a:pt x="-565" y="20800"/>
                      <a:pt x="229" y="162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9" name="Groupe 678"/>
              <p:cNvGrpSpPr/>
              <p:nvPr/>
            </p:nvGrpSpPr>
            <p:grpSpPr>
              <a:xfrm rot="10800000">
                <a:off x="1509332" y="1686647"/>
                <a:ext cx="384932" cy="289380"/>
                <a:chOff x="1397912" y="235110"/>
                <a:chExt cx="384932" cy="289380"/>
              </a:xfrm>
            </p:grpSpPr>
            <p:cxnSp>
              <p:nvCxnSpPr>
                <p:cNvPr id="681" name="Connecteur droit 680"/>
                <p:cNvCxnSpPr>
                  <a:cxnSpLocks noChangeAspect="1"/>
                </p:cNvCxnSpPr>
                <p:nvPr/>
              </p:nvCxnSpPr>
              <p:spPr>
                <a:xfrm rot="10800000" flipH="1" flipV="1">
                  <a:off x="1518156" y="414917"/>
                  <a:ext cx="264688" cy="10957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82" name="Trapèze 681"/>
                <p:cNvSpPr/>
                <p:nvPr/>
              </p:nvSpPr>
              <p:spPr>
                <a:xfrm rot="6783814">
                  <a:off x="1442115" y="341550"/>
                  <a:ext cx="66356" cy="108000"/>
                </a:xfrm>
                <a:prstGeom prst="trapezoid">
                  <a:avLst>
                    <a:gd name="adj" fmla="val 42487"/>
                  </a:avLst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3" name="Connecteur droit avec flèche 682"/>
                <p:cNvCxnSpPr/>
                <p:nvPr/>
              </p:nvCxnSpPr>
              <p:spPr>
                <a:xfrm rot="11329905" flipV="1">
                  <a:off x="1397912" y="235110"/>
                  <a:ext cx="56861" cy="271512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sp>
            <p:nvSpPr>
              <p:cNvPr id="680" name="Rectangle 679"/>
              <p:cNvSpPr/>
              <p:nvPr/>
            </p:nvSpPr>
            <p:spPr>
              <a:xfrm>
                <a:off x="47904" y="1367611"/>
                <a:ext cx="1136385" cy="628115"/>
              </a:xfrm>
              <a:prstGeom prst="rect">
                <a:avLst/>
              </a:prstGeom>
            </p:spPr>
            <p:txBody>
              <a:bodyPr wrap="square" lIns="92663" tIns="46331" rIns="92663" bIns="4633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Analyseur de spectre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B3939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Anritsu MS9704B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24" name="Rectangle 623"/>
            <p:cNvSpPr/>
            <p:nvPr/>
          </p:nvSpPr>
          <p:spPr>
            <a:xfrm>
              <a:off x="2296183" y="2166699"/>
              <a:ext cx="695787" cy="299748"/>
            </a:xfrm>
            <a:prstGeom prst="rect">
              <a:avLst/>
            </a:prstGeom>
          </p:spPr>
          <p:txBody>
            <a:bodyPr wrap="square" lIns="75018" tIns="37508" rIns="75018" bIns="37508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Injection dans une fibre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5" name="Forme libre 624"/>
            <p:cNvSpPr/>
            <p:nvPr/>
          </p:nvSpPr>
          <p:spPr>
            <a:xfrm>
              <a:off x="2656445" y="1486743"/>
              <a:ext cx="1092543" cy="467889"/>
            </a:xfrm>
            <a:custGeom>
              <a:avLst/>
              <a:gdLst>
                <a:gd name="connsiteX0" fmla="*/ 0 w 1054100"/>
                <a:gd name="connsiteY0" fmla="*/ 0 h 444500"/>
                <a:gd name="connsiteX1" fmla="*/ 1054100 w 1054100"/>
                <a:gd name="connsiteY1" fmla="*/ 444500 h 444500"/>
                <a:gd name="connsiteX0" fmla="*/ 0 w 1054100"/>
                <a:gd name="connsiteY0" fmla="*/ 0 h 444500"/>
                <a:gd name="connsiteX1" fmla="*/ 234950 w 1054100"/>
                <a:gd name="connsiteY1" fmla="*/ 114371 h 444500"/>
                <a:gd name="connsiteX2" fmla="*/ 1054100 w 1054100"/>
                <a:gd name="connsiteY2" fmla="*/ 444500 h 444500"/>
                <a:gd name="connsiteX0" fmla="*/ 0 w 1054100"/>
                <a:gd name="connsiteY0" fmla="*/ 0 h 444500"/>
                <a:gd name="connsiteX1" fmla="*/ 190807 w 1054100"/>
                <a:gd name="connsiteY1" fmla="*/ 165174 h 444500"/>
                <a:gd name="connsiteX2" fmla="*/ 1054100 w 1054100"/>
                <a:gd name="connsiteY2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1054100 w 1054100"/>
                <a:gd name="connsiteY2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323850 w 1054100"/>
                <a:gd name="connsiteY2" fmla="*/ 285821 h 444500"/>
                <a:gd name="connsiteX3" fmla="*/ 1054100 w 1054100"/>
                <a:gd name="connsiteY3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482600 w 1054100"/>
                <a:gd name="connsiteY2" fmla="*/ 69910 h 444500"/>
                <a:gd name="connsiteX3" fmla="*/ 1054100 w 1054100"/>
                <a:gd name="connsiteY3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482600 w 1054100"/>
                <a:gd name="connsiteY2" fmla="*/ 69910 h 444500"/>
                <a:gd name="connsiteX3" fmla="*/ 476250 w 1054100"/>
                <a:gd name="connsiteY3" fmla="*/ 76271 h 444500"/>
                <a:gd name="connsiteX4" fmla="*/ 1054100 w 1054100"/>
                <a:gd name="connsiteY4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482600 w 1054100"/>
                <a:gd name="connsiteY2" fmla="*/ 69910 h 444500"/>
                <a:gd name="connsiteX3" fmla="*/ 558800 w 1054100"/>
                <a:gd name="connsiteY3" fmla="*/ 317584 h 444500"/>
                <a:gd name="connsiteX4" fmla="*/ 1054100 w 1054100"/>
                <a:gd name="connsiteY4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482600 w 1054100"/>
                <a:gd name="connsiteY2" fmla="*/ 69910 h 444500"/>
                <a:gd name="connsiteX3" fmla="*/ 558800 w 1054100"/>
                <a:gd name="connsiteY3" fmla="*/ 317584 h 444500"/>
                <a:gd name="connsiteX4" fmla="*/ 781050 w 1054100"/>
                <a:gd name="connsiteY4" fmla="*/ 368371 h 444500"/>
                <a:gd name="connsiteX5" fmla="*/ 1054100 w 1054100"/>
                <a:gd name="connsiteY5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482600 w 1054100"/>
                <a:gd name="connsiteY2" fmla="*/ 69910 h 444500"/>
                <a:gd name="connsiteX3" fmla="*/ 558800 w 1054100"/>
                <a:gd name="connsiteY3" fmla="*/ 317584 h 444500"/>
                <a:gd name="connsiteX4" fmla="*/ 814679 w 1054100"/>
                <a:gd name="connsiteY4" fmla="*/ 254065 h 444500"/>
                <a:gd name="connsiteX5" fmla="*/ 1054100 w 1054100"/>
                <a:gd name="connsiteY5" fmla="*/ 444500 h 444500"/>
                <a:gd name="connsiteX0" fmla="*/ 0 w 1054100"/>
                <a:gd name="connsiteY0" fmla="*/ 0 h 444500"/>
                <a:gd name="connsiteX1" fmla="*/ 30815 w 1054100"/>
                <a:gd name="connsiteY1" fmla="*/ 196926 h 444500"/>
                <a:gd name="connsiteX2" fmla="*/ 482600 w 1054100"/>
                <a:gd name="connsiteY2" fmla="*/ 69910 h 444500"/>
                <a:gd name="connsiteX3" fmla="*/ 558800 w 1054100"/>
                <a:gd name="connsiteY3" fmla="*/ 317584 h 444500"/>
                <a:gd name="connsiteX4" fmla="*/ 814679 w 1054100"/>
                <a:gd name="connsiteY4" fmla="*/ 254065 h 444500"/>
                <a:gd name="connsiteX5" fmla="*/ 1054100 w 1054100"/>
                <a:gd name="connsiteY5" fmla="*/ 444500 h 444500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525479 w 1096979"/>
                <a:gd name="connsiteY2" fmla="*/ 91452 h 466042"/>
                <a:gd name="connsiteX3" fmla="*/ 601679 w 1096979"/>
                <a:gd name="connsiteY3" fmla="*/ 339126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525479 w 1096979"/>
                <a:gd name="connsiteY2" fmla="*/ 91452 h 466042"/>
                <a:gd name="connsiteX3" fmla="*/ 601679 w 1096979"/>
                <a:gd name="connsiteY3" fmla="*/ 339126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525479 w 1096979"/>
                <a:gd name="connsiteY2" fmla="*/ 91452 h 466042"/>
                <a:gd name="connsiteX3" fmla="*/ 601679 w 1096979"/>
                <a:gd name="connsiteY3" fmla="*/ 339126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601679 w 1096979"/>
                <a:gd name="connsiteY3" fmla="*/ 339126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601679 w 1096979"/>
                <a:gd name="connsiteY3" fmla="*/ 339126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601679 w 1096979"/>
                <a:gd name="connsiteY3" fmla="*/ 339126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561445 w 1096979"/>
                <a:gd name="connsiteY3" fmla="*/ 331811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561445 w 1096979"/>
                <a:gd name="connsiteY3" fmla="*/ 331811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561445 w 1096979"/>
                <a:gd name="connsiteY3" fmla="*/ 331811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561445 w 1096979"/>
                <a:gd name="connsiteY3" fmla="*/ 331811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96979"/>
                <a:gd name="connsiteY0" fmla="*/ 0 h 466042"/>
                <a:gd name="connsiteX1" fmla="*/ 73694 w 1096979"/>
                <a:gd name="connsiteY1" fmla="*/ 218468 h 466042"/>
                <a:gd name="connsiteX2" fmla="*/ 445011 w 1096979"/>
                <a:gd name="connsiteY2" fmla="*/ 84137 h 466042"/>
                <a:gd name="connsiteX3" fmla="*/ 561445 w 1096979"/>
                <a:gd name="connsiteY3" fmla="*/ 331811 h 466042"/>
                <a:gd name="connsiteX4" fmla="*/ 857558 w 1096979"/>
                <a:gd name="connsiteY4" fmla="*/ 275607 h 466042"/>
                <a:gd name="connsiteX5" fmla="*/ 1096979 w 1096979"/>
                <a:gd name="connsiteY5" fmla="*/ 466042 h 466042"/>
                <a:gd name="connsiteX0" fmla="*/ 0 w 1042115"/>
                <a:gd name="connsiteY0" fmla="*/ 0 h 447753"/>
                <a:gd name="connsiteX1" fmla="*/ 73694 w 1042115"/>
                <a:gd name="connsiteY1" fmla="*/ 218468 h 447753"/>
                <a:gd name="connsiteX2" fmla="*/ 445011 w 1042115"/>
                <a:gd name="connsiteY2" fmla="*/ 84137 h 447753"/>
                <a:gd name="connsiteX3" fmla="*/ 561445 w 1042115"/>
                <a:gd name="connsiteY3" fmla="*/ 331811 h 447753"/>
                <a:gd name="connsiteX4" fmla="*/ 857558 w 1042115"/>
                <a:gd name="connsiteY4" fmla="*/ 275607 h 447753"/>
                <a:gd name="connsiteX5" fmla="*/ 1042115 w 1042115"/>
                <a:gd name="connsiteY5" fmla="*/ 447753 h 447753"/>
                <a:gd name="connsiteX0" fmla="*/ 0 w 1067718"/>
                <a:gd name="connsiteY0" fmla="*/ 0 h 455475"/>
                <a:gd name="connsiteX1" fmla="*/ 73694 w 1067718"/>
                <a:gd name="connsiteY1" fmla="*/ 218468 h 455475"/>
                <a:gd name="connsiteX2" fmla="*/ 445011 w 1067718"/>
                <a:gd name="connsiteY2" fmla="*/ 84137 h 455475"/>
                <a:gd name="connsiteX3" fmla="*/ 561445 w 1067718"/>
                <a:gd name="connsiteY3" fmla="*/ 331811 h 455475"/>
                <a:gd name="connsiteX4" fmla="*/ 857558 w 1067718"/>
                <a:gd name="connsiteY4" fmla="*/ 275607 h 455475"/>
                <a:gd name="connsiteX5" fmla="*/ 1067718 w 1067718"/>
                <a:gd name="connsiteY5" fmla="*/ 455475 h 455475"/>
                <a:gd name="connsiteX0" fmla="*/ 0 w 1067718"/>
                <a:gd name="connsiteY0" fmla="*/ 0 h 455475"/>
                <a:gd name="connsiteX1" fmla="*/ 73694 w 1067718"/>
                <a:gd name="connsiteY1" fmla="*/ 218468 h 455475"/>
                <a:gd name="connsiteX2" fmla="*/ 445011 w 1067718"/>
                <a:gd name="connsiteY2" fmla="*/ 84137 h 455475"/>
                <a:gd name="connsiteX3" fmla="*/ 561445 w 1067718"/>
                <a:gd name="connsiteY3" fmla="*/ 331811 h 455475"/>
                <a:gd name="connsiteX4" fmla="*/ 857558 w 1067718"/>
                <a:gd name="connsiteY4" fmla="*/ 275607 h 455475"/>
                <a:gd name="connsiteX5" fmla="*/ 1067718 w 1067718"/>
                <a:gd name="connsiteY5" fmla="*/ 455475 h 455475"/>
                <a:gd name="connsiteX0" fmla="*/ 0 w 1067718"/>
                <a:gd name="connsiteY0" fmla="*/ 0 h 455475"/>
                <a:gd name="connsiteX1" fmla="*/ 73694 w 1067718"/>
                <a:gd name="connsiteY1" fmla="*/ 218468 h 455475"/>
                <a:gd name="connsiteX2" fmla="*/ 445011 w 1067718"/>
                <a:gd name="connsiteY2" fmla="*/ 84137 h 455475"/>
                <a:gd name="connsiteX3" fmla="*/ 561445 w 1067718"/>
                <a:gd name="connsiteY3" fmla="*/ 331811 h 455475"/>
                <a:gd name="connsiteX4" fmla="*/ 857558 w 1067718"/>
                <a:gd name="connsiteY4" fmla="*/ 275607 h 455475"/>
                <a:gd name="connsiteX5" fmla="*/ 1067718 w 1067718"/>
                <a:gd name="connsiteY5" fmla="*/ 455475 h 455475"/>
                <a:gd name="connsiteX0" fmla="*/ 0 w 1092543"/>
                <a:gd name="connsiteY0" fmla="*/ 0 h 467889"/>
                <a:gd name="connsiteX1" fmla="*/ 98519 w 1092543"/>
                <a:gd name="connsiteY1" fmla="*/ 230882 h 467889"/>
                <a:gd name="connsiteX2" fmla="*/ 469836 w 1092543"/>
                <a:gd name="connsiteY2" fmla="*/ 96551 h 467889"/>
                <a:gd name="connsiteX3" fmla="*/ 586270 w 1092543"/>
                <a:gd name="connsiteY3" fmla="*/ 344225 h 467889"/>
                <a:gd name="connsiteX4" fmla="*/ 882383 w 1092543"/>
                <a:gd name="connsiteY4" fmla="*/ 288021 h 467889"/>
                <a:gd name="connsiteX5" fmla="*/ 1092543 w 1092543"/>
                <a:gd name="connsiteY5" fmla="*/ 467889 h 46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543" h="467889">
                  <a:moveTo>
                    <a:pt x="0" y="0"/>
                  </a:moveTo>
                  <a:cubicBezTo>
                    <a:pt x="94397" y="58325"/>
                    <a:pt x="15095" y="165240"/>
                    <a:pt x="98519" y="230882"/>
                  </a:cubicBezTo>
                  <a:cubicBezTo>
                    <a:pt x="192727" y="260230"/>
                    <a:pt x="299289" y="55289"/>
                    <a:pt x="469836" y="96551"/>
                  </a:cubicBezTo>
                  <a:cubicBezTo>
                    <a:pt x="624542" y="153256"/>
                    <a:pt x="491020" y="281793"/>
                    <a:pt x="586270" y="344225"/>
                  </a:cubicBezTo>
                  <a:cubicBezTo>
                    <a:pt x="690876" y="393968"/>
                    <a:pt x="785202" y="263212"/>
                    <a:pt x="882383" y="288021"/>
                  </a:cubicBezTo>
                  <a:cubicBezTo>
                    <a:pt x="1005166" y="345752"/>
                    <a:pt x="904389" y="400335"/>
                    <a:pt x="1092543" y="467889"/>
                  </a:cubicBezTo>
                </a:path>
              </a:pathLst>
            </a:custGeom>
            <a:noFill/>
            <a:ln w="28575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Rectangle à coins arrondis 625"/>
            <p:cNvSpPr/>
            <p:nvPr/>
          </p:nvSpPr>
          <p:spPr>
            <a:xfrm>
              <a:off x="460" y="193846"/>
              <a:ext cx="3835796" cy="1454793"/>
            </a:xfrm>
            <a:prstGeom prst="roundRect">
              <a:avLst>
                <a:gd name="adj" fmla="val 7483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lIns="111337" tIns="55669" rIns="111337" bIns="55669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Rectangle à coins arrondis 626"/>
            <p:cNvSpPr/>
            <p:nvPr/>
          </p:nvSpPr>
          <p:spPr>
            <a:xfrm>
              <a:off x="548640" y="1647928"/>
              <a:ext cx="5209836" cy="2327227"/>
            </a:xfrm>
            <a:prstGeom prst="roundRect">
              <a:avLst>
                <a:gd name="adj" fmla="val 7483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lIns="111337" tIns="55669" rIns="111337" bIns="55669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824349" y="64164"/>
              <a:ext cx="777240" cy="21717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Salle Laser</a:t>
              </a: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3929178" y="1502175"/>
              <a:ext cx="777240" cy="216535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P1E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30" name="Ellipse 629"/>
            <p:cNvSpPr/>
            <p:nvPr/>
          </p:nvSpPr>
          <p:spPr>
            <a:xfrm rot="2043707">
              <a:off x="1652977" y="2979673"/>
              <a:ext cx="38735" cy="78105"/>
            </a:xfrm>
            <a:prstGeom prst="ellipse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111337" tIns="55669" rIns="111337" bIns="55669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1" name="Groupe 630"/>
            <p:cNvGrpSpPr>
              <a:grpSpLocks noChangeAspect="1"/>
            </p:cNvGrpSpPr>
            <p:nvPr/>
          </p:nvGrpSpPr>
          <p:grpSpPr>
            <a:xfrm>
              <a:off x="526200" y="2648203"/>
              <a:ext cx="2373873" cy="1407795"/>
              <a:chOff x="-1326995" y="1270"/>
              <a:chExt cx="10522414" cy="6241808"/>
            </a:xfrm>
          </p:grpSpPr>
          <p:grpSp>
            <p:nvGrpSpPr>
              <p:cNvPr id="642" name="Groupe 641"/>
              <p:cNvGrpSpPr/>
              <p:nvPr/>
            </p:nvGrpSpPr>
            <p:grpSpPr>
              <a:xfrm>
                <a:off x="184253" y="1270"/>
                <a:ext cx="4915460" cy="6241808"/>
                <a:chOff x="184254" y="1270"/>
                <a:chExt cx="4915460" cy="6241808"/>
              </a:xfrm>
            </p:grpSpPr>
            <p:grpSp>
              <p:nvGrpSpPr>
                <p:cNvPr id="646" name="Groupe 645"/>
                <p:cNvGrpSpPr>
                  <a:grpSpLocks noChangeAspect="1"/>
                </p:cNvGrpSpPr>
                <p:nvPr/>
              </p:nvGrpSpPr>
              <p:grpSpPr>
                <a:xfrm>
                  <a:off x="2927628" y="1859551"/>
                  <a:ext cx="1031720" cy="1388374"/>
                  <a:chOff x="2927635" y="1859551"/>
                  <a:chExt cx="1375607" cy="1851134"/>
                </a:xfrm>
                <a:solidFill>
                  <a:srgbClr val="5B9BD5">
                    <a:lumMod val="75000"/>
                  </a:srgbClr>
                </a:solidFill>
              </p:grpSpPr>
              <p:sp>
                <p:nvSpPr>
                  <p:cNvPr id="669" name="Ellipse 668"/>
                  <p:cNvSpPr/>
                  <p:nvPr/>
                </p:nvSpPr>
                <p:spPr>
                  <a:xfrm rot="20520031">
                    <a:off x="3014666" y="1859551"/>
                    <a:ext cx="276465" cy="450851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Ellipse 669"/>
                  <p:cNvSpPr/>
                  <p:nvPr/>
                </p:nvSpPr>
                <p:spPr>
                  <a:xfrm rot="20644392">
                    <a:off x="2927635" y="2310668"/>
                    <a:ext cx="244256" cy="506065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Ellipse 670"/>
                  <p:cNvSpPr/>
                  <p:nvPr/>
                </p:nvSpPr>
                <p:spPr>
                  <a:xfrm rot="19787231">
                    <a:off x="3155354" y="2870836"/>
                    <a:ext cx="252075" cy="487704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Ellipse 671"/>
                  <p:cNvSpPr/>
                  <p:nvPr/>
                </p:nvSpPr>
                <p:spPr>
                  <a:xfrm rot="20246675">
                    <a:off x="3556539" y="3247479"/>
                    <a:ext cx="274468" cy="463206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Ellipse 672"/>
                  <p:cNvSpPr/>
                  <p:nvPr/>
                </p:nvSpPr>
                <p:spPr>
                  <a:xfrm rot="20246675">
                    <a:off x="3959308" y="3168424"/>
                    <a:ext cx="250786" cy="463206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Ellipse 673"/>
                  <p:cNvSpPr/>
                  <p:nvPr/>
                </p:nvSpPr>
                <p:spPr>
                  <a:xfrm rot="20070944">
                    <a:off x="4054300" y="2737967"/>
                    <a:ext cx="248942" cy="463206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Ellipse 674"/>
                  <p:cNvSpPr/>
                  <p:nvPr/>
                </p:nvSpPr>
                <p:spPr>
                  <a:xfrm rot="20070944">
                    <a:off x="3843122" y="2169352"/>
                    <a:ext cx="231679" cy="463206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647" name="Connecteur droit 646"/>
                <p:cNvCxnSpPr/>
                <p:nvPr/>
              </p:nvCxnSpPr>
              <p:spPr>
                <a:xfrm flipH="1">
                  <a:off x="774889" y="1609204"/>
                  <a:ext cx="2993526" cy="309558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8" name="Connecteur droit 647"/>
                <p:cNvCxnSpPr/>
                <p:nvPr/>
              </p:nvCxnSpPr>
              <p:spPr>
                <a:xfrm flipH="1">
                  <a:off x="1067011" y="2082245"/>
                  <a:ext cx="2081923" cy="25533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9" name="Connecteur droit 648"/>
                <p:cNvCxnSpPr/>
                <p:nvPr/>
              </p:nvCxnSpPr>
              <p:spPr>
                <a:xfrm flipH="1">
                  <a:off x="1164302" y="2464829"/>
                  <a:ext cx="1873374" cy="177799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0" name="Connecteur droit 649"/>
                <p:cNvCxnSpPr/>
                <p:nvPr/>
              </p:nvCxnSpPr>
              <p:spPr>
                <a:xfrm flipH="1">
                  <a:off x="957929" y="2836270"/>
                  <a:ext cx="2278154" cy="99275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1" name="Connecteur droit 650"/>
                <p:cNvCxnSpPr/>
                <p:nvPr/>
              </p:nvCxnSpPr>
              <p:spPr>
                <a:xfrm flipH="1">
                  <a:off x="687266" y="2905313"/>
                  <a:ext cx="3066952" cy="77772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92D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2" name="Connecteur droit 651"/>
                <p:cNvCxnSpPr/>
                <p:nvPr/>
              </p:nvCxnSpPr>
              <p:spPr>
                <a:xfrm flipH="1">
                  <a:off x="403575" y="2945553"/>
                  <a:ext cx="3073313" cy="80315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3" name="Connecteur droit 652"/>
                <p:cNvCxnSpPr/>
                <p:nvPr/>
              </p:nvCxnSpPr>
              <p:spPr>
                <a:xfrm flipH="1">
                  <a:off x="301927" y="2718235"/>
                  <a:ext cx="3544626" cy="12369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4" name="Connecteur droit 653"/>
                <p:cNvCxnSpPr/>
                <p:nvPr/>
              </p:nvCxnSpPr>
              <p:spPr>
                <a:xfrm flipH="1">
                  <a:off x="459071" y="2301698"/>
                  <a:ext cx="3239659" cy="21047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cxnSp>
              <p:nvCxnSpPr>
                <p:cNvPr id="655" name="Connecteur droit 654"/>
                <p:cNvCxnSpPr>
                  <a:cxnSpLocks noChangeAspect="1"/>
                </p:cNvCxnSpPr>
                <p:nvPr/>
              </p:nvCxnSpPr>
              <p:spPr>
                <a:xfrm flipH="1">
                  <a:off x="205172" y="3064112"/>
                  <a:ext cx="2329142" cy="133346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56" name="Arc 655"/>
                <p:cNvSpPr/>
                <p:nvPr/>
              </p:nvSpPr>
              <p:spPr>
                <a:xfrm rot="20287775">
                  <a:off x="978563" y="2987909"/>
                  <a:ext cx="4121151" cy="3255169"/>
                </a:xfrm>
                <a:prstGeom prst="arc">
                  <a:avLst>
                    <a:gd name="adj1" fmla="val 16356154"/>
                    <a:gd name="adj2" fmla="val 18454485"/>
                  </a:avLst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Connecteur droit 656"/>
                <p:cNvCxnSpPr>
                  <a:cxnSpLocks/>
                </p:cNvCxnSpPr>
                <p:nvPr/>
              </p:nvCxnSpPr>
              <p:spPr>
                <a:xfrm flipH="1">
                  <a:off x="3488874" y="2924360"/>
                  <a:ext cx="110659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headEnd type="triangle"/>
                  <a:tailEnd type="none"/>
                </a:ln>
                <a:effectLst/>
              </p:spPr>
            </p:cxnSp>
            <p:sp>
              <p:nvSpPr>
                <p:cNvPr id="658" name="Ellipse 657"/>
                <p:cNvSpPr/>
                <p:nvPr/>
              </p:nvSpPr>
              <p:spPr>
                <a:xfrm>
                  <a:off x="2112682" y="3292082"/>
                  <a:ext cx="45718" cy="45716"/>
                </a:xfrm>
                <a:prstGeom prst="ellipse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9" name="Groupe 658"/>
                <p:cNvGrpSpPr>
                  <a:grpSpLocks noChangeAspect="1"/>
                </p:cNvGrpSpPr>
                <p:nvPr/>
              </p:nvGrpSpPr>
              <p:grpSpPr>
                <a:xfrm>
                  <a:off x="184254" y="3385042"/>
                  <a:ext cx="1031722" cy="1466173"/>
                  <a:chOff x="184255" y="3385050"/>
                  <a:chExt cx="1375607" cy="1954875"/>
                </a:xfrm>
                <a:solidFill>
                  <a:srgbClr val="5B9BD5">
                    <a:lumMod val="60000"/>
                    <a:lumOff val="40000"/>
                    <a:alpha val="40000"/>
                  </a:srgbClr>
                </a:solidFill>
              </p:grpSpPr>
              <p:sp>
                <p:nvSpPr>
                  <p:cNvPr id="662" name="Ellipse 661"/>
                  <p:cNvSpPr/>
                  <p:nvPr/>
                </p:nvSpPr>
                <p:spPr>
                  <a:xfrm rot="20520031">
                    <a:off x="271286" y="3488793"/>
                    <a:ext cx="276454" cy="450848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Ellipse 662"/>
                  <p:cNvSpPr/>
                  <p:nvPr/>
                </p:nvSpPr>
                <p:spPr>
                  <a:xfrm rot="20644392">
                    <a:off x="184255" y="3939906"/>
                    <a:ext cx="244256" cy="506068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Ellipse 663"/>
                  <p:cNvSpPr/>
                  <p:nvPr/>
                </p:nvSpPr>
                <p:spPr>
                  <a:xfrm rot="20246675">
                    <a:off x="813153" y="4876716"/>
                    <a:ext cx="274480" cy="463209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Ellipse 664"/>
                  <p:cNvSpPr/>
                  <p:nvPr/>
                </p:nvSpPr>
                <p:spPr>
                  <a:xfrm rot="20246675">
                    <a:off x="1215922" y="4797666"/>
                    <a:ext cx="250786" cy="463209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Ellipse 665"/>
                  <p:cNvSpPr/>
                  <p:nvPr/>
                </p:nvSpPr>
                <p:spPr>
                  <a:xfrm rot="20070944">
                    <a:off x="1310914" y="4367214"/>
                    <a:ext cx="248948" cy="463209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Ellipse 666"/>
                  <p:cNvSpPr/>
                  <p:nvPr/>
                </p:nvSpPr>
                <p:spPr>
                  <a:xfrm rot="20070944">
                    <a:off x="1099742" y="3798590"/>
                    <a:ext cx="231679" cy="463209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Ellipse 667"/>
                  <p:cNvSpPr/>
                  <p:nvPr/>
                </p:nvSpPr>
                <p:spPr>
                  <a:xfrm rot="20246675">
                    <a:off x="688972" y="3385050"/>
                    <a:ext cx="274480" cy="463209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660" name="Connecteur droit 659"/>
                <p:cNvCxnSpPr/>
                <p:nvPr/>
              </p:nvCxnSpPr>
              <p:spPr>
                <a:xfrm flipV="1">
                  <a:off x="3762680" y="1270"/>
                  <a:ext cx="0" cy="161881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61" name="Triangle isocèle 660"/>
                <p:cNvSpPr/>
                <p:nvPr/>
              </p:nvSpPr>
              <p:spPr>
                <a:xfrm rot="19947081">
                  <a:off x="1915591" y="2402650"/>
                  <a:ext cx="2898030" cy="232439"/>
                </a:xfrm>
                <a:prstGeom prst="triangle">
                  <a:avLst>
                    <a:gd name="adj" fmla="val 97923"/>
                  </a:avLst>
                </a:prstGeom>
                <a:solidFill>
                  <a:srgbClr val="FAB8F1">
                    <a:alpha val="40000"/>
                  </a:srgbClr>
                </a:solidFill>
                <a:ln w="12700" cap="flat" cmpd="sng" algn="ctr">
                  <a:solidFill>
                    <a:srgbClr val="F353DC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3" name="Zone de texte 17"/>
              <p:cNvSpPr txBox="1">
                <a:spLocks noChangeAspect="1"/>
              </p:cNvSpPr>
              <p:nvPr/>
            </p:nvSpPr>
            <p:spPr>
              <a:xfrm>
                <a:off x="4349128" y="2646538"/>
                <a:ext cx="4655469" cy="197075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Faisceau d’électrons</a:t>
                </a: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</a:rPr>
                  <a:t> </a:t>
                </a:r>
                <a:endPara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44" name="Zone de texte 17"/>
              <p:cNvSpPr txBox="1">
                <a:spLocks noChangeAspect="1"/>
              </p:cNvSpPr>
              <p:nvPr/>
            </p:nvSpPr>
            <p:spPr>
              <a:xfrm>
                <a:off x="4483115" y="1401260"/>
                <a:ext cx="4712304" cy="159320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353D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Faisceau 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353D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Rayons X 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45" name="Zone de texte 17"/>
              <p:cNvSpPr txBox="1">
                <a:spLocks noChangeAspect="1"/>
              </p:cNvSpPr>
              <p:nvPr/>
            </p:nvSpPr>
            <p:spPr>
              <a:xfrm>
                <a:off x="-1326995" y="1977232"/>
                <a:ext cx="4099475" cy="1461824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Point d’interaction</a:t>
                </a:r>
                <a:endParaRPr kumimoji="0" lang="fr-FR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32" name="Explosion 1 631"/>
            <p:cNvSpPr/>
            <p:nvPr/>
          </p:nvSpPr>
          <p:spPr>
            <a:xfrm>
              <a:off x="1265033" y="3359519"/>
              <a:ext cx="74295" cy="75544"/>
            </a:xfrm>
            <a:prstGeom prst="irregularSeal1">
              <a:avLst/>
            </a:prstGeom>
            <a:solidFill>
              <a:srgbClr val="873AC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175334" tIns="131501" rIns="175334" bIns="175334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Forme libre 632"/>
            <p:cNvSpPr/>
            <p:nvPr/>
          </p:nvSpPr>
          <p:spPr>
            <a:xfrm rot="8730480">
              <a:off x="957017" y="3679443"/>
              <a:ext cx="272415" cy="73025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 cap="flat" cmpd="sng" algn="ctr">
              <a:solidFill>
                <a:srgbClr val="4E5DA8"/>
              </a:solidFill>
              <a:prstDash val="solid"/>
              <a:miter lim="800000"/>
            </a:ln>
            <a:effectLst/>
          </p:spPr>
          <p:txBody>
            <a:bodyPr lIns="111337" tIns="55669" rIns="111337" bIns="55669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ZoneTexte 248"/>
            <p:cNvSpPr txBox="1"/>
            <p:nvPr/>
          </p:nvSpPr>
          <p:spPr>
            <a:xfrm>
              <a:off x="1125927" y="3709162"/>
              <a:ext cx="778934" cy="117425"/>
            </a:xfrm>
            <a:prstGeom prst="rect">
              <a:avLst/>
            </a:prstGeom>
            <a:noFill/>
          </p:spPr>
          <p:txBody>
            <a:bodyPr wrap="square" lIns="111337" tIns="0" rIns="111337" bIns="720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4E5DA8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 miroirs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35" name="Forme libre 634"/>
            <p:cNvSpPr/>
            <p:nvPr/>
          </p:nvSpPr>
          <p:spPr>
            <a:xfrm rot="10800000">
              <a:off x="1476447" y="3365753"/>
              <a:ext cx="272415" cy="73025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 cap="flat" cmpd="sng" algn="ctr">
              <a:solidFill>
                <a:srgbClr val="4E5DA8"/>
              </a:solidFill>
              <a:prstDash val="solid"/>
              <a:miter lim="800000"/>
            </a:ln>
            <a:effectLst/>
          </p:spPr>
          <p:txBody>
            <a:bodyPr lIns="111337" tIns="55669" rIns="111337" bIns="55669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ZoneTexte 250"/>
            <p:cNvSpPr txBox="1"/>
            <p:nvPr/>
          </p:nvSpPr>
          <p:spPr>
            <a:xfrm>
              <a:off x="1035180" y="3406467"/>
              <a:ext cx="1090719" cy="188606"/>
            </a:xfrm>
            <a:prstGeom prst="rect">
              <a:avLst/>
            </a:prstGeom>
            <a:noFill/>
          </p:spPr>
          <p:txBody>
            <a:bodyPr wrap="square" lIns="111337" tIns="55669" rIns="111337" bIns="55669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4E5DA8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 miroirs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37" name="ZoneTexte 251"/>
            <p:cNvSpPr txBox="1"/>
            <p:nvPr/>
          </p:nvSpPr>
          <p:spPr>
            <a:xfrm>
              <a:off x="1365352" y="2655503"/>
              <a:ext cx="1246294" cy="301109"/>
            </a:xfrm>
            <a:prstGeom prst="rect">
              <a:avLst/>
            </a:prstGeom>
            <a:noFill/>
          </p:spPr>
          <p:txBody>
            <a:bodyPr wrap="square" lIns="111337" tIns="55669" rIns="111337" bIns="55669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4E5DA8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Miroir 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4E5DA8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d’injection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38" name="Connecteur droit 637"/>
            <p:cNvCxnSpPr/>
            <p:nvPr/>
          </p:nvCxnSpPr>
          <p:spPr>
            <a:xfrm flipV="1">
              <a:off x="2510862" y="2644393"/>
              <a:ext cx="0" cy="38354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639" name="Connecteur droit 638"/>
            <p:cNvCxnSpPr/>
            <p:nvPr/>
          </p:nvCxnSpPr>
          <p:spPr>
            <a:xfrm flipV="1">
              <a:off x="1675202" y="2646933"/>
              <a:ext cx="838835" cy="3175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640" name="Rectangle 639"/>
            <p:cNvSpPr/>
            <p:nvPr/>
          </p:nvSpPr>
          <p:spPr>
            <a:xfrm>
              <a:off x="777022" y="2862492"/>
              <a:ext cx="777240" cy="287170"/>
            </a:xfrm>
            <a:prstGeom prst="rect">
              <a:avLst/>
            </a:prstGeom>
          </p:spPr>
          <p:txBody>
            <a:bodyPr wrap="square" lIns="112826" tIns="56413" rIns="112826" bIns="56413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SMILE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>
                  <a:ln>
                    <a:noFill/>
                  </a:ln>
                  <a:solidFill>
                    <a:srgbClr val="3B3939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41" name="Forme libre 640"/>
            <p:cNvSpPr/>
            <p:nvPr/>
          </p:nvSpPr>
          <p:spPr>
            <a:xfrm rot="4293512">
              <a:off x="2325711" y="1239547"/>
              <a:ext cx="231467" cy="112816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255" h="382175">
                  <a:moveTo>
                    <a:pt x="-1" y="0"/>
                  </a:moveTo>
                  <a:cubicBezTo>
                    <a:pt x="117552" y="293794"/>
                    <a:pt x="291361" y="380966"/>
                    <a:pt x="464070" y="382172"/>
                  </a:cubicBezTo>
                  <a:cubicBezTo>
                    <a:pt x="636779" y="383378"/>
                    <a:pt x="954975" y="69464"/>
                    <a:pt x="1036255" y="72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/>
              <a:tailEnd type="triangle" w="lg" len="lg"/>
            </a:ln>
            <a:effectLst/>
          </p:spPr>
          <p:txBody>
            <a:bodyPr lIns="63552" tIns="31776" rIns="63552" bIns="31776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229009" y="3054666"/>
            <a:ext cx="10272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3B3939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fibre de 30 m </a:t>
            </a:r>
            <a:endParaRPr lang="fr-FR" sz="1200" dirty="0"/>
          </a:p>
        </p:txBody>
      </p:sp>
      <p:sp>
        <p:nvSpPr>
          <p:cNvPr id="758" name="Zone de texte 7"/>
          <p:cNvSpPr txBox="1"/>
          <p:nvPr/>
        </p:nvSpPr>
        <p:spPr>
          <a:xfrm>
            <a:off x="12793" y="54498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Montage près du SMILE et composants validés</a:t>
            </a:r>
            <a:endParaRPr lang="en-US" sz="32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9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548028" y="200154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Tenue au flux - CPA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</p:spTree>
    <p:extLst>
      <p:ext uri="{BB962C8B-B14F-4D97-AF65-F5344CB8AC3E}">
        <p14:creationId xmlns:p14="http://schemas.microsoft.com/office/powerpoint/2010/main" val="247534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4"/>
          <p:cNvSpPr txBox="1">
            <a:spLocks/>
          </p:cNvSpPr>
          <p:nvPr/>
        </p:nvSpPr>
        <p:spPr>
          <a:xfrm>
            <a:off x="1335088" y="1458780"/>
            <a:ext cx="5567362" cy="2708434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3B3939"/>
                </a:solidFill>
              </a:rPr>
              <a:t>Résultats</a:t>
            </a:r>
            <a:r>
              <a:rPr lang="en-US" sz="1600" b="1" dirty="0">
                <a:solidFill>
                  <a:srgbClr val="3B3939"/>
                </a:solidFill>
              </a:rPr>
              <a:t> </a:t>
            </a:r>
            <a:r>
              <a:rPr lang="en-US" sz="1600" b="1" dirty="0" err="1">
                <a:solidFill>
                  <a:srgbClr val="3B3939"/>
                </a:solidFill>
              </a:rPr>
              <a:t>obtenus</a:t>
            </a:r>
            <a:r>
              <a:rPr lang="en-US" sz="1600" b="1" dirty="0">
                <a:solidFill>
                  <a:srgbClr val="3B3939"/>
                </a:solidFill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B393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B393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B3939"/>
                </a:solidFill>
              </a:rPr>
              <a:t>Limitations </a:t>
            </a:r>
            <a:r>
              <a:rPr lang="en-US" sz="1600" b="1" dirty="0" err="1">
                <a:solidFill>
                  <a:srgbClr val="3B3939"/>
                </a:solidFill>
              </a:rPr>
              <a:t>actuelles</a:t>
            </a:r>
            <a:r>
              <a:rPr lang="en-US" sz="1600" b="1" dirty="0">
                <a:solidFill>
                  <a:srgbClr val="3B3939"/>
                </a:solidFill>
              </a:rPr>
              <a:t> :</a:t>
            </a:r>
          </a:p>
          <a:p>
            <a:pPr algn="just"/>
            <a:endParaRPr lang="en-US" sz="1600" b="1" dirty="0">
              <a:solidFill>
                <a:srgbClr val="3B3939"/>
              </a:solidFill>
            </a:endParaRPr>
          </a:p>
          <a:p>
            <a:pPr marL="285750" indent="-2857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B3939"/>
                </a:solidFill>
              </a:rPr>
              <a:t>Perspectives :</a:t>
            </a:r>
          </a:p>
        </p:txBody>
      </p:sp>
      <p:sp>
        <p:nvSpPr>
          <p:cNvPr id="7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49</a:t>
            </a:fld>
            <a:endParaRPr lang="fr-FR"/>
          </a:p>
        </p:txBody>
      </p:sp>
      <p:sp>
        <p:nvSpPr>
          <p:cNvPr id="9" name="Zone de texte 7"/>
          <p:cNvSpPr txBox="1"/>
          <p:nvPr/>
        </p:nvSpPr>
        <p:spPr>
          <a:xfrm>
            <a:off x="4356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Conclusions et perspectives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Tenue au flux - CPA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23888" y="1729357"/>
            <a:ext cx="9796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Etirement de l’impulsion jusqu’a ~600 </a:t>
            </a:r>
            <a:r>
              <a:rPr lang="fr-FR" sz="16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recompression</a:t>
            </a: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~20 – 40 </a:t>
            </a:r>
            <a:r>
              <a:rPr lang="fr-FR" sz="16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rms</a:t>
            </a:r>
            <a:endParaRPr lang="fr-FR" sz="16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Diminution de la puissance crête d’un facteur ~3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Composant du système testés, la plupart validés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0020" y="2924689"/>
            <a:ext cx="8851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spectre élargi par SPM induit des pics de puissance dans le profil temporel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spectre évolue au cour de l’amplification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0020" y="3952672"/>
            <a:ext cx="11758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Nouvel oscillateur laser avec un spectre initial plus large, plus besoin de SPM (nouvelle livraison attendue)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Nouvel amplificateur Nd:YVO</a:t>
            </a:r>
            <a:r>
              <a:rPr lang="fr-FR" sz="1600" b="1" baseline="-25000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16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décalé en longueur d’onde pour maintenir le spectre au cours de l’amplification (livrés récemment)</a:t>
            </a:r>
          </a:p>
        </p:txBody>
      </p:sp>
      <p:sp>
        <p:nvSpPr>
          <p:cNvPr id="14" name="Rectangle avec coin rogné 13"/>
          <p:cNvSpPr/>
          <p:nvPr/>
        </p:nvSpPr>
        <p:spPr>
          <a:xfrm>
            <a:off x="1543254" y="5115206"/>
            <a:ext cx="9912146" cy="888652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3338" y="5205035"/>
            <a:ext cx="10384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>
              <a:lnSpc>
                <a:spcPct val="100000"/>
              </a:lnSpc>
            </a:pPr>
            <a:r>
              <a:rPr lang="fr-FR" sz="2000" b="1" dirty="0">
                <a:solidFill>
                  <a:srgbClr val="FF0000"/>
                </a:solidFill>
              </a:rPr>
              <a:t>Après ces optimisations, une énergie laser totale de 100 </a:t>
            </a:r>
            <a:r>
              <a:rPr lang="fr-FR" sz="2000" b="1" dirty="0" err="1">
                <a:solidFill>
                  <a:srgbClr val="FF0000"/>
                </a:solidFill>
              </a:rPr>
              <a:t>mJ</a:t>
            </a:r>
            <a:r>
              <a:rPr lang="fr-FR" sz="2000" b="1" dirty="0">
                <a:solidFill>
                  <a:srgbClr val="FF0000"/>
                </a:solidFill>
              </a:rPr>
              <a:t> à 1064 nm, répartie sur 8 impulsions, sera accessible sans risque de casse (grâce au CPA)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38905" y="6053574"/>
            <a:ext cx="753213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19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Gain estimé sur le flux X lié à l’optimisation du laser:  ~100.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31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p:grpSp>
        <p:nvGrpSpPr>
          <p:cNvPr id="21" name="Groupe 20"/>
          <p:cNvGrpSpPr>
            <a:grpSpLocks noChangeAspect="1"/>
          </p:cNvGrpSpPr>
          <p:nvPr/>
        </p:nvGrpSpPr>
        <p:grpSpPr>
          <a:xfrm>
            <a:off x="884236" y="2245954"/>
            <a:ext cx="8373577" cy="2966734"/>
            <a:chOff x="6328575" y="2676716"/>
            <a:chExt cx="6376741" cy="2259261"/>
          </a:xfrm>
        </p:grpSpPr>
        <p:sp>
          <p:nvSpPr>
            <p:cNvPr id="121" name="Ellipse 120"/>
            <p:cNvSpPr/>
            <p:nvPr/>
          </p:nvSpPr>
          <p:spPr>
            <a:xfrm>
              <a:off x="7885543" y="3575463"/>
              <a:ext cx="170099" cy="155614"/>
            </a:xfrm>
            <a:prstGeom prst="ellipse">
              <a:avLst/>
            </a:prstGeom>
            <a:gradFill flip="none" rotWithShape="1">
              <a:gsLst>
                <a:gs pos="0">
                  <a:srgbClr val="CEE7EE"/>
                </a:gs>
                <a:gs pos="50000">
                  <a:srgbClr val="0093A7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123" name="Ellipse 122"/>
            <p:cNvSpPr/>
            <p:nvPr/>
          </p:nvSpPr>
          <p:spPr>
            <a:xfrm>
              <a:off x="7936041" y="3575463"/>
              <a:ext cx="170099" cy="155614"/>
            </a:xfrm>
            <a:prstGeom prst="ellipse">
              <a:avLst/>
            </a:prstGeom>
            <a:gradFill flip="none" rotWithShape="1">
              <a:gsLst>
                <a:gs pos="0">
                  <a:srgbClr val="0093A7"/>
                </a:gs>
                <a:gs pos="50000">
                  <a:srgbClr val="489EB6"/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sp>
          <p:nvSpPr>
            <p:cNvPr id="124" name="Ellipse 123"/>
            <p:cNvSpPr/>
            <p:nvPr/>
          </p:nvSpPr>
          <p:spPr>
            <a:xfrm>
              <a:off x="7995473" y="3576234"/>
              <a:ext cx="170099" cy="15561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</p:txBody>
        </p:sp>
        <p:cxnSp>
          <p:nvCxnSpPr>
            <p:cNvPr id="92" name="Connecteur droit 91"/>
            <p:cNvCxnSpPr/>
            <p:nvPr/>
          </p:nvCxnSpPr>
          <p:spPr>
            <a:xfrm>
              <a:off x="8178251" y="3644848"/>
              <a:ext cx="2926586" cy="405080"/>
            </a:xfrm>
            <a:prstGeom prst="line">
              <a:avLst/>
            </a:prstGeom>
            <a:ln w="15875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e 132"/>
            <p:cNvGrpSpPr/>
            <p:nvPr/>
          </p:nvGrpSpPr>
          <p:grpSpPr>
            <a:xfrm>
              <a:off x="6328575" y="2676716"/>
              <a:ext cx="6376741" cy="2259261"/>
              <a:chOff x="6328575" y="3009577"/>
              <a:chExt cx="6376741" cy="2259261"/>
            </a:xfrm>
          </p:grpSpPr>
          <p:grpSp>
            <p:nvGrpSpPr>
              <p:cNvPr id="132" name="Groupe 131"/>
              <p:cNvGrpSpPr/>
              <p:nvPr/>
            </p:nvGrpSpPr>
            <p:grpSpPr>
              <a:xfrm>
                <a:off x="6328575" y="3009577"/>
                <a:ext cx="6376741" cy="2259261"/>
                <a:chOff x="6328575" y="3009577"/>
                <a:chExt cx="6376741" cy="2259261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9811318" y="3768787"/>
                  <a:ext cx="28886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α</a:t>
                  </a:r>
                  <a:endParaRPr lang="fr-FR" sz="1400" baseline="-25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30" name="Groupe 129"/>
                <p:cNvGrpSpPr/>
                <p:nvPr/>
              </p:nvGrpSpPr>
              <p:grpSpPr>
                <a:xfrm>
                  <a:off x="6328575" y="3009577"/>
                  <a:ext cx="6376741" cy="2259261"/>
                  <a:chOff x="6328575" y="3009577"/>
                  <a:chExt cx="6376741" cy="2259261"/>
                </a:xfrm>
              </p:grpSpPr>
              <p:grpSp>
                <p:nvGrpSpPr>
                  <p:cNvPr id="129" name="Groupe 128"/>
                  <p:cNvGrpSpPr/>
                  <p:nvPr/>
                </p:nvGrpSpPr>
                <p:grpSpPr>
                  <a:xfrm>
                    <a:off x="6328575" y="3009577"/>
                    <a:ext cx="6376741" cy="2259261"/>
                    <a:chOff x="6328575" y="3009577"/>
                    <a:chExt cx="6376741" cy="2259261"/>
                  </a:xfrm>
                </p:grpSpPr>
                <p:grpSp>
                  <p:nvGrpSpPr>
                    <p:cNvPr id="71" name="Groupe 70"/>
                    <p:cNvGrpSpPr/>
                    <p:nvPr/>
                  </p:nvGrpSpPr>
                  <p:grpSpPr>
                    <a:xfrm>
                      <a:off x="6328575" y="3009577"/>
                      <a:ext cx="6376741" cy="2259261"/>
                      <a:chOff x="6328575" y="3004814"/>
                      <a:chExt cx="6376741" cy="2259261"/>
                    </a:xfrm>
                  </p:grpSpPr>
                  <p:grpSp>
                    <p:nvGrpSpPr>
                      <p:cNvPr id="62" name="Groupe 61"/>
                      <p:cNvGrpSpPr/>
                      <p:nvPr/>
                    </p:nvGrpSpPr>
                    <p:grpSpPr>
                      <a:xfrm>
                        <a:off x="6328575" y="3004814"/>
                        <a:ext cx="6376741" cy="2259261"/>
                        <a:chOff x="6328575" y="3004814"/>
                        <a:chExt cx="6376741" cy="2259261"/>
                      </a:xfrm>
                    </p:grpSpPr>
                    <p:grpSp>
                      <p:nvGrpSpPr>
                        <p:cNvPr id="32" name="Groupe 31"/>
                        <p:cNvGrpSpPr>
                          <a:grpSpLocks/>
                        </p:cNvGrpSpPr>
                        <p:nvPr/>
                      </p:nvGrpSpPr>
                      <p:grpSpPr>
                        <a:xfrm>
                          <a:off x="8177628" y="3629174"/>
                          <a:ext cx="1615759" cy="700184"/>
                          <a:chOff x="2843809" y="2393996"/>
                          <a:chExt cx="1440159" cy="580546"/>
                        </a:xfrm>
                      </p:grpSpPr>
                      <p:sp>
                        <p:nvSpPr>
                          <p:cNvPr id="65" name="Triangle isocèle 64"/>
                          <p:cNvSpPr/>
                          <p:nvPr/>
                        </p:nvSpPr>
                        <p:spPr>
                          <a:xfrm rot="16200000">
                            <a:off x="3237613" y="2004674"/>
                            <a:ext cx="576064" cy="1363672"/>
                          </a:xfrm>
                          <a:prstGeom prst="triangle">
                            <a:avLst/>
                          </a:prstGeom>
                          <a:solidFill>
                            <a:srgbClr val="EBDDFF"/>
                          </a:solidFill>
                          <a:ln>
                            <a:solidFill>
                              <a:srgbClr val="7030A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dirty="0">
                              <a:solidFill>
                                <a:srgbClr val="EBDDFF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6" name="Ellipse 65"/>
                          <p:cNvSpPr/>
                          <p:nvPr/>
                        </p:nvSpPr>
                        <p:spPr>
                          <a:xfrm>
                            <a:off x="4139952" y="2393996"/>
                            <a:ext cx="144016" cy="576064"/>
                          </a:xfrm>
                          <a:prstGeom prst="ellipse">
                            <a:avLst/>
                          </a:prstGeom>
                          <a:solidFill>
                            <a:srgbClr val="BC8FFF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dirty="0"/>
                          </a:p>
                        </p:txBody>
                      </p:sp>
                    </p:grpSp>
                    <p:cxnSp>
                      <p:nvCxnSpPr>
                        <p:cNvPr id="34" name="Connecteur droit avec flèche 33"/>
                        <p:cNvCxnSpPr/>
                        <p:nvPr/>
                      </p:nvCxnSpPr>
                      <p:spPr>
                        <a:xfrm>
                          <a:off x="7145401" y="3993994"/>
                          <a:ext cx="1032230" cy="0"/>
                        </a:xfrm>
                        <a:prstGeom prst="straightConnector1">
                          <a:avLst/>
                        </a:prstGeom>
                        <a:ln w="28575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" name="Connecteur droit 34"/>
                        <p:cNvCxnSpPr/>
                        <p:nvPr/>
                      </p:nvCxnSpPr>
                      <p:spPr>
                        <a:xfrm flipV="1">
                          <a:off x="8177630" y="3084526"/>
                          <a:ext cx="0" cy="1556138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  <a:prstDash val="lgDash"/>
                          <a:headEnd type="none" w="med" len="med"/>
                          <a:tailEnd type="arrow" w="sm" len="sm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8" name="Arc 37"/>
                        <p:cNvSpPr/>
                        <p:nvPr/>
                      </p:nvSpPr>
                      <p:spPr>
                        <a:xfrm rot="17577288">
                          <a:off x="8019267" y="3791706"/>
                          <a:ext cx="452478" cy="590591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  <p:sp>
                      <p:nvSpPr>
                        <p:cNvPr id="39" name="ZoneTexte 38"/>
                        <p:cNvSpPr txBox="1"/>
                        <p:nvPr/>
                      </p:nvSpPr>
                      <p:spPr>
                        <a:xfrm>
                          <a:off x="7978863" y="3645324"/>
                          <a:ext cx="425247" cy="25391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050" dirty="0"/>
                            <a:t>θ</a:t>
                          </a:r>
                          <a:r>
                            <a:rPr lang="fr-FR" sz="1050" baseline="-25000" dirty="0"/>
                            <a:t>1</a:t>
                          </a:r>
                        </a:p>
                      </p:txBody>
                    </p: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40" name="ZoneTexte 39"/>
                            <p:cNvSpPr txBox="1"/>
                            <p:nvPr/>
                          </p:nvSpPr>
                          <p:spPr>
                            <a:xfrm>
                              <a:off x="10052173" y="4490616"/>
                              <a:ext cx="2653143" cy="77345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fr-FR" sz="2000" dirty="0"/>
                                <a:t>Faisceau de rayons X</a:t>
                              </a:r>
                            </a:p>
                            <a:p>
                              <a14:m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oMath>
                              </a14:m>
                              <a:r>
                                <a:rPr lang="fr-FR" sz="2000" dirty="0"/>
                                <a:t>~10</a:t>
                              </a:r>
                              <a:r>
                                <a:rPr lang="fr-FR" sz="2000" baseline="30000" dirty="0"/>
                                <a:t>2</a:t>
                              </a:r>
                              <a:r>
                                <a:rPr lang="fr-FR" sz="2000" dirty="0"/>
                                <a:t> - 10</a:t>
                              </a:r>
                              <a:r>
                                <a:rPr lang="fr-FR" sz="2000" baseline="30000" dirty="0"/>
                                <a:t>7</a:t>
                              </a:r>
                            </a:p>
                            <a:p>
                              <a:endParaRPr lang="fr-FR" sz="2000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40" name="ZoneTexte 39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10052173" y="4490616"/>
                              <a:ext cx="2653143" cy="773459"/>
                            </a:xfrm>
                            <a:prstGeom prst="rect">
                              <a:avLst/>
                            </a:prstGeom>
                            <a:blipFill>
                              <a:blip r:embed="rId2"/>
                              <a:stretch>
                                <a:fillRect l="-1748" t="-2395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GB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41" name="ZoneTexte 40"/>
                            <p:cNvSpPr txBox="1"/>
                            <p:nvPr/>
                          </p:nvSpPr>
                          <p:spPr>
                            <a:xfrm>
                              <a:off x="10075535" y="3004814"/>
                              <a:ext cx="2176418" cy="721163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fr-FR" sz="2000" dirty="0"/>
                                <a:t>Faisceau de photons laser </a:t>
                              </a:r>
                              <a14:m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a14:m>
                              <a:r>
                                <a:rPr lang="fr-FR" sz="2000" dirty="0"/>
                                <a:t>~10</a:t>
                              </a:r>
                              <a:r>
                                <a:rPr lang="fr-FR" sz="2000" baseline="30000" dirty="0"/>
                                <a:t>15</a:t>
                              </a:r>
                              <a:r>
                                <a:rPr lang="fr-FR" sz="2000" dirty="0"/>
                                <a:t> - 10</a:t>
                              </a:r>
                              <a:r>
                                <a:rPr lang="fr-FR" sz="2000" baseline="30000" dirty="0"/>
                                <a:t>18</a:t>
                              </a:r>
                            </a:p>
                            <a:p>
                              <a:endParaRPr lang="fr-FR" sz="1400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41" name="ZoneTexte 40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10075535" y="3004814"/>
                              <a:ext cx="2176418" cy="721163"/>
                            </a:xfrm>
                            <a:prstGeom prst="rect">
                              <a:avLst/>
                            </a:prstGeom>
                            <a:blipFill>
                              <a:blip r:embed="rId3"/>
                              <a:stretch>
                                <a:fillRect l="-2132" t="-2564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GB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42" name="ZoneTexte 41"/>
                            <p:cNvSpPr txBox="1"/>
                            <p:nvPr/>
                          </p:nvSpPr>
                          <p:spPr>
                            <a:xfrm>
                              <a:off x="6328575" y="4049867"/>
                              <a:ext cx="2440824" cy="100784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fr-FR" sz="2000" dirty="0"/>
                                <a:t>Paquet d’électrons</a:t>
                              </a:r>
                            </a:p>
                            <a:p>
                              <a:r>
                                <a:rPr lang="fr-FR" sz="2000" dirty="0"/>
                                <a:t>relativistes</a:t>
                              </a:r>
                            </a:p>
                            <a:p>
                              <a14:m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oMath>
                              </a14:m>
                              <a:r>
                                <a:rPr lang="fr-FR" sz="2000" dirty="0"/>
                                <a:t>~10</a:t>
                              </a:r>
                              <a:r>
                                <a:rPr lang="fr-FR" sz="2000" baseline="30000" dirty="0"/>
                                <a:t>9</a:t>
                              </a:r>
                              <a:r>
                                <a:rPr lang="fr-FR" sz="2000" dirty="0"/>
                                <a:t> - 10</a:t>
                              </a:r>
                              <a:r>
                                <a:rPr lang="fr-FR" sz="2000" baseline="30000" dirty="0"/>
                                <a:t>10</a:t>
                              </a:r>
                            </a:p>
                            <a:p>
                              <a:endParaRPr lang="fr-FR" sz="2000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42" name="ZoneTexte 41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6328575" y="4049867"/>
                              <a:ext cx="2440824" cy="1007840"/>
                            </a:xfrm>
                            <a:prstGeom prst="rect">
                              <a:avLst/>
                            </a:prstGeom>
                            <a:blipFill>
                              <a:blip r:embed="rId4"/>
                              <a:stretch>
                                <a:fillRect l="-1901" t="-2304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GB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sp>
                      <p:nvSpPr>
                        <p:cNvPr id="43" name="ZoneTexte 42"/>
                        <p:cNvSpPr txBox="1"/>
                        <p:nvPr/>
                      </p:nvSpPr>
                      <p:spPr>
                        <a:xfrm>
                          <a:off x="11043171" y="4135178"/>
                          <a:ext cx="415345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600" dirty="0"/>
                            <a:t>E</a:t>
                          </a:r>
                          <a:r>
                            <a:rPr lang="fr-FR" sz="1600" baseline="-25000" dirty="0"/>
                            <a:t>x</a:t>
                          </a:r>
                        </a:p>
                      </p:txBody>
                    </p:sp>
                    <p:sp>
                      <p:nvSpPr>
                        <p:cNvPr id="44" name="ZoneTexte 43"/>
                        <p:cNvSpPr txBox="1"/>
                        <p:nvPr/>
                      </p:nvSpPr>
                      <p:spPr>
                        <a:xfrm>
                          <a:off x="11092050" y="3457254"/>
                          <a:ext cx="510117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600" dirty="0"/>
                            <a:t>E</a:t>
                          </a:r>
                          <a:r>
                            <a:rPr lang="fr-FR" sz="1600" baseline="-25000" dirty="0"/>
                            <a:t>p</a:t>
                          </a:r>
                        </a:p>
                      </p:txBody>
                    </p:sp>
                    <p:sp>
                      <p:nvSpPr>
                        <p:cNvPr id="45" name="ZoneTexte 44"/>
                        <p:cNvSpPr txBox="1"/>
                        <p:nvPr/>
                      </p:nvSpPr>
                      <p:spPr>
                        <a:xfrm>
                          <a:off x="7637913" y="3607338"/>
                          <a:ext cx="415345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600" dirty="0" err="1"/>
                            <a:t>E</a:t>
                          </a:r>
                          <a:r>
                            <a:rPr lang="fr-FR" sz="1600" baseline="-25000" dirty="0" err="1"/>
                            <a:t>e</a:t>
                          </a:r>
                          <a:endParaRPr lang="fr-FR" sz="1600" baseline="-25000" dirty="0"/>
                        </a:p>
                      </p:txBody>
                    </p:sp>
                    <p:sp>
                      <p:nvSpPr>
                        <p:cNvPr id="47" name="ZoneTexte 46"/>
                        <p:cNvSpPr txBox="1"/>
                        <p:nvPr/>
                      </p:nvSpPr>
                      <p:spPr>
                        <a:xfrm rot="15343">
                          <a:off x="10234348" y="3904754"/>
                          <a:ext cx="43537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400" b="1" dirty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θ</a:t>
                          </a:r>
                          <a:r>
                            <a:rPr lang="fr-FR" sz="1400" b="1" baseline="-25000" dirty="0"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49" name="Arc 48"/>
                        <p:cNvSpPr/>
                        <p:nvPr/>
                      </p:nvSpPr>
                      <p:spPr>
                        <a:xfrm rot="1660344">
                          <a:off x="9397244" y="3711991"/>
                          <a:ext cx="463074" cy="486937"/>
                        </a:xfrm>
                        <a:prstGeom prst="arc">
                          <a:avLst>
                            <a:gd name="adj1" fmla="val 18251940"/>
                            <a:gd name="adj2" fmla="val 20458307"/>
                          </a:avLst>
                        </a:prstGeom>
                        <a:ln w="28575">
                          <a:solidFill>
                            <a:srgbClr val="C00000"/>
                          </a:solidFill>
                        </a:ln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>
                            <a:solidFill>
                              <a:srgbClr val="C00000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53" name="Connecteur droit 52"/>
                        <p:cNvCxnSpPr/>
                        <p:nvPr/>
                      </p:nvCxnSpPr>
                      <p:spPr>
                        <a:xfrm>
                          <a:off x="6476641" y="3984316"/>
                          <a:ext cx="3784700" cy="462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  <a:prstDash val="lgDash"/>
                          <a:headEnd type="none" w="med" len="med"/>
                          <a:tailEnd type="arrow" w="sm" len="sm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" name="Connecteur droit 62"/>
                        <p:cNvCxnSpPr/>
                        <p:nvPr/>
                      </p:nvCxnSpPr>
                      <p:spPr>
                        <a:xfrm rot="21455947" flipH="1" flipV="1">
                          <a:off x="8182363" y="3939447"/>
                          <a:ext cx="1854948" cy="32775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60" name="Connecteur droit 59"/>
                      <p:cNvCxnSpPr>
                        <a:endCxn id="65" idx="0"/>
                      </p:cNvCxnSpPr>
                      <p:nvPr/>
                    </p:nvCxnSpPr>
                    <p:spPr>
                      <a:xfrm flipH="1">
                        <a:off x="8177628" y="3687514"/>
                        <a:ext cx="3234600" cy="294455"/>
                      </a:xfrm>
                      <a:prstGeom prst="line">
                        <a:avLst/>
                      </a:prstGeom>
                      <a:ln w="19050">
                        <a:solidFill>
                          <a:srgbClr val="C00000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6" name="Groupe 75"/>
                    <p:cNvGrpSpPr>
                      <a:grpSpLocks noChangeAspect="1"/>
                    </p:cNvGrpSpPr>
                    <p:nvPr/>
                  </p:nvGrpSpPr>
                  <p:grpSpPr>
                    <a:xfrm rot="11210603">
                      <a:off x="8205679" y="4024410"/>
                      <a:ext cx="2898125" cy="310210"/>
                      <a:chOff x="2138530" y="1606471"/>
                      <a:chExt cx="43238125" cy="4627995"/>
                    </a:xfrm>
                  </p:grpSpPr>
                  <p:grpSp>
                    <p:nvGrpSpPr>
                      <p:cNvPr id="77" name="Groupe 76"/>
                      <p:cNvGrpSpPr/>
                      <p:nvPr/>
                    </p:nvGrpSpPr>
                    <p:grpSpPr>
                      <a:xfrm>
                        <a:off x="2138530" y="1606471"/>
                        <a:ext cx="22442623" cy="4599419"/>
                        <a:chOff x="2138530" y="1606471"/>
                        <a:chExt cx="22442623" cy="4599419"/>
                      </a:xfrm>
                    </p:grpSpPr>
                    <p:grpSp>
                      <p:nvGrpSpPr>
                        <p:cNvPr id="82" name="Groupe 81"/>
                        <p:cNvGrpSpPr/>
                        <p:nvPr/>
                      </p:nvGrpSpPr>
                      <p:grpSpPr>
                        <a:xfrm>
                          <a:off x="2138530" y="1606471"/>
                          <a:ext cx="12040775" cy="4580369"/>
                          <a:chOff x="2138530" y="1606471"/>
                          <a:chExt cx="12040775" cy="4580369"/>
                        </a:xfrm>
                      </p:grpSpPr>
                      <p:sp>
                        <p:nvSpPr>
                          <p:cNvPr id="88" name="Forme libre 87"/>
                          <p:cNvSpPr/>
                          <p:nvPr/>
                        </p:nvSpPr>
                        <p:spPr>
                          <a:xfrm rot="1527782">
                            <a:off x="2138530" y="1606471"/>
                            <a:ext cx="6935986" cy="4135373"/>
                          </a:xfrm>
                          <a:custGeom>
                            <a:avLst/>
                            <a:gdLst>
                              <a:gd name="connsiteX0" fmla="*/ 0 w 2006917"/>
                              <a:gd name="connsiteY0" fmla="*/ 203680 h 289405"/>
                              <a:gd name="connsiteX1" fmla="*/ 1766887 w 2006917"/>
                              <a:gd name="connsiteY1" fmla="*/ 1273 h 289405"/>
                              <a:gd name="connsiteX2" fmla="*/ 1985962 w 2006917"/>
                              <a:gd name="connsiteY2" fmla="*/ 289405 h 289405"/>
                              <a:gd name="connsiteX0" fmla="*/ 0 w 1987007"/>
                              <a:gd name="connsiteY0" fmla="*/ 202455 h 316750"/>
                              <a:gd name="connsiteX1" fmla="*/ 733425 w 1987007"/>
                              <a:gd name="connsiteY1" fmla="*/ 311992 h 316750"/>
                              <a:gd name="connsiteX2" fmla="*/ 1766887 w 1987007"/>
                              <a:gd name="connsiteY2" fmla="*/ 48 h 316750"/>
                              <a:gd name="connsiteX3" fmla="*/ 1985962 w 1987007"/>
                              <a:gd name="connsiteY3" fmla="*/ 288180 h 316750"/>
                              <a:gd name="connsiteX0" fmla="*/ 0 w 1987007"/>
                              <a:gd name="connsiteY0" fmla="*/ 247699 h 318361"/>
                              <a:gd name="connsiteX1" fmla="*/ 733425 w 1987007"/>
                              <a:gd name="connsiteY1" fmla="*/ 311992 h 318361"/>
                              <a:gd name="connsiteX2" fmla="*/ 1766887 w 1987007"/>
                              <a:gd name="connsiteY2" fmla="*/ 48 h 318361"/>
                              <a:gd name="connsiteX3" fmla="*/ 1985962 w 1987007"/>
                              <a:gd name="connsiteY3" fmla="*/ 288180 h 318361"/>
                              <a:gd name="connsiteX0" fmla="*/ 0 w 1987007"/>
                              <a:gd name="connsiteY0" fmla="*/ 247699 h 325651"/>
                              <a:gd name="connsiteX1" fmla="*/ 357187 w 1987007"/>
                              <a:gd name="connsiteY1" fmla="*/ 254733 h 325651"/>
                              <a:gd name="connsiteX2" fmla="*/ 733425 w 1987007"/>
                              <a:gd name="connsiteY2" fmla="*/ 311992 h 325651"/>
                              <a:gd name="connsiteX3" fmla="*/ 1766887 w 1987007"/>
                              <a:gd name="connsiteY3" fmla="*/ 48 h 325651"/>
                              <a:gd name="connsiteX4" fmla="*/ 1985962 w 1987007"/>
                              <a:gd name="connsiteY4" fmla="*/ 288180 h 325651"/>
                              <a:gd name="connsiteX0" fmla="*/ 0 w 1987007"/>
                              <a:gd name="connsiteY0" fmla="*/ 247699 h 324941"/>
                              <a:gd name="connsiteX1" fmla="*/ 185737 w 1987007"/>
                              <a:gd name="connsiteY1" fmla="*/ 247590 h 324941"/>
                              <a:gd name="connsiteX2" fmla="*/ 733425 w 1987007"/>
                              <a:gd name="connsiteY2" fmla="*/ 311992 h 324941"/>
                              <a:gd name="connsiteX3" fmla="*/ 1766887 w 1987007"/>
                              <a:gd name="connsiteY3" fmla="*/ 48 h 324941"/>
                              <a:gd name="connsiteX4" fmla="*/ 1985962 w 1987007"/>
                              <a:gd name="connsiteY4" fmla="*/ 288180 h 324941"/>
                              <a:gd name="connsiteX0" fmla="*/ 0 w 1987007"/>
                              <a:gd name="connsiteY0" fmla="*/ 247699 h 322815"/>
                              <a:gd name="connsiteX1" fmla="*/ 185737 w 1987007"/>
                              <a:gd name="connsiteY1" fmla="*/ 247590 h 322815"/>
                              <a:gd name="connsiteX2" fmla="*/ 733425 w 1987007"/>
                              <a:gd name="connsiteY2" fmla="*/ 311992 h 322815"/>
                              <a:gd name="connsiteX3" fmla="*/ 1766887 w 1987007"/>
                              <a:gd name="connsiteY3" fmla="*/ 48 h 322815"/>
                              <a:gd name="connsiteX4" fmla="*/ 1985962 w 1987007"/>
                              <a:gd name="connsiteY4" fmla="*/ 288180 h 322815"/>
                              <a:gd name="connsiteX0" fmla="*/ 0 w 1987007"/>
                              <a:gd name="connsiteY0" fmla="*/ 247699 h 322815"/>
                              <a:gd name="connsiteX1" fmla="*/ 185737 w 1987007"/>
                              <a:gd name="connsiteY1" fmla="*/ 247590 h 322815"/>
                              <a:gd name="connsiteX2" fmla="*/ 733425 w 1987007"/>
                              <a:gd name="connsiteY2" fmla="*/ 311992 h 322815"/>
                              <a:gd name="connsiteX3" fmla="*/ 1766887 w 1987007"/>
                              <a:gd name="connsiteY3" fmla="*/ 48 h 322815"/>
                              <a:gd name="connsiteX4" fmla="*/ 1985962 w 1987007"/>
                              <a:gd name="connsiteY4" fmla="*/ 288180 h 322815"/>
                              <a:gd name="connsiteX0" fmla="*/ 0 w 1991770"/>
                              <a:gd name="connsiteY0" fmla="*/ 331043 h 331492"/>
                              <a:gd name="connsiteX1" fmla="*/ 190500 w 1991770"/>
                              <a:gd name="connsiteY1" fmla="*/ 247590 h 331492"/>
                              <a:gd name="connsiteX2" fmla="*/ 738188 w 1991770"/>
                              <a:gd name="connsiteY2" fmla="*/ 311992 h 331492"/>
                              <a:gd name="connsiteX3" fmla="*/ 1771650 w 1991770"/>
                              <a:gd name="connsiteY3" fmla="*/ 48 h 331492"/>
                              <a:gd name="connsiteX4" fmla="*/ 1990725 w 1991770"/>
                              <a:gd name="connsiteY4" fmla="*/ 288180 h 331492"/>
                              <a:gd name="connsiteX0" fmla="*/ 0 w 1996138"/>
                              <a:gd name="connsiteY0" fmla="*/ 330998 h 331447"/>
                              <a:gd name="connsiteX1" fmla="*/ 190500 w 1996138"/>
                              <a:gd name="connsiteY1" fmla="*/ 247545 h 331447"/>
                              <a:gd name="connsiteX2" fmla="*/ 414338 w 1996138"/>
                              <a:gd name="connsiteY2" fmla="*/ 283372 h 331447"/>
                              <a:gd name="connsiteX3" fmla="*/ 1771650 w 1996138"/>
                              <a:gd name="connsiteY3" fmla="*/ 3 h 331447"/>
                              <a:gd name="connsiteX4" fmla="*/ 1990725 w 1996138"/>
                              <a:gd name="connsiteY4" fmla="*/ 288135 h 331447"/>
                              <a:gd name="connsiteX0" fmla="*/ 0 w 1996138"/>
                              <a:gd name="connsiteY0" fmla="*/ 330997 h 331446"/>
                              <a:gd name="connsiteX1" fmla="*/ 190500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0997 h 331446"/>
                              <a:gd name="connsiteX1" fmla="*/ 190500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0997 h 331446"/>
                              <a:gd name="connsiteX1" fmla="*/ 190500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0997 h 331446"/>
                              <a:gd name="connsiteX1" fmla="*/ 166687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1062 h 331511"/>
                              <a:gd name="connsiteX1" fmla="*/ 166687 w 1996138"/>
                              <a:gd name="connsiteY1" fmla="*/ 247609 h 331511"/>
                              <a:gd name="connsiteX2" fmla="*/ 414338 w 1996138"/>
                              <a:gd name="connsiteY2" fmla="*/ 283436 h 331511"/>
                              <a:gd name="connsiteX3" fmla="*/ 523573 w 1996138"/>
                              <a:gd name="connsiteY3" fmla="*/ 261417 h 331511"/>
                              <a:gd name="connsiteX4" fmla="*/ 1771650 w 1996138"/>
                              <a:gd name="connsiteY4" fmla="*/ 67 h 331511"/>
                              <a:gd name="connsiteX5" fmla="*/ 1990725 w 1996138"/>
                              <a:gd name="connsiteY5" fmla="*/ 288199 h 331511"/>
                              <a:gd name="connsiteX0" fmla="*/ 0 w 1992208"/>
                              <a:gd name="connsiteY0" fmla="*/ 333218 h 333667"/>
                              <a:gd name="connsiteX1" fmla="*/ 166687 w 1992208"/>
                              <a:gd name="connsiteY1" fmla="*/ 249765 h 333667"/>
                              <a:gd name="connsiteX2" fmla="*/ 414338 w 1992208"/>
                              <a:gd name="connsiteY2" fmla="*/ 285592 h 333667"/>
                              <a:gd name="connsiteX3" fmla="*/ 664067 w 1992208"/>
                              <a:gd name="connsiteY3" fmla="*/ 163561 h 333667"/>
                              <a:gd name="connsiteX4" fmla="*/ 1771650 w 1992208"/>
                              <a:gd name="connsiteY4" fmla="*/ 2223 h 333667"/>
                              <a:gd name="connsiteX5" fmla="*/ 1990725 w 1992208"/>
                              <a:gd name="connsiteY5" fmla="*/ 290355 h 333667"/>
                              <a:gd name="connsiteX0" fmla="*/ 0 w 1992208"/>
                              <a:gd name="connsiteY0" fmla="*/ 333946 h 334395"/>
                              <a:gd name="connsiteX1" fmla="*/ 166687 w 1992208"/>
                              <a:gd name="connsiteY1" fmla="*/ 250493 h 334395"/>
                              <a:gd name="connsiteX2" fmla="*/ 414338 w 1992208"/>
                              <a:gd name="connsiteY2" fmla="*/ 286320 h 334395"/>
                              <a:gd name="connsiteX3" fmla="*/ 664067 w 1992208"/>
                              <a:gd name="connsiteY3" fmla="*/ 164289 h 334395"/>
                              <a:gd name="connsiteX4" fmla="*/ 747410 w 1992208"/>
                              <a:gd name="connsiteY4" fmla="*/ 142859 h 334395"/>
                              <a:gd name="connsiteX5" fmla="*/ 1771650 w 1992208"/>
                              <a:gd name="connsiteY5" fmla="*/ 2951 h 334395"/>
                              <a:gd name="connsiteX6" fmla="*/ 1990725 w 1992208"/>
                              <a:gd name="connsiteY6" fmla="*/ 291083 h 334395"/>
                              <a:gd name="connsiteX0" fmla="*/ 0 w 1991334"/>
                              <a:gd name="connsiteY0" fmla="*/ 331634 h 332083"/>
                              <a:gd name="connsiteX1" fmla="*/ 166687 w 1991334"/>
                              <a:gd name="connsiteY1" fmla="*/ 248181 h 332083"/>
                              <a:gd name="connsiteX2" fmla="*/ 414338 w 1991334"/>
                              <a:gd name="connsiteY2" fmla="*/ 284008 h 332083"/>
                              <a:gd name="connsiteX3" fmla="*/ 664067 w 1991334"/>
                              <a:gd name="connsiteY3" fmla="*/ 161977 h 332083"/>
                              <a:gd name="connsiteX4" fmla="*/ 885523 w 1991334"/>
                              <a:gd name="connsiteY4" fmla="*/ 209603 h 332083"/>
                              <a:gd name="connsiteX5" fmla="*/ 1771650 w 1991334"/>
                              <a:gd name="connsiteY5" fmla="*/ 639 h 332083"/>
                              <a:gd name="connsiteX6" fmla="*/ 1990725 w 1991334"/>
                              <a:gd name="connsiteY6" fmla="*/ 288771 h 332083"/>
                              <a:gd name="connsiteX0" fmla="*/ 0 w 1991334"/>
                              <a:gd name="connsiteY0" fmla="*/ 333367 h 333816"/>
                              <a:gd name="connsiteX1" fmla="*/ 166687 w 1991334"/>
                              <a:gd name="connsiteY1" fmla="*/ 249914 h 333816"/>
                              <a:gd name="connsiteX2" fmla="*/ 414338 w 1991334"/>
                              <a:gd name="connsiteY2" fmla="*/ 285741 h 333816"/>
                              <a:gd name="connsiteX3" fmla="*/ 664067 w 1991334"/>
                              <a:gd name="connsiteY3" fmla="*/ 163710 h 333816"/>
                              <a:gd name="connsiteX4" fmla="*/ 885523 w 1991334"/>
                              <a:gd name="connsiteY4" fmla="*/ 211336 h 333816"/>
                              <a:gd name="connsiteX5" fmla="*/ 1109360 w 1991334"/>
                              <a:gd name="connsiteY5" fmla="*/ 156567 h 333816"/>
                              <a:gd name="connsiteX6" fmla="*/ 1771650 w 1991334"/>
                              <a:gd name="connsiteY6" fmla="*/ 2372 h 333816"/>
                              <a:gd name="connsiteX7" fmla="*/ 1990725 w 1991334"/>
                              <a:gd name="connsiteY7" fmla="*/ 290504 h 333816"/>
                              <a:gd name="connsiteX0" fmla="*/ 0 w 1991099"/>
                              <a:gd name="connsiteY0" fmla="*/ 338000 h 338449"/>
                              <a:gd name="connsiteX1" fmla="*/ 166687 w 1991099"/>
                              <a:gd name="connsiteY1" fmla="*/ 254547 h 338449"/>
                              <a:gd name="connsiteX2" fmla="*/ 414338 w 1991099"/>
                              <a:gd name="connsiteY2" fmla="*/ 290374 h 338449"/>
                              <a:gd name="connsiteX3" fmla="*/ 664067 w 1991099"/>
                              <a:gd name="connsiteY3" fmla="*/ 168343 h 338449"/>
                              <a:gd name="connsiteX4" fmla="*/ 885523 w 1991099"/>
                              <a:gd name="connsiteY4" fmla="*/ 215969 h 338449"/>
                              <a:gd name="connsiteX5" fmla="*/ 1085547 w 1991099"/>
                              <a:gd name="connsiteY5" fmla="*/ 99287 h 338449"/>
                              <a:gd name="connsiteX6" fmla="*/ 1771650 w 1991099"/>
                              <a:gd name="connsiteY6" fmla="*/ 7005 h 338449"/>
                              <a:gd name="connsiteX7" fmla="*/ 1990725 w 1991099"/>
                              <a:gd name="connsiteY7" fmla="*/ 295137 h 338449"/>
                              <a:gd name="connsiteX0" fmla="*/ 0 w 1991099"/>
                              <a:gd name="connsiteY0" fmla="*/ 339393 h 339842"/>
                              <a:gd name="connsiteX1" fmla="*/ 166687 w 1991099"/>
                              <a:gd name="connsiteY1" fmla="*/ 255940 h 339842"/>
                              <a:gd name="connsiteX2" fmla="*/ 414338 w 1991099"/>
                              <a:gd name="connsiteY2" fmla="*/ 291767 h 339842"/>
                              <a:gd name="connsiteX3" fmla="*/ 664067 w 1991099"/>
                              <a:gd name="connsiteY3" fmla="*/ 169736 h 339842"/>
                              <a:gd name="connsiteX4" fmla="*/ 885523 w 1991099"/>
                              <a:gd name="connsiteY4" fmla="*/ 217362 h 339842"/>
                              <a:gd name="connsiteX5" fmla="*/ 1085547 w 1991099"/>
                              <a:gd name="connsiteY5" fmla="*/ 100680 h 339842"/>
                              <a:gd name="connsiteX6" fmla="*/ 1149843 w 1991099"/>
                              <a:gd name="connsiteY6" fmla="*/ 79250 h 339842"/>
                              <a:gd name="connsiteX7" fmla="*/ 1771650 w 1991099"/>
                              <a:gd name="connsiteY7" fmla="*/ 8398 h 339842"/>
                              <a:gd name="connsiteX8" fmla="*/ 1990725 w 1991099"/>
                              <a:gd name="connsiteY8" fmla="*/ 296530 h 339842"/>
                              <a:gd name="connsiteX0" fmla="*/ 0 w 1990974"/>
                              <a:gd name="connsiteY0" fmla="*/ 333114 h 333563"/>
                              <a:gd name="connsiteX1" fmla="*/ 166687 w 1990974"/>
                              <a:gd name="connsiteY1" fmla="*/ 249661 h 333563"/>
                              <a:gd name="connsiteX2" fmla="*/ 414338 w 1990974"/>
                              <a:gd name="connsiteY2" fmla="*/ 285488 h 333563"/>
                              <a:gd name="connsiteX3" fmla="*/ 664067 w 1990974"/>
                              <a:gd name="connsiteY3" fmla="*/ 163457 h 333563"/>
                              <a:gd name="connsiteX4" fmla="*/ 885523 w 1990974"/>
                              <a:gd name="connsiteY4" fmla="*/ 211083 h 333563"/>
                              <a:gd name="connsiteX5" fmla="*/ 1085547 w 1990974"/>
                              <a:gd name="connsiteY5" fmla="*/ 94401 h 333563"/>
                              <a:gd name="connsiteX6" fmla="*/ 1333200 w 1990974"/>
                              <a:gd name="connsiteY6" fmla="*/ 156315 h 333563"/>
                              <a:gd name="connsiteX7" fmla="*/ 1771650 w 1990974"/>
                              <a:gd name="connsiteY7" fmla="*/ 2119 h 333563"/>
                              <a:gd name="connsiteX8" fmla="*/ 1990725 w 1990974"/>
                              <a:gd name="connsiteY8" fmla="*/ 290251 h 333563"/>
                              <a:gd name="connsiteX0" fmla="*/ 0 w 1990836"/>
                              <a:gd name="connsiteY0" fmla="*/ 323709 h 324158"/>
                              <a:gd name="connsiteX1" fmla="*/ 166687 w 1990836"/>
                              <a:gd name="connsiteY1" fmla="*/ 240256 h 324158"/>
                              <a:gd name="connsiteX2" fmla="*/ 414338 w 1990836"/>
                              <a:gd name="connsiteY2" fmla="*/ 276083 h 324158"/>
                              <a:gd name="connsiteX3" fmla="*/ 664067 w 1990836"/>
                              <a:gd name="connsiteY3" fmla="*/ 154052 h 324158"/>
                              <a:gd name="connsiteX4" fmla="*/ 885523 w 1990836"/>
                              <a:gd name="connsiteY4" fmla="*/ 201678 h 324158"/>
                              <a:gd name="connsiteX5" fmla="*/ 1085547 w 1990836"/>
                              <a:gd name="connsiteY5" fmla="*/ 84996 h 324158"/>
                              <a:gd name="connsiteX6" fmla="*/ 1333200 w 1990836"/>
                              <a:gd name="connsiteY6" fmla="*/ 146910 h 324158"/>
                              <a:gd name="connsiteX7" fmla="*/ 1621631 w 1990836"/>
                              <a:gd name="connsiteY7" fmla="*/ 2239 h 324158"/>
                              <a:gd name="connsiteX8" fmla="*/ 1990725 w 1990836"/>
                              <a:gd name="connsiteY8" fmla="*/ 280846 h 324158"/>
                              <a:gd name="connsiteX0" fmla="*/ 0 w 1945610"/>
                              <a:gd name="connsiteY0" fmla="*/ 344176 h 344625"/>
                              <a:gd name="connsiteX1" fmla="*/ 166687 w 1945610"/>
                              <a:gd name="connsiteY1" fmla="*/ 260723 h 344625"/>
                              <a:gd name="connsiteX2" fmla="*/ 414338 w 1945610"/>
                              <a:gd name="connsiteY2" fmla="*/ 296550 h 344625"/>
                              <a:gd name="connsiteX3" fmla="*/ 664067 w 1945610"/>
                              <a:gd name="connsiteY3" fmla="*/ 174519 h 344625"/>
                              <a:gd name="connsiteX4" fmla="*/ 885523 w 1945610"/>
                              <a:gd name="connsiteY4" fmla="*/ 222145 h 344625"/>
                              <a:gd name="connsiteX5" fmla="*/ 1085547 w 1945610"/>
                              <a:gd name="connsiteY5" fmla="*/ 105463 h 344625"/>
                              <a:gd name="connsiteX6" fmla="*/ 1333200 w 1945610"/>
                              <a:gd name="connsiteY6" fmla="*/ 167377 h 344625"/>
                              <a:gd name="connsiteX7" fmla="*/ 1621631 w 1945610"/>
                              <a:gd name="connsiteY7" fmla="*/ 22706 h 344625"/>
                              <a:gd name="connsiteX8" fmla="*/ 1945481 w 1945610"/>
                              <a:gd name="connsiteY8" fmla="*/ 29851 h 344625"/>
                              <a:gd name="connsiteX0" fmla="*/ 0 w 1945481"/>
                              <a:gd name="connsiteY0" fmla="*/ 344506 h 344955"/>
                              <a:gd name="connsiteX1" fmla="*/ 166687 w 1945481"/>
                              <a:gd name="connsiteY1" fmla="*/ 261053 h 344955"/>
                              <a:gd name="connsiteX2" fmla="*/ 414338 w 1945481"/>
                              <a:gd name="connsiteY2" fmla="*/ 296880 h 344955"/>
                              <a:gd name="connsiteX3" fmla="*/ 664067 w 1945481"/>
                              <a:gd name="connsiteY3" fmla="*/ 174849 h 344955"/>
                              <a:gd name="connsiteX4" fmla="*/ 885523 w 1945481"/>
                              <a:gd name="connsiteY4" fmla="*/ 222475 h 344955"/>
                              <a:gd name="connsiteX5" fmla="*/ 1085547 w 1945481"/>
                              <a:gd name="connsiteY5" fmla="*/ 105793 h 344955"/>
                              <a:gd name="connsiteX6" fmla="*/ 1333200 w 1945481"/>
                              <a:gd name="connsiteY6" fmla="*/ 167707 h 344955"/>
                              <a:gd name="connsiteX7" fmla="*/ 1621631 w 1945481"/>
                              <a:gd name="connsiteY7" fmla="*/ 23036 h 344955"/>
                              <a:gd name="connsiteX8" fmla="*/ 1799924 w 1945481"/>
                              <a:gd name="connsiteY8" fmla="*/ 1020 h 344955"/>
                              <a:gd name="connsiteX9" fmla="*/ 1945481 w 1945481"/>
                              <a:gd name="connsiteY9" fmla="*/ 30181 h 344955"/>
                              <a:gd name="connsiteX0" fmla="*/ 0 w 1945481"/>
                              <a:gd name="connsiteY0" fmla="*/ 323206 h 323655"/>
                              <a:gd name="connsiteX1" fmla="*/ 166687 w 1945481"/>
                              <a:gd name="connsiteY1" fmla="*/ 239753 h 323655"/>
                              <a:gd name="connsiteX2" fmla="*/ 414338 w 1945481"/>
                              <a:gd name="connsiteY2" fmla="*/ 275580 h 323655"/>
                              <a:gd name="connsiteX3" fmla="*/ 664067 w 1945481"/>
                              <a:gd name="connsiteY3" fmla="*/ 153549 h 323655"/>
                              <a:gd name="connsiteX4" fmla="*/ 885523 w 1945481"/>
                              <a:gd name="connsiteY4" fmla="*/ 201175 h 323655"/>
                              <a:gd name="connsiteX5" fmla="*/ 1085547 w 1945481"/>
                              <a:gd name="connsiteY5" fmla="*/ 84493 h 323655"/>
                              <a:gd name="connsiteX6" fmla="*/ 1333200 w 1945481"/>
                              <a:gd name="connsiteY6" fmla="*/ 146407 h 323655"/>
                              <a:gd name="connsiteX7" fmla="*/ 1621631 w 1945481"/>
                              <a:gd name="connsiteY7" fmla="*/ 1736 h 323655"/>
                              <a:gd name="connsiteX8" fmla="*/ 1821356 w 1945481"/>
                              <a:gd name="connsiteY8" fmla="*/ 63064 h 323655"/>
                              <a:gd name="connsiteX9" fmla="*/ 1945481 w 1945481"/>
                              <a:gd name="connsiteY9" fmla="*/ 8881 h 323655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085547 w 1945481"/>
                              <a:gd name="connsiteY5" fmla="*/ 79835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33172 w 1945481"/>
                              <a:gd name="connsiteY5" fmla="*/ 79835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33172 w 1945481"/>
                              <a:gd name="connsiteY5" fmla="*/ 79835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6936 h 317385"/>
                              <a:gd name="connsiteX1" fmla="*/ 166687 w 1945481"/>
                              <a:gd name="connsiteY1" fmla="*/ 233483 h 317385"/>
                              <a:gd name="connsiteX2" fmla="*/ 414338 w 1945481"/>
                              <a:gd name="connsiteY2" fmla="*/ 269310 h 317385"/>
                              <a:gd name="connsiteX3" fmla="*/ 664067 w 1945481"/>
                              <a:gd name="connsiteY3" fmla="*/ 147279 h 317385"/>
                              <a:gd name="connsiteX4" fmla="*/ 885523 w 1945481"/>
                              <a:gd name="connsiteY4" fmla="*/ 194905 h 317385"/>
                              <a:gd name="connsiteX5" fmla="*/ 1114122 w 1945481"/>
                              <a:gd name="connsiteY5" fmla="*/ 75841 h 317385"/>
                              <a:gd name="connsiteX6" fmla="*/ 1333200 w 1945481"/>
                              <a:gd name="connsiteY6" fmla="*/ 140137 h 317385"/>
                              <a:gd name="connsiteX7" fmla="*/ 1571624 w 1945481"/>
                              <a:gd name="connsiteY7" fmla="*/ 229 h 317385"/>
                              <a:gd name="connsiteX8" fmla="*/ 1821356 w 1945481"/>
                              <a:gd name="connsiteY8" fmla="*/ 56794 h 317385"/>
                              <a:gd name="connsiteX9" fmla="*/ 1945481 w 1945481"/>
                              <a:gd name="connsiteY9" fmla="*/ 2611 h 317385"/>
                              <a:gd name="connsiteX0" fmla="*/ 0 w 1945481"/>
                              <a:gd name="connsiteY0" fmla="*/ 316906 h 317355"/>
                              <a:gd name="connsiteX1" fmla="*/ 166687 w 1945481"/>
                              <a:gd name="connsiteY1" fmla="*/ 233453 h 317355"/>
                              <a:gd name="connsiteX2" fmla="*/ 414338 w 1945481"/>
                              <a:gd name="connsiteY2" fmla="*/ 269280 h 317355"/>
                              <a:gd name="connsiteX3" fmla="*/ 664067 w 1945481"/>
                              <a:gd name="connsiteY3" fmla="*/ 147249 h 317355"/>
                              <a:gd name="connsiteX4" fmla="*/ 885523 w 1945481"/>
                              <a:gd name="connsiteY4" fmla="*/ 194875 h 317355"/>
                              <a:gd name="connsiteX5" fmla="*/ 1114122 w 1945481"/>
                              <a:gd name="connsiteY5" fmla="*/ 75811 h 317355"/>
                              <a:gd name="connsiteX6" fmla="*/ 1333200 w 1945481"/>
                              <a:gd name="connsiteY6" fmla="*/ 140107 h 317355"/>
                              <a:gd name="connsiteX7" fmla="*/ 1571624 w 1945481"/>
                              <a:gd name="connsiteY7" fmla="*/ 199 h 317355"/>
                              <a:gd name="connsiteX8" fmla="*/ 1821356 w 1945481"/>
                              <a:gd name="connsiteY8" fmla="*/ 56764 h 317355"/>
                              <a:gd name="connsiteX9" fmla="*/ 1945481 w 1945481"/>
                              <a:gd name="connsiteY9" fmla="*/ 2581 h 317355"/>
                              <a:gd name="connsiteX0" fmla="*/ 0 w 1945481"/>
                              <a:gd name="connsiteY0" fmla="*/ 316906 h 317355"/>
                              <a:gd name="connsiteX1" fmla="*/ 166687 w 1945481"/>
                              <a:gd name="connsiteY1" fmla="*/ 233453 h 317355"/>
                              <a:gd name="connsiteX2" fmla="*/ 414338 w 1945481"/>
                              <a:gd name="connsiteY2" fmla="*/ 269280 h 317355"/>
                              <a:gd name="connsiteX3" fmla="*/ 664067 w 1945481"/>
                              <a:gd name="connsiteY3" fmla="*/ 147249 h 317355"/>
                              <a:gd name="connsiteX4" fmla="*/ 885523 w 1945481"/>
                              <a:gd name="connsiteY4" fmla="*/ 194875 h 317355"/>
                              <a:gd name="connsiteX5" fmla="*/ 1114122 w 1945481"/>
                              <a:gd name="connsiteY5" fmla="*/ 75811 h 317355"/>
                              <a:gd name="connsiteX6" fmla="*/ 1333200 w 1945481"/>
                              <a:gd name="connsiteY6" fmla="*/ 140107 h 317355"/>
                              <a:gd name="connsiteX7" fmla="*/ 1571624 w 1945481"/>
                              <a:gd name="connsiteY7" fmla="*/ 199 h 317355"/>
                              <a:gd name="connsiteX8" fmla="*/ 1821356 w 1945481"/>
                              <a:gd name="connsiteY8" fmla="*/ 56764 h 317355"/>
                              <a:gd name="connsiteX9" fmla="*/ 1945481 w 1945481"/>
                              <a:gd name="connsiteY9" fmla="*/ 2581 h 317355"/>
                              <a:gd name="connsiteX0" fmla="*/ 0 w 1945481"/>
                              <a:gd name="connsiteY0" fmla="*/ 316906 h 317355"/>
                              <a:gd name="connsiteX1" fmla="*/ 166687 w 1945481"/>
                              <a:gd name="connsiteY1" fmla="*/ 233453 h 317355"/>
                              <a:gd name="connsiteX2" fmla="*/ 414338 w 1945481"/>
                              <a:gd name="connsiteY2" fmla="*/ 269280 h 317355"/>
                              <a:gd name="connsiteX3" fmla="*/ 664067 w 1945481"/>
                              <a:gd name="connsiteY3" fmla="*/ 147249 h 317355"/>
                              <a:gd name="connsiteX4" fmla="*/ 885523 w 1945481"/>
                              <a:gd name="connsiteY4" fmla="*/ 194875 h 317355"/>
                              <a:gd name="connsiteX5" fmla="*/ 1114122 w 1945481"/>
                              <a:gd name="connsiteY5" fmla="*/ 75811 h 317355"/>
                              <a:gd name="connsiteX6" fmla="*/ 1333200 w 1945481"/>
                              <a:gd name="connsiteY6" fmla="*/ 140107 h 317355"/>
                              <a:gd name="connsiteX7" fmla="*/ 1571624 w 1945481"/>
                              <a:gd name="connsiteY7" fmla="*/ 199 h 317355"/>
                              <a:gd name="connsiteX8" fmla="*/ 1821356 w 1945481"/>
                              <a:gd name="connsiteY8" fmla="*/ 56764 h 317355"/>
                              <a:gd name="connsiteX9" fmla="*/ 1945481 w 1945481"/>
                              <a:gd name="connsiteY9" fmla="*/ 2581 h 317355"/>
                              <a:gd name="connsiteX0" fmla="*/ 0 w 1995487"/>
                              <a:gd name="connsiteY0" fmla="*/ 371634 h 372083"/>
                              <a:gd name="connsiteX1" fmla="*/ 166687 w 1995487"/>
                              <a:gd name="connsiteY1" fmla="*/ 288181 h 372083"/>
                              <a:gd name="connsiteX2" fmla="*/ 414338 w 1995487"/>
                              <a:gd name="connsiteY2" fmla="*/ 324008 h 372083"/>
                              <a:gd name="connsiteX3" fmla="*/ 664067 w 1995487"/>
                              <a:gd name="connsiteY3" fmla="*/ 201977 h 372083"/>
                              <a:gd name="connsiteX4" fmla="*/ 885523 w 1995487"/>
                              <a:gd name="connsiteY4" fmla="*/ 249603 h 372083"/>
                              <a:gd name="connsiteX5" fmla="*/ 1114122 w 1995487"/>
                              <a:gd name="connsiteY5" fmla="*/ 130539 h 372083"/>
                              <a:gd name="connsiteX6" fmla="*/ 1333200 w 1995487"/>
                              <a:gd name="connsiteY6" fmla="*/ 194835 h 372083"/>
                              <a:gd name="connsiteX7" fmla="*/ 1571624 w 1995487"/>
                              <a:gd name="connsiteY7" fmla="*/ 54927 h 372083"/>
                              <a:gd name="connsiteX8" fmla="*/ 1821356 w 1995487"/>
                              <a:gd name="connsiteY8" fmla="*/ 111492 h 372083"/>
                              <a:gd name="connsiteX9" fmla="*/ 1995487 w 1995487"/>
                              <a:gd name="connsiteY9" fmla="*/ 159 h 372083"/>
                              <a:gd name="connsiteX0" fmla="*/ 0 w 1993105"/>
                              <a:gd name="connsiteY0" fmla="*/ 317020 h 317469"/>
                              <a:gd name="connsiteX1" fmla="*/ 166687 w 1993105"/>
                              <a:gd name="connsiteY1" fmla="*/ 233567 h 317469"/>
                              <a:gd name="connsiteX2" fmla="*/ 414338 w 1993105"/>
                              <a:gd name="connsiteY2" fmla="*/ 269394 h 317469"/>
                              <a:gd name="connsiteX3" fmla="*/ 664067 w 1993105"/>
                              <a:gd name="connsiteY3" fmla="*/ 147363 h 317469"/>
                              <a:gd name="connsiteX4" fmla="*/ 885523 w 1993105"/>
                              <a:gd name="connsiteY4" fmla="*/ 194989 h 317469"/>
                              <a:gd name="connsiteX5" fmla="*/ 1114122 w 1993105"/>
                              <a:gd name="connsiteY5" fmla="*/ 75925 h 317469"/>
                              <a:gd name="connsiteX6" fmla="*/ 1333200 w 1993105"/>
                              <a:gd name="connsiteY6" fmla="*/ 140221 h 317469"/>
                              <a:gd name="connsiteX7" fmla="*/ 1571624 w 1993105"/>
                              <a:gd name="connsiteY7" fmla="*/ 313 h 317469"/>
                              <a:gd name="connsiteX8" fmla="*/ 1821356 w 1993105"/>
                              <a:gd name="connsiteY8" fmla="*/ 56878 h 317469"/>
                              <a:gd name="connsiteX9" fmla="*/ 1993105 w 1993105"/>
                              <a:gd name="connsiteY9" fmla="*/ 314 h 317469"/>
                              <a:gd name="connsiteX0" fmla="*/ 0 w 1962149"/>
                              <a:gd name="connsiteY0" fmla="*/ 328871 h 329320"/>
                              <a:gd name="connsiteX1" fmla="*/ 166687 w 1962149"/>
                              <a:gd name="connsiteY1" fmla="*/ 245418 h 329320"/>
                              <a:gd name="connsiteX2" fmla="*/ 414338 w 1962149"/>
                              <a:gd name="connsiteY2" fmla="*/ 281245 h 329320"/>
                              <a:gd name="connsiteX3" fmla="*/ 664067 w 1962149"/>
                              <a:gd name="connsiteY3" fmla="*/ 159214 h 329320"/>
                              <a:gd name="connsiteX4" fmla="*/ 885523 w 1962149"/>
                              <a:gd name="connsiteY4" fmla="*/ 206840 h 329320"/>
                              <a:gd name="connsiteX5" fmla="*/ 1114122 w 1962149"/>
                              <a:gd name="connsiteY5" fmla="*/ 87776 h 329320"/>
                              <a:gd name="connsiteX6" fmla="*/ 1333200 w 1962149"/>
                              <a:gd name="connsiteY6" fmla="*/ 152072 h 329320"/>
                              <a:gd name="connsiteX7" fmla="*/ 1571624 w 1962149"/>
                              <a:gd name="connsiteY7" fmla="*/ 12164 h 329320"/>
                              <a:gd name="connsiteX8" fmla="*/ 1821356 w 1962149"/>
                              <a:gd name="connsiteY8" fmla="*/ 68729 h 329320"/>
                              <a:gd name="connsiteX9" fmla="*/ 1962149 w 1962149"/>
                              <a:gd name="connsiteY9" fmla="*/ 259 h 329320"/>
                              <a:gd name="connsiteX0" fmla="*/ 0 w 1962149"/>
                              <a:gd name="connsiteY0" fmla="*/ 328880 h 329329"/>
                              <a:gd name="connsiteX1" fmla="*/ 166687 w 1962149"/>
                              <a:gd name="connsiteY1" fmla="*/ 245427 h 329329"/>
                              <a:gd name="connsiteX2" fmla="*/ 414338 w 1962149"/>
                              <a:gd name="connsiteY2" fmla="*/ 281254 h 329329"/>
                              <a:gd name="connsiteX3" fmla="*/ 664067 w 1962149"/>
                              <a:gd name="connsiteY3" fmla="*/ 159223 h 329329"/>
                              <a:gd name="connsiteX4" fmla="*/ 885523 w 1962149"/>
                              <a:gd name="connsiteY4" fmla="*/ 206849 h 329329"/>
                              <a:gd name="connsiteX5" fmla="*/ 1114122 w 1962149"/>
                              <a:gd name="connsiteY5" fmla="*/ 87785 h 329329"/>
                              <a:gd name="connsiteX6" fmla="*/ 1333200 w 1962149"/>
                              <a:gd name="connsiteY6" fmla="*/ 152081 h 329329"/>
                              <a:gd name="connsiteX7" fmla="*/ 1571624 w 1962149"/>
                              <a:gd name="connsiteY7" fmla="*/ 12173 h 329329"/>
                              <a:gd name="connsiteX8" fmla="*/ 1821356 w 1962149"/>
                              <a:gd name="connsiteY8" fmla="*/ 68738 h 329329"/>
                              <a:gd name="connsiteX9" fmla="*/ 1962149 w 1962149"/>
                              <a:gd name="connsiteY9" fmla="*/ 268 h 329329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71624 w 1955006"/>
                              <a:gd name="connsiteY7" fmla="*/ 16918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14338 w 1955006"/>
                              <a:gd name="connsiteY2" fmla="*/ 285999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14338 w 1955006"/>
                              <a:gd name="connsiteY2" fmla="*/ 285999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14338 w 1955006"/>
                              <a:gd name="connsiteY2" fmla="*/ 285999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04237 w 1955006"/>
                              <a:gd name="connsiteY2" fmla="*/ 282626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398852 w 1955006"/>
                              <a:gd name="connsiteY2" fmla="*/ 278583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45878 w 1955006"/>
                              <a:gd name="connsiteY3" fmla="*/ 171367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80300 w 1955006"/>
                              <a:gd name="connsiteY7" fmla="*/ 26652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71206 w 1955006"/>
                              <a:gd name="connsiteY7" fmla="*/ 30350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71206 w 1955006"/>
                              <a:gd name="connsiteY7" fmla="*/ 30350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06 h 334023"/>
                              <a:gd name="connsiteX1" fmla="*/ 180831 w 1955006"/>
                              <a:gd name="connsiteY1" fmla="*/ 248140 h 334023"/>
                              <a:gd name="connsiteX2" fmla="*/ 398852 w 1955006"/>
                              <a:gd name="connsiteY2" fmla="*/ 278564 h 334023"/>
                              <a:gd name="connsiteX3" fmla="*/ 654293 w 1955006"/>
                              <a:gd name="connsiteY3" fmla="*/ 179772 h 334023"/>
                              <a:gd name="connsiteX4" fmla="*/ 865321 w 1955006"/>
                              <a:gd name="connsiteY4" fmla="*/ 204830 h 334023"/>
                              <a:gd name="connsiteX5" fmla="*/ 1089532 w 1955006"/>
                              <a:gd name="connsiteY5" fmla="*/ 105633 h 334023"/>
                              <a:gd name="connsiteX6" fmla="*/ 1333239 w 1955006"/>
                              <a:gd name="connsiteY6" fmla="*/ 162410 h 334023"/>
                              <a:gd name="connsiteX7" fmla="*/ 1571206 w 1955006"/>
                              <a:gd name="connsiteY7" fmla="*/ 30331 h 334023"/>
                              <a:gd name="connsiteX8" fmla="*/ 1829435 w 1955006"/>
                              <a:gd name="connsiteY8" fmla="*/ 79530 h 334023"/>
                              <a:gd name="connsiteX9" fmla="*/ 1955006 w 1955006"/>
                              <a:gd name="connsiteY9" fmla="*/ 231 h 334023"/>
                              <a:gd name="connsiteX0" fmla="*/ 0 w 1955006"/>
                              <a:gd name="connsiteY0" fmla="*/ 333606 h 334023"/>
                              <a:gd name="connsiteX1" fmla="*/ 180831 w 1955006"/>
                              <a:gd name="connsiteY1" fmla="*/ 248140 h 334023"/>
                              <a:gd name="connsiteX2" fmla="*/ 398852 w 1955006"/>
                              <a:gd name="connsiteY2" fmla="*/ 278564 h 334023"/>
                              <a:gd name="connsiteX3" fmla="*/ 654293 w 1955006"/>
                              <a:gd name="connsiteY3" fmla="*/ 179772 h 334023"/>
                              <a:gd name="connsiteX4" fmla="*/ 865321 w 1955006"/>
                              <a:gd name="connsiteY4" fmla="*/ 204830 h 334023"/>
                              <a:gd name="connsiteX5" fmla="*/ 1089532 w 1955006"/>
                              <a:gd name="connsiteY5" fmla="*/ 105633 h 334023"/>
                              <a:gd name="connsiteX6" fmla="*/ 1333239 w 1955006"/>
                              <a:gd name="connsiteY6" fmla="*/ 162410 h 334023"/>
                              <a:gd name="connsiteX7" fmla="*/ 1571206 w 1955006"/>
                              <a:gd name="connsiteY7" fmla="*/ 30331 h 334023"/>
                              <a:gd name="connsiteX8" fmla="*/ 1829435 w 1955006"/>
                              <a:gd name="connsiteY8" fmla="*/ 79530 h 334023"/>
                              <a:gd name="connsiteX9" fmla="*/ 1955006 w 1955006"/>
                              <a:gd name="connsiteY9" fmla="*/ 231 h 334023"/>
                              <a:gd name="connsiteX0" fmla="*/ 0 w 1955006"/>
                              <a:gd name="connsiteY0" fmla="*/ 333606 h 334023"/>
                              <a:gd name="connsiteX1" fmla="*/ 180831 w 1955006"/>
                              <a:gd name="connsiteY1" fmla="*/ 248140 h 334023"/>
                              <a:gd name="connsiteX2" fmla="*/ 398852 w 1955006"/>
                              <a:gd name="connsiteY2" fmla="*/ 278564 h 334023"/>
                              <a:gd name="connsiteX3" fmla="*/ 654293 w 1955006"/>
                              <a:gd name="connsiteY3" fmla="*/ 179772 h 334023"/>
                              <a:gd name="connsiteX4" fmla="*/ 865321 w 1955006"/>
                              <a:gd name="connsiteY4" fmla="*/ 204830 h 334023"/>
                              <a:gd name="connsiteX5" fmla="*/ 1089532 w 1955006"/>
                              <a:gd name="connsiteY5" fmla="*/ 105633 h 334023"/>
                              <a:gd name="connsiteX6" fmla="*/ 1333239 w 1955006"/>
                              <a:gd name="connsiteY6" fmla="*/ 162410 h 334023"/>
                              <a:gd name="connsiteX7" fmla="*/ 1571206 w 1955006"/>
                              <a:gd name="connsiteY7" fmla="*/ 30331 h 334023"/>
                              <a:gd name="connsiteX8" fmla="*/ 1829435 w 1955006"/>
                              <a:gd name="connsiteY8" fmla="*/ 79530 h 334023"/>
                              <a:gd name="connsiteX9" fmla="*/ 1955006 w 1955006"/>
                              <a:gd name="connsiteY9" fmla="*/ 231 h 334023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4293 w 1955006"/>
                              <a:gd name="connsiteY3" fmla="*/ 179764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1206 w 1955006"/>
                              <a:gd name="connsiteY7" fmla="*/ 30323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4293 w 1955006"/>
                              <a:gd name="connsiteY3" fmla="*/ 179764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69452 w 1955006"/>
                              <a:gd name="connsiteY3" fmla="*/ 16798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60022 w 1955006"/>
                              <a:gd name="connsiteY3" fmla="*/ 169323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60022 w 1955006"/>
                              <a:gd name="connsiteY3" fmla="*/ 169323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71466 w 1955006"/>
                              <a:gd name="connsiteY2" fmla="*/ 253213 h 334015"/>
                              <a:gd name="connsiteX3" fmla="*/ 398852 w 1955006"/>
                              <a:gd name="connsiteY3" fmla="*/ 278556 h 334015"/>
                              <a:gd name="connsiteX4" fmla="*/ 660022 w 1955006"/>
                              <a:gd name="connsiteY4" fmla="*/ 169323 h 334015"/>
                              <a:gd name="connsiteX5" fmla="*/ 865321 w 1955006"/>
                              <a:gd name="connsiteY5" fmla="*/ 204822 h 334015"/>
                              <a:gd name="connsiteX6" fmla="*/ 1089532 w 1955006"/>
                              <a:gd name="connsiteY6" fmla="*/ 105625 h 334015"/>
                              <a:gd name="connsiteX7" fmla="*/ 1333239 w 1955006"/>
                              <a:gd name="connsiteY7" fmla="*/ 162402 h 334015"/>
                              <a:gd name="connsiteX8" fmla="*/ 1579965 w 1955006"/>
                              <a:gd name="connsiteY8" fmla="*/ 24266 h 334015"/>
                              <a:gd name="connsiteX9" fmla="*/ 1829435 w 1955006"/>
                              <a:gd name="connsiteY9" fmla="*/ 79522 h 334015"/>
                              <a:gd name="connsiteX10" fmla="*/ 1955006 w 1955006"/>
                              <a:gd name="connsiteY10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398852 w 1955006"/>
                              <a:gd name="connsiteY3" fmla="*/ 278556 h 334015"/>
                              <a:gd name="connsiteX4" fmla="*/ 660022 w 1955006"/>
                              <a:gd name="connsiteY4" fmla="*/ 169323 h 334015"/>
                              <a:gd name="connsiteX5" fmla="*/ 865321 w 1955006"/>
                              <a:gd name="connsiteY5" fmla="*/ 204822 h 334015"/>
                              <a:gd name="connsiteX6" fmla="*/ 1089532 w 1955006"/>
                              <a:gd name="connsiteY6" fmla="*/ 105625 h 334015"/>
                              <a:gd name="connsiteX7" fmla="*/ 1333239 w 1955006"/>
                              <a:gd name="connsiteY7" fmla="*/ 162402 h 334015"/>
                              <a:gd name="connsiteX8" fmla="*/ 1579965 w 1955006"/>
                              <a:gd name="connsiteY8" fmla="*/ 24266 h 334015"/>
                              <a:gd name="connsiteX9" fmla="*/ 1829435 w 1955006"/>
                              <a:gd name="connsiteY9" fmla="*/ 79522 h 334015"/>
                              <a:gd name="connsiteX10" fmla="*/ 1955006 w 1955006"/>
                              <a:gd name="connsiteY10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323366 w 1955006"/>
                              <a:gd name="connsiteY3" fmla="*/ 293481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257386 w 1955006"/>
                              <a:gd name="connsiteY3" fmla="*/ 224044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273865 w 1955006"/>
                              <a:gd name="connsiteY3" fmla="*/ 221533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44044 w 1955006"/>
                              <a:gd name="connsiteY2" fmla="*/ 310383 h 334015"/>
                              <a:gd name="connsiteX3" fmla="*/ 273865 w 1955006"/>
                              <a:gd name="connsiteY3" fmla="*/ 221533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3598"/>
                              <a:gd name="connsiteX1" fmla="*/ 127149 w 1955006"/>
                              <a:gd name="connsiteY1" fmla="*/ 270380 h 333598"/>
                              <a:gd name="connsiteX2" fmla="*/ 180831 w 1955006"/>
                              <a:gd name="connsiteY2" fmla="*/ 248132 h 333598"/>
                              <a:gd name="connsiteX3" fmla="*/ 244044 w 1955006"/>
                              <a:gd name="connsiteY3" fmla="*/ 310383 h 333598"/>
                              <a:gd name="connsiteX4" fmla="*/ 273865 w 1955006"/>
                              <a:gd name="connsiteY4" fmla="*/ 221533 h 333598"/>
                              <a:gd name="connsiteX5" fmla="*/ 398852 w 1955006"/>
                              <a:gd name="connsiteY5" fmla="*/ 278556 h 333598"/>
                              <a:gd name="connsiteX6" fmla="*/ 660022 w 1955006"/>
                              <a:gd name="connsiteY6" fmla="*/ 169323 h 333598"/>
                              <a:gd name="connsiteX7" fmla="*/ 865321 w 1955006"/>
                              <a:gd name="connsiteY7" fmla="*/ 204822 h 333598"/>
                              <a:gd name="connsiteX8" fmla="*/ 1089532 w 1955006"/>
                              <a:gd name="connsiteY8" fmla="*/ 105625 h 333598"/>
                              <a:gd name="connsiteX9" fmla="*/ 1333239 w 1955006"/>
                              <a:gd name="connsiteY9" fmla="*/ 162402 h 333598"/>
                              <a:gd name="connsiteX10" fmla="*/ 1579965 w 1955006"/>
                              <a:gd name="connsiteY10" fmla="*/ 24266 h 333598"/>
                              <a:gd name="connsiteX11" fmla="*/ 1829435 w 1955006"/>
                              <a:gd name="connsiteY11" fmla="*/ 79522 h 333598"/>
                              <a:gd name="connsiteX12" fmla="*/ 1955006 w 1955006"/>
                              <a:gd name="connsiteY12" fmla="*/ 223 h 333598"/>
                              <a:gd name="connsiteX0" fmla="*/ 0 w 1955006"/>
                              <a:gd name="connsiteY0" fmla="*/ 333598 h 333598"/>
                              <a:gd name="connsiteX1" fmla="*/ 151517 w 1955006"/>
                              <a:gd name="connsiteY1" fmla="*/ 319660 h 333598"/>
                              <a:gd name="connsiteX2" fmla="*/ 180831 w 1955006"/>
                              <a:gd name="connsiteY2" fmla="*/ 248132 h 333598"/>
                              <a:gd name="connsiteX3" fmla="*/ 244044 w 1955006"/>
                              <a:gd name="connsiteY3" fmla="*/ 310383 h 333598"/>
                              <a:gd name="connsiteX4" fmla="*/ 273865 w 1955006"/>
                              <a:gd name="connsiteY4" fmla="*/ 221533 h 333598"/>
                              <a:gd name="connsiteX5" fmla="*/ 398852 w 1955006"/>
                              <a:gd name="connsiteY5" fmla="*/ 278556 h 333598"/>
                              <a:gd name="connsiteX6" fmla="*/ 660022 w 1955006"/>
                              <a:gd name="connsiteY6" fmla="*/ 169323 h 333598"/>
                              <a:gd name="connsiteX7" fmla="*/ 865321 w 1955006"/>
                              <a:gd name="connsiteY7" fmla="*/ 204822 h 333598"/>
                              <a:gd name="connsiteX8" fmla="*/ 1089532 w 1955006"/>
                              <a:gd name="connsiteY8" fmla="*/ 105625 h 333598"/>
                              <a:gd name="connsiteX9" fmla="*/ 1333239 w 1955006"/>
                              <a:gd name="connsiteY9" fmla="*/ 162402 h 333598"/>
                              <a:gd name="connsiteX10" fmla="*/ 1579965 w 1955006"/>
                              <a:gd name="connsiteY10" fmla="*/ 24266 h 333598"/>
                              <a:gd name="connsiteX11" fmla="*/ 1829435 w 1955006"/>
                              <a:gd name="connsiteY11" fmla="*/ 79522 h 333598"/>
                              <a:gd name="connsiteX12" fmla="*/ 1955006 w 1955006"/>
                              <a:gd name="connsiteY12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80831 w 1955006"/>
                              <a:gd name="connsiteY3" fmla="*/ 248132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80831 w 1955006"/>
                              <a:gd name="connsiteY3" fmla="*/ 248132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1773 w 1955006"/>
                              <a:gd name="connsiteY3" fmla="*/ 251921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53912 w 1955006"/>
                              <a:gd name="connsiteY5" fmla="*/ 248660 h 333598"/>
                              <a:gd name="connsiteX6" fmla="*/ 276220 w 1955006"/>
                              <a:gd name="connsiteY6" fmla="*/ 221174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76220 w 1955006"/>
                              <a:gd name="connsiteY6" fmla="*/ 221174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341124 w 1955006"/>
                              <a:gd name="connsiteY8" fmla="*/ 283549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330006 w 1955006"/>
                              <a:gd name="connsiteY8" fmla="*/ 210572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20027 w 1955006"/>
                              <a:gd name="connsiteY7" fmla="*/ 203851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06261 w 1955006"/>
                              <a:gd name="connsiteY7" fmla="*/ 2083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7839 w 1955006"/>
                              <a:gd name="connsiteY5" fmla="*/ 222204 h 333598"/>
                              <a:gd name="connsiteX6" fmla="*/ 287541 w 1955006"/>
                              <a:gd name="connsiteY6" fmla="*/ 279668 h 333598"/>
                              <a:gd name="connsiteX7" fmla="*/ 306261 w 1955006"/>
                              <a:gd name="connsiteY7" fmla="*/ 2083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06261 w 1955006"/>
                              <a:gd name="connsiteY7" fmla="*/ 2083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39217 w 1955006"/>
                              <a:gd name="connsiteY7" fmla="*/ 203335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39217 w 1955006"/>
                              <a:gd name="connsiteY7" fmla="*/ 203335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39217 w 1955006"/>
                              <a:gd name="connsiteY7" fmla="*/ 203335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88858 w 1955006"/>
                              <a:gd name="connsiteY8" fmla="*/ 201606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14398 w 1955006"/>
                              <a:gd name="connsiteY7" fmla="*/ 214342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292696 w 1955006"/>
                              <a:gd name="connsiteY7" fmla="*/ 198378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1753 w 1955006"/>
                              <a:gd name="connsiteY7" fmla="*/ 194590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8435 w 1955006"/>
                              <a:gd name="connsiteY9" fmla="*/ 178222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80922 w 1955006"/>
                              <a:gd name="connsiteY9" fmla="*/ 181136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80922 w 1955006"/>
                              <a:gd name="connsiteY9" fmla="*/ 181136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480348 w 1955006"/>
                              <a:gd name="connsiteY10" fmla="*/ 22319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7492 w 1955006"/>
                              <a:gd name="connsiteY9" fmla="*/ 174431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10091 w 1955006"/>
                              <a:gd name="connsiteY9" fmla="*/ 16705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10091 w 1955006"/>
                              <a:gd name="connsiteY9" fmla="*/ 16705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10091 w 1955006"/>
                              <a:gd name="connsiteY9" fmla="*/ 16705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7717 w 1955006"/>
                              <a:gd name="connsiteY9" fmla="*/ 173513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27842 w 1955006"/>
                              <a:gd name="connsiteY10" fmla="*/ 22637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0657 w 1955006"/>
                              <a:gd name="connsiteY9" fmla="*/ 174589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2816 w 1955006"/>
                              <a:gd name="connsiteY10" fmla="*/ 234297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2816 w 1955006"/>
                              <a:gd name="connsiteY10" fmla="*/ 234297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60402 w 1955006"/>
                              <a:gd name="connsiteY11" fmla="*/ 146266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60402 w 1955006"/>
                              <a:gd name="connsiteY11" fmla="*/ 146266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60402 w 1955006"/>
                              <a:gd name="connsiteY11" fmla="*/ 146266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30727 w 1955006"/>
                              <a:gd name="connsiteY11" fmla="*/ 155083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8929 w 1955006"/>
                              <a:gd name="connsiteY10" fmla="*/ 237936 h 333598"/>
                              <a:gd name="connsiteX11" fmla="*/ 430727 w 1955006"/>
                              <a:gd name="connsiteY11" fmla="*/ 155083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8929 w 1955006"/>
                              <a:gd name="connsiteY10" fmla="*/ 237936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486865 w 1955006"/>
                              <a:gd name="connsiteY12" fmla="*/ 217603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477734 w 1955006"/>
                              <a:gd name="connsiteY12" fmla="*/ 220316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375 h 333375"/>
                              <a:gd name="connsiteX1" fmla="*/ 64978 w 1955006"/>
                              <a:gd name="connsiteY1" fmla="*/ 320576 h 333375"/>
                              <a:gd name="connsiteX2" fmla="*/ 151517 w 1955006"/>
                              <a:gd name="connsiteY2" fmla="*/ 319437 h 333375"/>
                              <a:gd name="connsiteX3" fmla="*/ 173051 w 1955006"/>
                              <a:gd name="connsiteY3" fmla="*/ 244277 h 333375"/>
                              <a:gd name="connsiteX4" fmla="*/ 226131 w 1955006"/>
                              <a:gd name="connsiteY4" fmla="*/ 303254 h 333375"/>
                              <a:gd name="connsiteX5" fmla="*/ 240192 w 1955006"/>
                              <a:gd name="connsiteY5" fmla="*/ 221623 h 333375"/>
                              <a:gd name="connsiteX6" fmla="*/ 287541 w 1955006"/>
                              <a:gd name="connsiteY6" fmla="*/ 279445 h 333375"/>
                              <a:gd name="connsiteX7" fmla="*/ 302471 w 1955006"/>
                              <a:gd name="connsiteY7" fmla="*/ 199075 h 333375"/>
                              <a:gd name="connsiteX8" fmla="*/ 352379 w 1955006"/>
                              <a:gd name="connsiteY8" fmla="*/ 262341 h 333375"/>
                              <a:gd name="connsiteX9" fmla="*/ 363904 w 1955006"/>
                              <a:gd name="connsiteY9" fmla="*/ 177249 h 333375"/>
                              <a:gd name="connsiteX10" fmla="*/ 409797 w 1955006"/>
                              <a:gd name="connsiteY10" fmla="*/ 240427 h 333375"/>
                              <a:gd name="connsiteX11" fmla="*/ 421596 w 1955006"/>
                              <a:gd name="connsiteY11" fmla="*/ 157572 h 333375"/>
                              <a:gd name="connsiteX12" fmla="*/ 477734 w 1955006"/>
                              <a:gd name="connsiteY12" fmla="*/ 220093 h 333375"/>
                              <a:gd name="connsiteX13" fmla="*/ 1333239 w 1955006"/>
                              <a:gd name="connsiteY13" fmla="*/ 162179 h 333375"/>
                              <a:gd name="connsiteX14" fmla="*/ 1579965 w 1955006"/>
                              <a:gd name="connsiteY14" fmla="*/ 24043 h 333375"/>
                              <a:gd name="connsiteX15" fmla="*/ 1955006 w 1955006"/>
                              <a:gd name="connsiteY15" fmla="*/ 0 h 333375"/>
                              <a:gd name="connsiteX0" fmla="*/ 0 w 1579965"/>
                              <a:gd name="connsiteY0" fmla="*/ 309332 h 309332"/>
                              <a:gd name="connsiteX1" fmla="*/ 64978 w 1579965"/>
                              <a:gd name="connsiteY1" fmla="*/ 296533 h 309332"/>
                              <a:gd name="connsiteX2" fmla="*/ 151517 w 1579965"/>
                              <a:gd name="connsiteY2" fmla="*/ 295394 h 309332"/>
                              <a:gd name="connsiteX3" fmla="*/ 173051 w 1579965"/>
                              <a:gd name="connsiteY3" fmla="*/ 220234 h 309332"/>
                              <a:gd name="connsiteX4" fmla="*/ 226131 w 1579965"/>
                              <a:gd name="connsiteY4" fmla="*/ 279211 h 309332"/>
                              <a:gd name="connsiteX5" fmla="*/ 240192 w 1579965"/>
                              <a:gd name="connsiteY5" fmla="*/ 197580 h 309332"/>
                              <a:gd name="connsiteX6" fmla="*/ 287541 w 1579965"/>
                              <a:gd name="connsiteY6" fmla="*/ 255402 h 309332"/>
                              <a:gd name="connsiteX7" fmla="*/ 302471 w 1579965"/>
                              <a:gd name="connsiteY7" fmla="*/ 175032 h 309332"/>
                              <a:gd name="connsiteX8" fmla="*/ 352379 w 1579965"/>
                              <a:gd name="connsiteY8" fmla="*/ 238298 h 309332"/>
                              <a:gd name="connsiteX9" fmla="*/ 363904 w 1579965"/>
                              <a:gd name="connsiteY9" fmla="*/ 153206 h 309332"/>
                              <a:gd name="connsiteX10" fmla="*/ 409797 w 1579965"/>
                              <a:gd name="connsiteY10" fmla="*/ 216384 h 309332"/>
                              <a:gd name="connsiteX11" fmla="*/ 421596 w 1579965"/>
                              <a:gd name="connsiteY11" fmla="*/ 133529 h 309332"/>
                              <a:gd name="connsiteX12" fmla="*/ 477734 w 1579965"/>
                              <a:gd name="connsiteY12" fmla="*/ 196050 h 309332"/>
                              <a:gd name="connsiteX13" fmla="*/ 1333239 w 1579965"/>
                              <a:gd name="connsiteY13" fmla="*/ 138136 h 309332"/>
                              <a:gd name="connsiteX14" fmla="*/ 1579965 w 1579965"/>
                              <a:gd name="connsiteY14" fmla="*/ 0 h 309332"/>
                              <a:gd name="connsiteX0" fmla="*/ 0 w 1333239"/>
                              <a:gd name="connsiteY0" fmla="*/ 175900 h 175900"/>
                              <a:gd name="connsiteX1" fmla="*/ 64978 w 1333239"/>
                              <a:gd name="connsiteY1" fmla="*/ 163101 h 175900"/>
                              <a:gd name="connsiteX2" fmla="*/ 151517 w 1333239"/>
                              <a:gd name="connsiteY2" fmla="*/ 161962 h 175900"/>
                              <a:gd name="connsiteX3" fmla="*/ 173051 w 1333239"/>
                              <a:gd name="connsiteY3" fmla="*/ 86802 h 175900"/>
                              <a:gd name="connsiteX4" fmla="*/ 226131 w 1333239"/>
                              <a:gd name="connsiteY4" fmla="*/ 145779 h 175900"/>
                              <a:gd name="connsiteX5" fmla="*/ 240192 w 1333239"/>
                              <a:gd name="connsiteY5" fmla="*/ 64148 h 175900"/>
                              <a:gd name="connsiteX6" fmla="*/ 287541 w 1333239"/>
                              <a:gd name="connsiteY6" fmla="*/ 121970 h 175900"/>
                              <a:gd name="connsiteX7" fmla="*/ 302471 w 1333239"/>
                              <a:gd name="connsiteY7" fmla="*/ 41600 h 175900"/>
                              <a:gd name="connsiteX8" fmla="*/ 352379 w 1333239"/>
                              <a:gd name="connsiteY8" fmla="*/ 104866 h 175900"/>
                              <a:gd name="connsiteX9" fmla="*/ 363904 w 1333239"/>
                              <a:gd name="connsiteY9" fmla="*/ 19774 h 175900"/>
                              <a:gd name="connsiteX10" fmla="*/ 409797 w 1333239"/>
                              <a:gd name="connsiteY10" fmla="*/ 82952 h 175900"/>
                              <a:gd name="connsiteX11" fmla="*/ 421596 w 1333239"/>
                              <a:gd name="connsiteY11" fmla="*/ 97 h 175900"/>
                              <a:gd name="connsiteX12" fmla="*/ 477734 w 1333239"/>
                              <a:gd name="connsiteY12" fmla="*/ 62618 h 175900"/>
                              <a:gd name="connsiteX13" fmla="*/ 1333239 w 1333239"/>
                              <a:gd name="connsiteY13" fmla="*/ 4704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73051 w 477734"/>
                              <a:gd name="connsiteY3" fmla="*/ 86802 h 175900"/>
                              <a:gd name="connsiteX4" fmla="*/ 226131 w 477734"/>
                              <a:gd name="connsiteY4" fmla="*/ 145779 h 175900"/>
                              <a:gd name="connsiteX5" fmla="*/ 240192 w 477734"/>
                              <a:gd name="connsiteY5" fmla="*/ 64148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6131 w 477734"/>
                              <a:gd name="connsiteY4" fmla="*/ 145779 h 175900"/>
                              <a:gd name="connsiteX5" fmla="*/ 240192 w 477734"/>
                              <a:gd name="connsiteY5" fmla="*/ 64148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40192 w 477734"/>
                              <a:gd name="connsiteY5" fmla="*/ 64148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7968 w 477734"/>
                              <a:gd name="connsiteY9" fmla="*/ 1894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7968 w 477734"/>
                              <a:gd name="connsiteY9" fmla="*/ 1894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7968 w 477734"/>
                              <a:gd name="connsiteY9" fmla="*/ 1894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3888 w 477734"/>
                              <a:gd name="connsiteY9" fmla="*/ 1980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1963 w 477734"/>
                              <a:gd name="connsiteY9" fmla="*/ 20386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1963 w 477734"/>
                              <a:gd name="connsiteY9" fmla="*/ 20386 h 175900"/>
                              <a:gd name="connsiteX10" fmla="*/ 423663 w 477734"/>
                              <a:gd name="connsiteY10" fmla="*/ 89645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1963 w 477734"/>
                              <a:gd name="connsiteY9" fmla="*/ 20386 h 175900"/>
                              <a:gd name="connsiteX10" fmla="*/ 423663 w 477734"/>
                              <a:gd name="connsiteY10" fmla="*/ 89645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784 h 175784"/>
                              <a:gd name="connsiteX1" fmla="*/ 64978 w 477734"/>
                              <a:gd name="connsiteY1" fmla="*/ 162985 h 175784"/>
                              <a:gd name="connsiteX2" fmla="*/ 151517 w 477734"/>
                              <a:gd name="connsiteY2" fmla="*/ 161846 h 175784"/>
                              <a:gd name="connsiteX3" fmla="*/ 150796 w 477734"/>
                              <a:gd name="connsiteY3" fmla="*/ 81408 h 175784"/>
                              <a:gd name="connsiteX4" fmla="*/ 228446 w 477734"/>
                              <a:gd name="connsiteY4" fmla="*/ 147967 h 175784"/>
                              <a:gd name="connsiteX5" fmla="*/ 220986 w 477734"/>
                              <a:gd name="connsiteY5" fmla="*/ 60460 h 175784"/>
                              <a:gd name="connsiteX6" fmla="*/ 298817 w 477734"/>
                              <a:gd name="connsiteY6" fmla="*/ 127453 h 175784"/>
                              <a:gd name="connsiteX7" fmla="*/ 287001 w 477734"/>
                              <a:gd name="connsiteY7" fmla="*/ 40536 h 175784"/>
                              <a:gd name="connsiteX8" fmla="*/ 361111 w 477734"/>
                              <a:gd name="connsiteY8" fmla="*/ 107739 h 175784"/>
                              <a:gd name="connsiteX9" fmla="*/ 351963 w 477734"/>
                              <a:gd name="connsiteY9" fmla="*/ 20270 h 175784"/>
                              <a:gd name="connsiteX10" fmla="*/ 423663 w 477734"/>
                              <a:gd name="connsiteY10" fmla="*/ 89529 h 175784"/>
                              <a:gd name="connsiteX11" fmla="*/ 418731 w 477734"/>
                              <a:gd name="connsiteY11" fmla="*/ 98 h 175784"/>
                              <a:gd name="connsiteX12" fmla="*/ 477734 w 477734"/>
                              <a:gd name="connsiteY12" fmla="*/ 62502 h 175784"/>
                              <a:gd name="connsiteX0" fmla="*/ 0 w 477734"/>
                              <a:gd name="connsiteY0" fmla="*/ 175784 h 175784"/>
                              <a:gd name="connsiteX1" fmla="*/ 64978 w 477734"/>
                              <a:gd name="connsiteY1" fmla="*/ 162985 h 175784"/>
                              <a:gd name="connsiteX2" fmla="*/ 151517 w 477734"/>
                              <a:gd name="connsiteY2" fmla="*/ 161846 h 175784"/>
                              <a:gd name="connsiteX3" fmla="*/ 150796 w 477734"/>
                              <a:gd name="connsiteY3" fmla="*/ 81408 h 175784"/>
                              <a:gd name="connsiteX4" fmla="*/ 228446 w 477734"/>
                              <a:gd name="connsiteY4" fmla="*/ 147967 h 175784"/>
                              <a:gd name="connsiteX5" fmla="*/ 220986 w 477734"/>
                              <a:gd name="connsiteY5" fmla="*/ 60460 h 175784"/>
                              <a:gd name="connsiteX6" fmla="*/ 298817 w 477734"/>
                              <a:gd name="connsiteY6" fmla="*/ 127453 h 175784"/>
                              <a:gd name="connsiteX7" fmla="*/ 287001 w 477734"/>
                              <a:gd name="connsiteY7" fmla="*/ 40536 h 175784"/>
                              <a:gd name="connsiteX8" fmla="*/ 361111 w 477734"/>
                              <a:gd name="connsiteY8" fmla="*/ 107739 h 175784"/>
                              <a:gd name="connsiteX9" fmla="*/ 351963 w 477734"/>
                              <a:gd name="connsiteY9" fmla="*/ 20270 h 175784"/>
                              <a:gd name="connsiteX10" fmla="*/ 423663 w 477734"/>
                              <a:gd name="connsiteY10" fmla="*/ 89529 h 175784"/>
                              <a:gd name="connsiteX11" fmla="*/ 418731 w 477734"/>
                              <a:gd name="connsiteY11" fmla="*/ 98 h 175784"/>
                              <a:gd name="connsiteX12" fmla="*/ 477734 w 477734"/>
                              <a:gd name="connsiteY12" fmla="*/ 62502 h 175784"/>
                              <a:gd name="connsiteX0" fmla="*/ 0 w 477734"/>
                              <a:gd name="connsiteY0" fmla="*/ 176001 h 176001"/>
                              <a:gd name="connsiteX1" fmla="*/ 64978 w 477734"/>
                              <a:gd name="connsiteY1" fmla="*/ 163202 h 176001"/>
                              <a:gd name="connsiteX2" fmla="*/ 151517 w 477734"/>
                              <a:gd name="connsiteY2" fmla="*/ 162063 h 176001"/>
                              <a:gd name="connsiteX3" fmla="*/ 150796 w 477734"/>
                              <a:gd name="connsiteY3" fmla="*/ 81625 h 176001"/>
                              <a:gd name="connsiteX4" fmla="*/ 228446 w 477734"/>
                              <a:gd name="connsiteY4" fmla="*/ 148184 h 176001"/>
                              <a:gd name="connsiteX5" fmla="*/ 220986 w 477734"/>
                              <a:gd name="connsiteY5" fmla="*/ 60677 h 176001"/>
                              <a:gd name="connsiteX6" fmla="*/ 298817 w 477734"/>
                              <a:gd name="connsiteY6" fmla="*/ 127670 h 176001"/>
                              <a:gd name="connsiteX7" fmla="*/ 287001 w 477734"/>
                              <a:gd name="connsiteY7" fmla="*/ 40753 h 176001"/>
                              <a:gd name="connsiteX8" fmla="*/ 361111 w 477734"/>
                              <a:gd name="connsiteY8" fmla="*/ 107956 h 176001"/>
                              <a:gd name="connsiteX9" fmla="*/ 351963 w 477734"/>
                              <a:gd name="connsiteY9" fmla="*/ 20487 h 176001"/>
                              <a:gd name="connsiteX10" fmla="*/ 423663 w 477734"/>
                              <a:gd name="connsiteY10" fmla="*/ 89746 h 176001"/>
                              <a:gd name="connsiteX11" fmla="*/ 418731 w 477734"/>
                              <a:gd name="connsiteY11" fmla="*/ 315 h 176001"/>
                              <a:gd name="connsiteX12" fmla="*/ 477734 w 477734"/>
                              <a:gd name="connsiteY12" fmla="*/ 62719 h 176001"/>
                              <a:gd name="connsiteX0" fmla="*/ 0 w 477734"/>
                              <a:gd name="connsiteY0" fmla="*/ 175276 h 175276"/>
                              <a:gd name="connsiteX1" fmla="*/ 64978 w 477734"/>
                              <a:gd name="connsiteY1" fmla="*/ 162477 h 175276"/>
                              <a:gd name="connsiteX2" fmla="*/ 151517 w 477734"/>
                              <a:gd name="connsiteY2" fmla="*/ 161338 h 175276"/>
                              <a:gd name="connsiteX3" fmla="*/ 150796 w 477734"/>
                              <a:gd name="connsiteY3" fmla="*/ 80900 h 175276"/>
                              <a:gd name="connsiteX4" fmla="*/ 228446 w 477734"/>
                              <a:gd name="connsiteY4" fmla="*/ 147459 h 175276"/>
                              <a:gd name="connsiteX5" fmla="*/ 220986 w 477734"/>
                              <a:gd name="connsiteY5" fmla="*/ 59952 h 175276"/>
                              <a:gd name="connsiteX6" fmla="*/ 298817 w 477734"/>
                              <a:gd name="connsiteY6" fmla="*/ 126945 h 175276"/>
                              <a:gd name="connsiteX7" fmla="*/ 287001 w 477734"/>
                              <a:gd name="connsiteY7" fmla="*/ 40028 h 175276"/>
                              <a:gd name="connsiteX8" fmla="*/ 361111 w 477734"/>
                              <a:gd name="connsiteY8" fmla="*/ 107231 h 175276"/>
                              <a:gd name="connsiteX9" fmla="*/ 351963 w 477734"/>
                              <a:gd name="connsiteY9" fmla="*/ 19762 h 175276"/>
                              <a:gd name="connsiteX10" fmla="*/ 423663 w 477734"/>
                              <a:gd name="connsiteY10" fmla="*/ 89021 h 175276"/>
                              <a:gd name="connsiteX11" fmla="*/ 416325 w 477734"/>
                              <a:gd name="connsiteY11" fmla="*/ 319 h 175276"/>
                              <a:gd name="connsiteX12" fmla="*/ 477734 w 477734"/>
                              <a:gd name="connsiteY12" fmla="*/ 61994 h 175276"/>
                              <a:gd name="connsiteX0" fmla="*/ 0 w 491852"/>
                              <a:gd name="connsiteY0" fmla="*/ 175252 h 175252"/>
                              <a:gd name="connsiteX1" fmla="*/ 64978 w 491852"/>
                              <a:gd name="connsiteY1" fmla="*/ 162453 h 175252"/>
                              <a:gd name="connsiteX2" fmla="*/ 151517 w 491852"/>
                              <a:gd name="connsiteY2" fmla="*/ 161314 h 175252"/>
                              <a:gd name="connsiteX3" fmla="*/ 150796 w 491852"/>
                              <a:gd name="connsiteY3" fmla="*/ 80876 h 175252"/>
                              <a:gd name="connsiteX4" fmla="*/ 228446 w 491852"/>
                              <a:gd name="connsiteY4" fmla="*/ 147435 h 175252"/>
                              <a:gd name="connsiteX5" fmla="*/ 220986 w 491852"/>
                              <a:gd name="connsiteY5" fmla="*/ 59928 h 175252"/>
                              <a:gd name="connsiteX6" fmla="*/ 298817 w 491852"/>
                              <a:gd name="connsiteY6" fmla="*/ 126921 h 175252"/>
                              <a:gd name="connsiteX7" fmla="*/ 287001 w 491852"/>
                              <a:gd name="connsiteY7" fmla="*/ 40004 h 175252"/>
                              <a:gd name="connsiteX8" fmla="*/ 361111 w 491852"/>
                              <a:gd name="connsiteY8" fmla="*/ 107207 h 175252"/>
                              <a:gd name="connsiteX9" fmla="*/ 351963 w 491852"/>
                              <a:gd name="connsiteY9" fmla="*/ 19738 h 175252"/>
                              <a:gd name="connsiteX10" fmla="*/ 423663 w 491852"/>
                              <a:gd name="connsiteY10" fmla="*/ 88997 h 175252"/>
                              <a:gd name="connsiteX11" fmla="*/ 416325 w 491852"/>
                              <a:gd name="connsiteY11" fmla="*/ 295 h 175252"/>
                              <a:gd name="connsiteX12" fmla="*/ 491852 w 491852"/>
                              <a:gd name="connsiteY12" fmla="*/ 68211 h 175252"/>
                              <a:gd name="connsiteX0" fmla="*/ 0 w 491852"/>
                              <a:gd name="connsiteY0" fmla="*/ 175252 h 175252"/>
                              <a:gd name="connsiteX1" fmla="*/ 64978 w 491852"/>
                              <a:gd name="connsiteY1" fmla="*/ 162453 h 175252"/>
                              <a:gd name="connsiteX2" fmla="*/ 151517 w 491852"/>
                              <a:gd name="connsiteY2" fmla="*/ 161314 h 175252"/>
                              <a:gd name="connsiteX3" fmla="*/ 150796 w 491852"/>
                              <a:gd name="connsiteY3" fmla="*/ 80876 h 175252"/>
                              <a:gd name="connsiteX4" fmla="*/ 228446 w 491852"/>
                              <a:gd name="connsiteY4" fmla="*/ 147435 h 175252"/>
                              <a:gd name="connsiteX5" fmla="*/ 220986 w 491852"/>
                              <a:gd name="connsiteY5" fmla="*/ 59928 h 175252"/>
                              <a:gd name="connsiteX6" fmla="*/ 298817 w 491852"/>
                              <a:gd name="connsiteY6" fmla="*/ 126921 h 175252"/>
                              <a:gd name="connsiteX7" fmla="*/ 287001 w 491852"/>
                              <a:gd name="connsiteY7" fmla="*/ 40004 h 175252"/>
                              <a:gd name="connsiteX8" fmla="*/ 361111 w 491852"/>
                              <a:gd name="connsiteY8" fmla="*/ 107207 h 175252"/>
                              <a:gd name="connsiteX9" fmla="*/ 351963 w 491852"/>
                              <a:gd name="connsiteY9" fmla="*/ 19738 h 175252"/>
                              <a:gd name="connsiteX10" fmla="*/ 423663 w 491852"/>
                              <a:gd name="connsiteY10" fmla="*/ 88997 h 175252"/>
                              <a:gd name="connsiteX11" fmla="*/ 416325 w 491852"/>
                              <a:gd name="connsiteY11" fmla="*/ 295 h 175252"/>
                              <a:gd name="connsiteX12" fmla="*/ 491852 w 491852"/>
                              <a:gd name="connsiteY12" fmla="*/ 68211 h 175252"/>
                              <a:gd name="connsiteX0" fmla="*/ 0 w 426874"/>
                              <a:gd name="connsiteY0" fmla="*/ 162453 h 162453"/>
                              <a:gd name="connsiteX1" fmla="*/ 86539 w 426874"/>
                              <a:gd name="connsiteY1" fmla="*/ 161314 h 162453"/>
                              <a:gd name="connsiteX2" fmla="*/ 85818 w 426874"/>
                              <a:gd name="connsiteY2" fmla="*/ 80876 h 162453"/>
                              <a:gd name="connsiteX3" fmla="*/ 163468 w 426874"/>
                              <a:gd name="connsiteY3" fmla="*/ 147435 h 162453"/>
                              <a:gd name="connsiteX4" fmla="*/ 156008 w 426874"/>
                              <a:gd name="connsiteY4" fmla="*/ 59928 h 162453"/>
                              <a:gd name="connsiteX5" fmla="*/ 233839 w 426874"/>
                              <a:gd name="connsiteY5" fmla="*/ 126921 h 162453"/>
                              <a:gd name="connsiteX6" fmla="*/ 222023 w 426874"/>
                              <a:gd name="connsiteY6" fmla="*/ 40004 h 162453"/>
                              <a:gd name="connsiteX7" fmla="*/ 296133 w 426874"/>
                              <a:gd name="connsiteY7" fmla="*/ 107207 h 162453"/>
                              <a:gd name="connsiteX8" fmla="*/ 286985 w 426874"/>
                              <a:gd name="connsiteY8" fmla="*/ 19738 h 162453"/>
                              <a:gd name="connsiteX9" fmla="*/ 358685 w 426874"/>
                              <a:gd name="connsiteY9" fmla="*/ 88997 h 162453"/>
                              <a:gd name="connsiteX10" fmla="*/ 351347 w 426874"/>
                              <a:gd name="connsiteY10" fmla="*/ 295 h 162453"/>
                              <a:gd name="connsiteX11" fmla="*/ 426874 w 426874"/>
                              <a:gd name="connsiteY11" fmla="*/ 68211 h 162453"/>
                              <a:gd name="connsiteX0" fmla="*/ 0 w 403611"/>
                              <a:gd name="connsiteY0" fmla="*/ 150147 h 161316"/>
                              <a:gd name="connsiteX1" fmla="*/ 63276 w 403611"/>
                              <a:gd name="connsiteY1" fmla="*/ 161314 h 161316"/>
                              <a:gd name="connsiteX2" fmla="*/ 62555 w 403611"/>
                              <a:gd name="connsiteY2" fmla="*/ 80876 h 161316"/>
                              <a:gd name="connsiteX3" fmla="*/ 140205 w 403611"/>
                              <a:gd name="connsiteY3" fmla="*/ 147435 h 161316"/>
                              <a:gd name="connsiteX4" fmla="*/ 132745 w 403611"/>
                              <a:gd name="connsiteY4" fmla="*/ 59928 h 161316"/>
                              <a:gd name="connsiteX5" fmla="*/ 210576 w 403611"/>
                              <a:gd name="connsiteY5" fmla="*/ 126921 h 161316"/>
                              <a:gd name="connsiteX6" fmla="*/ 198760 w 403611"/>
                              <a:gd name="connsiteY6" fmla="*/ 40004 h 161316"/>
                              <a:gd name="connsiteX7" fmla="*/ 272870 w 403611"/>
                              <a:gd name="connsiteY7" fmla="*/ 107207 h 161316"/>
                              <a:gd name="connsiteX8" fmla="*/ 263722 w 403611"/>
                              <a:gd name="connsiteY8" fmla="*/ 19738 h 161316"/>
                              <a:gd name="connsiteX9" fmla="*/ 335422 w 403611"/>
                              <a:gd name="connsiteY9" fmla="*/ 88997 h 161316"/>
                              <a:gd name="connsiteX10" fmla="*/ 328084 w 403611"/>
                              <a:gd name="connsiteY10" fmla="*/ 295 h 161316"/>
                              <a:gd name="connsiteX11" fmla="*/ 403611 w 403611"/>
                              <a:gd name="connsiteY11" fmla="*/ 68211 h 161316"/>
                              <a:gd name="connsiteX0" fmla="*/ 0 w 403611"/>
                              <a:gd name="connsiteY0" fmla="*/ 150147 h 161318"/>
                              <a:gd name="connsiteX1" fmla="*/ 63276 w 403611"/>
                              <a:gd name="connsiteY1" fmla="*/ 161314 h 161318"/>
                              <a:gd name="connsiteX2" fmla="*/ 62555 w 403611"/>
                              <a:gd name="connsiteY2" fmla="*/ 80876 h 161318"/>
                              <a:gd name="connsiteX3" fmla="*/ 140205 w 403611"/>
                              <a:gd name="connsiteY3" fmla="*/ 147435 h 161318"/>
                              <a:gd name="connsiteX4" fmla="*/ 132745 w 403611"/>
                              <a:gd name="connsiteY4" fmla="*/ 59928 h 161318"/>
                              <a:gd name="connsiteX5" fmla="*/ 210576 w 403611"/>
                              <a:gd name="connsiteY5" fmla="*/ 126921 h 161318"/>
                              <a:gd name="connsiteX6" fmla="*/ 198760 w 403611"/>
                              <a:gd name="connsiteY6" fmla="*/ 40004 h 161318"/>
                              <a:gd name="connsiteX7" fmla="*/ 272870 w 403611"/>
                              <a:gd name="connsiteY7" fmla="*/ 107207 h 161318"/>
                              <a:gd name="connsiteX8" fmla="*/ 263722 w 403611"/>
                              <a:gd name="connsiteY8" fmla="*/ 19738 h 161318"/>
                              <a:gd name="connsiteX9" fmla="*/ 335422 w 403611"/>
                              <a:gd name="connsiteY9" fmla="*/ 88997 h 161318"/>
                              <a:gd name="connsiteX10" fmla="*/ 328084 w 403611"/>
                              <a:gd name="connsiteY10" fmla="*/ 295 h 161318"/>
                              <a:gd name="connsiteX11" fmla="*/ 403611 w 403611"/>
                              <a:gd name="connsiteY11" fmla="*/ 68211 h 161318"/>
                              <a:gd name="connsiteX0" fmla="*/ 0 w 403611"/>
                              <a:gd name="connsiteY0" fmla="*/ 150147 h 161326"/>
                              <a:gd name="connsiteX1" fmla="*/ 63276 w 403611"/>
                              <a:gd name="connsiteY1" fmla="*/ 161314 h 161326"/>
                              <a:gd name="connsiteX2" fmla="*/ 62555 w 403611"/>
                              <a:gd name="connsiteY2" fmla="*/ 80876 h 161326"/>
                              <a:gd name="connsiteX3" fmla="*/ 140205 w 403611"/>
                              <a:gd name="connsiteY3" fmla="*/ 147435 h 161326"/>
                              <a:gd name="connsiteX4" fmla="*/ 132745 w 403611"/>
                              <a:gd name="connsiteY4" fmla="*/ 59928 h 161326"/>
                              <a:gd name="connsiteX5" fmla="*/ 210576 w 403611"/>
                              <a:gd name="connsiteY5" fmla="*/ 126921 h 161326"/>
                              <a:gd name="connsiteX6" fmla="*/ 198760 w 403611"/>
                              <a:gd name="connsiteY6" fmla="*/ 40004 h 161326"/>
                              <a:gd name="connsiteX7" fmla="*/ 272870 w 403611"/>
                              <a:gd name="connsiteY7" fmla="*/ 107207 h 161326"/>
                              <a:gd name="connsiteX8" fmla="*/ 263722 w 403611"/>
                              <a:gd name="connsiteY8" fmla="*/ 19738 h 161326"/>
                              <a:gd name="connsiteX9" fmla="*/ 335422 w 403611"/>
                              <a:gd name="connsiteY9" fmla="*/ 88997 h 161326"/>
                              <a:gd name="connsiteX10" fmla="*/ 328084 w 403611"/>
                              <a:gd name="connsiteY10" fmla="*/ 295 h 161326"/>
                              <a:gd name="connsiteX11" fmla="*/ 403611 w 403611"/>
                              <a:gd name="connsiteY11" fmla="*/ 68211 h 161326"/>
                              <a:gd name="connsiteX0" fmla="*/ 0 w 403611"/>
                              <a:gd name="connsiteY0" fmla="*/ 150147 h 161320"/>
                              <a:gd name="connsiteX1" fmla="*/ 63276 w 403611"/>
                              <a:gd name="connsiteY1" fmla="*/ 161314 h 161320"/>
                              <a:gd name="connsiteX2" fmla="*/ 62555 w 403611"/>
                              <a:gd name="connsiteY2" fmla="*/ 80876 h 161320"/>
                              <a:gd name="connsiteX3" fmla="*/ 140205 w 403611"/>
                              <a:gd name="connsiteY3" fmla="*/ 147435 h 161320"/>
                              <a:gd name="connsiteX4" fmla="*/ 132745 w 403611"/>
                              <a:gd name="connsiteY4" fmla="*/ 59928 h 161320"/>
                              <a:gd name="connsiteX5" fmla="*/ 210576 w 403611"/>
                              <a:gd name="connsiteY5" fmla="*/ 126921 h 161320"/>
                              <a:gd name="connsiteX6" fmla="*/ 198760 w 403611"/>
                              <a:gd name="connsiteY6" fmla="*/ 40004 h 161320"/>
                              <a:gd name="connsiteX7" fmla="*/ 272870 w 403611"/>
                              <a:gd name="connsiteY7" fmla="*/ 107207 h 161320"/>
                              <a:gd name="connsiteX8" fmla="*/ 263722 w 403611"/>
                              <a:gd name="connsiteY8" fmla="*/ 19738 h 161320"/>
                              <a:gd name="connsiteX9" fmla="*/ 335422 w 403611"/>
                              <a:gd name="connsiteY9" fmla="*/ 88997 h 161320"/>
                              <a:gd name="connsiteX10" fmla="*/ 328084 w 403611"/>
                              <a:gd name="connsiteY10" fmla="*/ 295 h 161320"/>
                              <a:gd name="connsiteX11" fmla="*/ 403611 w 403611"/>
                              <a:gd name="connsiteY11" fmla="*/ 68211 h 161320"/>
                              <a:gd name="connsiteX0" fmla="*/ 0 w 403611"/>
                              <a:gd name="connsiteY0" fmla="*/ 150147 h 161314"/>
                              <a:gd name="connsiteX1" fmla="*/ 63276 w 403611"/>
                              <a:gd name="connsiteY1" fmla="*/ 161314 h 161314"/>
                              <a:gd name="connsiteX2" fmla="*/ 62555 w 403611"/>
                              <a:gd name="connsiteY2" fmla="*/ 80876 h 161314"/>
                              <a:gd name="connsiteX3" fmla="*/ 140205 w 403611"/>
                              <a:gd name="connsiteY3" fmla="*/ 147435 h 161314"/>
                              <a:gd name="connsiteX4" fmla="*/ 132745 w 403611"/>
                              <a:gd name="connsiteY4" fmla="*/ 59928 h 161314"/>
                              <a:gd name="connsiteX5" fmla="*/ 210576 w 403611"/>
                              <a:gd name="connsiteY5" fmla="*/ 126921 h 161314"/>
                              <a:gd name="connsiteX6" fmla="*/ 198760 w 403611"/>
                              <a:gd name="connsiteY6" fmla="*/ 40004 h 161314"/>
                              <a:gd name="connsiteX7" fmla="*/ 272870 w 403611"/>
                              <a:gd name="connsiteY7" fmla="*/ 107207 h 161314"/>
                              <a:gd name="connsiteX8" fmla="*/ 263722 w 403611"/>
                              <a:gd name="connsiteY8" fmla="*/ 19738 h 161314"/>
                              <a:gd name="connsiteX9" fmla="*/ 335422 w 403611"/>
                              <a:gd name="connsiteY9" fmla="*/ 88997 h 161314"/>
                              <a:gd name="connsiteX10" fmla="*/ 328084 w 403611"/>
                              <a:gd name="connsiteY10" fmla="*/ 295 h 161314"/>
                              <a:gd name="connsiteX11" fmla="*/ 403611 w 403611"/>
                              <a:gd name="connsiteY11" fmla="*/ 68211 h 161314"/>
                              <a:gd name="connsiteX0" fmla="*/ 0 w 403611"/>
                              <a:gd name="connsiteY0" fmla="*/ 150147 h 161314"/>
                              <a:gd name="connsiteX1" fmla="*/ 63276 w 403611"/>
                              <a:gd name="connsiteY1" fmla="*/ 161314 h 161314"/>
                              <a:gd name="connsiteX2" fmla="*/ 62555 w 403611"/>
                              <a:gd name="connsiteY2" fmla="*/ 80876 h 161314"/>
                              <a:gd name="connsiteX3" fmla="*/ 140205 w 403611"/>
                              <a:gd name="connsiteY3" fmla="*/ 147435 h 161314"/>
                              <a:gd name="connsiteX4" fmla="*/ 132745 w 403611"/>
                              <a:gd name="connsiteY4" fmla="*/ 59928 h 161314"/>
                              <a:gd name="connsiteX5" fmla="*/ 210576 w 403611"/>
                              <a:gd name="connsiteY5" fmla="*/ 126921 h 161314"/>
                              <a:gd name="connsiteX6" fmla="*/ 198760 w 403611"/>
                              <a:gd name="connsiteY6" fmla="*/ 40004 h 161314"/>
                              <a:gd name="connsiteX7" fmla="*/ 272870 w 403611"/>
                              <a:gd name="connsiteY7" fmla="*/ 107207 h 161314"/>
                              <a:gd name="connsiteX8" fmla="*/ 263722 w 403611"/>
                              <a:gd name="connsiteY8" fmla="*/ 19738 h 161314"/>
                              <a:gd name="connsiteX9" fmla="*/ 335422 w 403611"/>
                              <a:gd name="connsiteY9" fmla="*/ 88997 h 161314"/>
                              <a:gd name="connsiteX10" fmla="*/ 328084 w 403611"/>
                              <a:gd name="connsiteY10" fmla="*/ 295 h 161314"/>
                              <a:gd name="connsiteX11" fmla="*/ 403611 w 403611"/>
                              <a:gd name="connsiteY11" fmla="*/ 68211 h 161314"/>
                              <a:gd name="connsiteX0" fmla="*/ 0 w 403611"/>
                              <a:gd name="connsiteY0" fmla="*/ 150147 h 161571"/>
                              <a:gd name="connsiteX1" fmla="*/ 63276 w 403611"/>
                              <a:gd name="connsiteY1" fmla="*/ 161314 h 161571"/>
                              <a:gd name="connsiteX2" fmla="*/ 62555 w 403611"/>
                              <a:gd name="connsiteY2" fmla="*/ 80876 h 161571"/>
                              <a:gd name="connsiteX3" fmla="*/ 140205 w 403611"/>
                              <a:gd name="connsiteY3" fmla="*/ 147435 h 161571"/>
                              <a:gd name="connsiteX4" fmla="*/ 132745 w 403611"/>
                              <a:gd name="connsiteY4" fmla="*/ 59928 h 161571"/>
                              <a:gd name="connsiteX5" fmla="*/ 210576 w 403611"/>
                              <a:gd name="connsiteY5" fmla="*/ 126921 h 161571"/>
                              <a:gd name="connsiteX6" fmla="*/ 198760 w 403611"/>
                              <a:gd name="connsiteY6" fmla="*/ 40004 h 161571"/>
                              <a:gd name="connsiteX7" fmla="*/ 272870 w 403611"/>
                              <a:gd name="connsiteY7" fmla="*/ 107207 h 161571"/>
                              <a:gd name="connsiteX8" fmla="*/ 263722 w 403611"/>
                              <a:gd name="connsiteY8" fmla="*/ 19738 h 161571"/>
                              <a:gd name="connsiteX9" fmla="*/ 335422 w 403611"/>
                              <a:gd name="connsiteY9" fmla="*/ 88997 h 161571"/>
                              <a:gd name="connsiteX10" fmla="*/ 328084 w 403611"/>
                              <a:gd name="connsiteY10" fmla="*/ 295 h 161571"/>
                              <a:gd name="connsiteX11" fmla="*/ 403611 w 403611"/>
                              <a:gd name="connsiteY11" fmla="*/ 68211 h 161571"/>
                              <a:gd name="connsiteX0" fmla="*/ 0 w 403611"/>
                              <a:gd name="connsiteY0" fmla="*/ 150147 h 161940"/>
                              <a:gd name="connsiteX1" fmla="*/ 63276 w 403611"/>
                              <a:gd name="connsiteY1" fmla="*/ 161314 h 161940"/>
                              <a:gd name="connsiteX2" fmla="*/ 62555 w 403611"/>
                              <a:gd name="connsiteY2" fmla="*/ 80876 h 161940"/>
                              <a:gd name="connsiteX3" fmla="*/ 140205 w 403611"/>
                              <a:gd name="connsiteY3" fmla="*/ 147435 h 161940"/>
                              <a:gd name="connsiteX4" fmla="*/ 132745 w 403611"/>
                              <a:gd name="connsiteY4" fmla="*/ 59928 h 161940"/>
                              <a:gd name="connsiteX5" fmla="*/ 210576 w 403611"/>
                              <a:gd name="connsiteY5" fmla="*/ 126921 h 161940"/>
                              <a:gd name="connsiteX6" fmla="*/ 198760 w 403611"/>
                              <a:gd name="connsiteY6" fmla="*/ 40004 h 161940"/>
                              <a:gd name="connsiteX7" fmla="*/ 272870 w 403611"/>
                              <a:gd name="connsiteY7" fmla="*/ 107207 h 161940"/>
                              <a:gd name="connsiteX8" fmla="*/ 263722 w 403611"/>
                              <a:gd name="connsiteY8" fmla="*/ 19738 h 161940"/>
                              <a:gd name="connsiteX9" fmla="*/ 335422 w 403611"/>
                              <a:gd name="connsiteY9" fmla="*/ 88997 h 161940"/>
                              <a:gd name="connsiteX10" fmla="*/ 328084 w 403611"/>
                              <a:gd name="connsiteY10" fmla="*/ 295 h 161940"/>
                              <a:gd name="connsiteX11" fmla="*/ 403611 w 403611"/>
                              <a:gd name="connsiteY11" fmla="*/ 68211 h 161940"/>
                              <a:gd name="connsiteX0" fmla="*/ 0 w 403611"/>
                              <a:gd name="connsiteY0" fmla="*/ 150147 h 161940"/>
                              <a:gd name="connsiteX1" fmla="*/ 63276 w 403611"/>
                              <a:gd name="connsiteY1" fmla="*/ 161314 h 161940"/>
                              <a:gd name="connsiteX2" fmla="*/ 62555 w 403611"/>
                              <a:gd name="connsiteY2" fmla="*/ 80876 h 161940"/>
                              <a:gd name="connsiteX3" fmla="*/ 140205 w 403611"/>
                              <a:gd name="connsiteY3" fmla="*/ 147435 h 161940"/>
                              <a:gd name="connsiteX4" fmla="*/ 132745 w 403611"/>
                              <a:gd name="connsiteY4" fmla="*/ 59928 h 161940"/>
                              <a:gd name="connsiteX5" fmla="*/ 210576 w 403611"/>
                              <a:gd name="connsiteY5" fmla="*/ 126921 h 161940"/>
                              <a:gd name="connsiteX6" fmla="*/ 198760 w 403611"/>
                              <a:gd name="connsiteY6" fmla="*/ 40004 h 161940"/>
                              <a:gd name="connsiteX7" fmla="*/ 272870 w 403611"/>
                              <a:gd name="connsiteY7" fmla="*/ 107207 h 161940"/>
                              <a:gd name="connsiteX8" fmla="*/ 263722 w 403611"/>
                              <a:gd name="connsiteY8" fmla="*/ 19738 h 161940"/>
                              <a:gd name="connsiteX9" fmla="*/ 335422 w 403611"/>
                              <a:gd name="connsiteY9" fmla="*/ 88997 h 161940"/>
                              <a:gd name="connsiteX10" fmla="*/ 328084 w 403611"/>
                              <a:gd name="connsiteY10" fmla="*/ 295 h 161940"/>
                              <a:gd name="connsiteX11" fmla="*/ 403611 w 403611"/>
                              <a:gd name="connsiteY11" fmla="*/ 68211 h 161940"/>
                              <a:gd name="connsiteX0" fmla="*/ 0 w 403611"/>
                              <a:gd name="connsiteY0" fmla="*/ 150147 h 161801"/>
                              <a:gd name="connsiteX1" fmla="*/ 63276 w 403611"/>
                              <a:gd name="connsiteY1" fmla="*/ 161314 h 161801"/>
                              <a:gd name="connsiteX2" fmla="*/ 62555 w 403611"/>
                              <a:gd name="connsiteY2" fmla="*/ 80876 h 161801"/>
                              <a:gd name="connsiteX3" fmla="*/ 140205 w 403611"/>
                              <a:gd name="connsiteY3" fmla="*/ 147435 h 161801"/>
                              <a:gd name="connsiteX4" fmla="*/ 132745 w 403611"/>
                              <a:gd name="connsiteY4" fmla="*/ 59928 h 161801"/>
                              <a:gd name="connsiteX5" fmla="*/ 210576 w 403611"/>
                              <a:gd name="connsiteY5" fmla="*/ 126921 h 161801"/>
                              <a:gd name="connsiteX6" fmla="*/ 198760 w 403611"/>
                              <a:gd name="connsiteY6" fmla="*/ 40004 h 161801"/>
                              <a:gd name="connsiteX7" fmla="*/ 272870 w 403611"/>
                              <a:gd name="connsiteY7" fmla="*/ 107207 h 161801"/>
                              <a:gd name="connsiteX8" fmla="*/ 263722 w 403611"/>
                              <a:gd name="connsiteY8" fmla="*/ 19738 h 161801"/>
                              <a:gd name="connsiteX9" fmla="*/ 335422 w 403611"/>
                              <a:gd name="connsiteY9" fmla="*/ 88997 h 161801"/>
                              <a:gd name="connsiteX10" fmla="*/ 328084 w 403611"/>
                              <a:gd name="connsiteY10" fmla="*/ 295 h 161801"/>
                              <a:gd name="connsiteX11" fmla="*/ 403611 w 403611"/>
                              <a:gd name="connsiteY11" fmla="*/ 68211 h 161801"/>
                              <a:gd name="connsiteX0" fmla="*/ 0 w 403611"/>
                              <a:gd name="connsiteY0" fmla="*/ 150147 h 161801"/>
                              <a:gd name="connsiteX1" fmla="*/ 63276 w 403611"/>
                              <a:gd name="connsiteY1" fmla="*/ 161314 h 161801"/>
                              <a:gd name="connsiteX2" fmla="*/ 62555 w 403611"/>
                              <a:gd name="connsiteY2" fmla="*/ 80876 h 161801"/>
                              <a:gd name="connsiteX3" fmla="*/ 140205 w 403611"/>
                              <a:gd name="connsiteY3" fmla="*/ 147435 h 161801"/>
                              <a:gd name="connsiteX4" fmla="*/ 132745 w 403611"/>
                              <a:gd name="connsiteY4" fmla="*/ 59928 h 161801"/>
                              <a:gd name="connsiteX5" fmla="*/ 210576 w 403611"/>
                              <a:gd name="connsiteY5" fmla="*/ 126921 h 161801"/>
                              <a:gd name="connsiteX6" fmla="*/ 198760 w 403611"/>
                              <a:gd name="connsiteY6" fmla="*/ 40004 h 161801"/>
                              <a:gd name="connsiteX7" fmla="*/ 272870 w 403611"/>
                              <a:gd name="connsiteY7" fmla="*/ 107207 h 161801"/>
                              <a:gd name="connsiteX8" fmla="*/ 263722 w 403611"/>
                              <a:gd name="connsiteY8" fmla="*/ 19738 h 161801"/>
                              <a:gd name="connsiteX9" fmla="*/ 335422 w 403611"/>
                              <a:gd name="connsiteY9" fmla="*/ 88997 h 161801"/>
                              <a:gd name="connsiteX10" fmla="*/ 328084 w 403611"/>
                              <a:gd name="connsiteY10" fmla="*/ 295 h 161801"/>
                              <a:gd name="connsiteX11" fmla="*/ 403611 w 403611"/>
                              <a:gd name="connsiteY11" fmla="*/ 68211 h 161801"/>
                              <a:gd name="connsiteX0" fmla="*/ 8302 w 348637"/>
                              <a:gd name="connsiteY0" fmla="*/ 161314 h 161314"/>
                              <a:gd name="connsiteX1" fmla="*/ 7581 w 348637"/>
                              <a:gd name="connsiteY1" fmla="*/ 80876 h 161314"/>
                              <a:gd name="connsiteX2" fmla="*/ 85231 w 348637"/>
                              <a:gd name="connsiteY2" fmla="*/ 147435 h 161314"/>
                              <a:gd name="connsiteX3" fmla="*/ 77771 w 348637"/>
                              <a:gd name="connsiteY3" fmla="*/ 59928 h 161314"/>
                              <a:gd name="connsiteX4" fmla="*/ 155602 w 348637"/>
                              <a:gd name="connsiteY4" fmla="*/ 126921 h 161314"/>
                              <a:gd name="connsiteX5" fmla="*/ 143786 w 348637"/>
                              <a:gd name="connsiteY5" fmla="*/ 40004 h 161314"/>
                              <a:gd name="connsiteX6" fmla="*/ 217896 w 348637"/>
                              <a:gd name="connsiteY6" fmla="*/ 107207 h 161314"/>
                              <a:gd name="connsiteX7" fmla="*/ 208748 w 348637"/>
                              <a:gd name="connsiteY7" fmla="*/ 19738 h 161314"/>
                              <a:gd name="connsiteX8" fmla="*/ 280448 w 348637"/>
                              <a:gd name="connsiteY8" fmla="*/ 88997 h 161314"/>
                              <a:gd name="connsiteX9" fmla="*/ 273110 w 348637"/>
                              <a:gd name="connsiteY9" fmla="*/ 295 h 161314"/>
                              <a:gd name="connsiteX10" fmla="*/ 348637 w 348637"/>
                              <a:gd name="connsiteY10" fmla="*/ 68211 h 161314"/>
                              <a:gd name="connsiteX0" fmla="*/ 0 w 341056"/>
                              <a:gd name="connsiteY0" fmla="*/ 80876 h 148010"/>
                              <a:gd name="connsiteX1" fmla="*/ 77650 w 341056"/>
                              <a:gd name="connsiteY1" fmla="*/ 147435 h 148010"/>
                              <a:gd name="connsiteX2" fmla="*/ 70190 w 341056"/>
                              <a:gd name="connsiteY2" fmla="*/ 59928 h 148010"/>
                              <a:gd name="connsiteX3" fmla="*/ 148021 w 341056"/>
                              <a:gd name="connsiteY3" fmla="*/ 126921 h 148010"/>
                              <a:gd name="connsiteX4" fmla="*/ 136205 w 341056"/>
                              <a:gd name="connsiteY4" fmla="*/ 40004 h 148010"/>
                              <a:gd name="connsiteX5" fmla="*/ 210315 w 341056"/>
                              <a:gd name="connsiteY5" fmla="*/ 107207 h 148010"/>
                              <a:gd name="connsiteX6" fmla="*/ 201167 w 341056"/>
                              <a:gd name="connsiteY6" fmla="*/ 19738 h 148010"/>
                              <a:gd name="connsiteX7" fmla="*/ 272867 w 341056"/>
                              <a:gd name="connsiteY7" fmla="*/ 88997 h 148010"/>
                              <a:gd name="connsiteX8" fmla="*/ 265529 w 341056"/>
                              <a:gd name="connsiteY8" fmla="*/ 295 h 148010"/>
                              <a:gd name="connsiteX9" fmla="*/ 341056 w 341056"/>
                              <a:gd name="connsiteY9" fmla="*/ 68211 h 148010"/>
                              <a:gd name="connsiteX0" fmla="*/ 12759 w 276165"/>
                              <a:gd name="connsiteY0" fmla="*/ 147435 h 147435"/>
                              <a:gd name="connsiteX1" fmla="*/ 5299 w 276165"/>
                              <a:gd name="connsiteY1" fmla="*/ 59928 h 147435"/>
                              <a:gd name="connsiteX2" fmla="*/ 83130 w 276165"/>
                              <a:gd name="connsiteY2" fmla="*/ 126921 h 147435"/>
                              <a:gd name="connsiteX3" fmla="*/ 71314 w 276165"/>
                              <a:gd name="connsiteY3" fmla="*/ 40004 h 147435"/>
                              <a:gd name="connsiteX4" fmla="*/ 145424 w 276165"/>
                              <a:gd name="connsiteY4" fmla="*/ 107207 h 147435"/>
                              <a:gd name="connsiteX5" fmla="*/ 136276 w 276165"/>
                              <a:gd name="connsiteY5" fmla="*/ 19738 h 147435"/>
                              <a:gd name="connsiteX6" fmla="*/ 207976 w 276165"/>
                              <a:gd name="connsiteY6" fmla="*/ 88997 h 147435"/>
                              <a:gd name="connsiteX7" fmla="*/ 200638 w 276165"/>
                              <a:gd name="connsiteY7" fmla="*/ 295 h 147435"/>
                              <a:gd name="connsiteX8" fmla="*/ 276165 w 276165"/>
                              <a:gd name="connsiteY8" fmla="*/ 68211 h 147435"/>
                              <a:gd name="connsiteX0" fmla="*/ 10597 w 274003"/>
                              <a:gd name="connsiteY0" fmla="*/ 147435 h 147435"/>
                              <a:gd name="connsiteX1" fmla="*/ 14829 w 274003"/>
                              <a:gd name="connsiteY1" fmla="*/ 126644 h 147435"/>
                              <a:gd name="connsiteX2" fmla="*/ 3137 w 274003"/>
                              <a:gd name="connsiteY2" fmla="*/ 59928 h 147435"/>
                              <a:gd name="connsiteX3" fmla="*/ 80968 w 274003"/>
                              <a:gd name="connsiteY3" fmla="*/ 126921 h 147435"/>
                              <a:gd name="connsiteX4" fmla="*/ 69152 w 274003"/>
                              <a:gd name="connsiteY4" fmla="*/ 40004 h 147435"/>
                              <a:gd name="connsiteX5" fmla="*/ 143262 w 274003"/>
                              <a:gd name="connsiteY5" fmla="*/ 107207 h 147435"/>
                              <a:gd name="connsiteX6" fmla="*/ 134114 w 274003"/>
                              <a:gd name="connsiteY6" fmla="*/ 19738 h 147435"/>
                              <a:gd name="connsiteX7" fmla="*/ 205814 w 274003"/>
                              <a:gd name="connsiteY7" fmla="*/ 88997 h 147435"/>
                              <a:gd name="connsiteX8" fmla="*/ 198476 w 274003"/>
                              <a:gd name="connsiteY8" fmla="*/ 295 h 147435"/>
                              <a:gd name="connsiteX9" fmla="*/ 274003 w 274003"/>
                              <a:gd name="connsiteY9" fmla="*/ 68211 h 147435"/>
                              <a:gd name="connsiteX0" fmla="*/ 10597 w 274003"/>
                              <a:gd name="connsiteY0" fmla="*/ 147435 h 147435"/>
                              <a:gd name="connsiteX1" fmla="*/ 14829 w 274003"/>
                              <a:gd name="connsiteY1" fmla="*/ 126644 h 147435"/>
                              <a:gd name="connsiteX2" fmla="*/ 3137 w 274003"/>
                              <a:gd name="connsiteY2" fmla="*/ 59928 h 147435"/>
                              <a:gd name="connsiteX3" fmla="*/ 80968 w 274003"/>
                              <a:gd name="connsiteY3" fmla="*/ 126921 h 147435"/>
                              <a:gd name="connsiteX4" fmla="*/ 69152 w 274003"/>
                              <a:gd name="connsiteY4" fmla="*/ 40004 h 147435"/>
                              <a:gd name="connsiteX5" fmla="*/ 143262 w 274003"/>
                              <a:gd name="connsiteY5" fmla="*/ 107207 h 147435"/>
                              <a:gd name="connsiteX6" fmla="*/ 134114 w 274003"/>
                              <a:gd name="connsiteY6" fmla="*/ 19738 h 147435"/>
                              <a:gd name="connsiteX7" fmla="*/ 205814 w 274003"/>
                              <a:gd name="connsiteY7" fmla="*/ 88997 h 147435"/>
                              <a:gd name="connsiteX8" fmla="*/ 198476 w 274003"/>
                              <a:gd name="connsiteY8" fmla="*/ 295 h 147435"/>
                              <a:gd name="connsiteX9" fmla="*/ 274003 w 274003"/>
                              <a:gd name="connsiteY9" fmla="*/ 68211 h 147435"/>
                              <a:gd name="connsiteX0" fmla="*/ 0 w 327761"/>
                              <a:gd name="connsiteY0" fmla="*/ 113459 h 130547"/>
                              <a:gd name="connsiteX1" fmla="*/ 68587 w 327761"/>
                              <a:gd name="connsiteY1" fmla="*/ 126644 h 130547"/>
                              <a:gd name="connsiteX2" fmla="*/ 56895 w 327761"/>
                              <a:gd name="connsiteY2" fmla="*/ 59928 h 130547"/>
                              <a:gd name="connsiteX3" fmla="*/ 134726 w 327761"/>
                              <a:gd name="connsiteY3" fmla="*/ 126921 h 130547"/>
                              <a:gd name="connsiteX4" fmla="*/ 122910 w 327761"/>
                              <a:gd name="connsiteY4" fmla="*/ 40004 h 130547"/>
                              <a:gd name="connsiteX5" fmla="*/ 197020 w 327761"/>
                              <a:gd name="connsiteY5" fmla="*/ 107207 h 130547"/>
                              <a:gd name="connsiteX6" fmla="*/ 187872 w 327761"/>
                              <a:gd name="connsiteY6" fmla="*/ 19738 h 130547"/>
                              <a:gd name="connsiteX7" fmla="*/ 259572 w 327761"/>
                              <a:gd name="connsiteY7" fmla="*/ 88997 h 130547"/>
                              <a:gd name="connsiteX8" fmla="*/ 252234 w 327761"/>
                              <a:gd name="connsiteY8" fmla="*/ 295 h 130547"/>
                              <a:gd name="connsiteX9" fmla="*/ 327761 w 327761"/>
                              <a:gd name="connsiteY9" fmla="*/ 68211 h 130547"/>
                              <a:gd name="connsiteX0" fmla="*/ 0 w 327761"/>
                              <a:gd name="connsiteY0" fmla="*/ 113459 h 147683"/>
                              <a:gd name="connsiteX1" fmla="*/ 75062 w 327761"/>
                              <a:gd name="connsiteY1" fmla="*/ 144991 h 147683"/>
                              <a:gd name="connsiteX2" fmla="*/ 56895 w 327761"/>
                              <a:gd name="connsiteY2" fmla="*/ 59928 h 147683"/>
                              <a:gd name="connsiteX3" fmla="*/ 134726 w 327761"/>
                              <a:gd name="connsiteY3" fmla="*/ 126921 h 147683"/>
                              <a:gd name="connsiteX4" fmla="*/ 122910 w 327761"/>
                              <a:gd name="connsiteY4" fmla="*/ 40004 h 147683"/>
                              <a:gd name="connsiteX5" fmla="*/ 197020 w 327761"/>
                              <a:gd name="connsiteY5" fmla="*/ 107207 h 147683"/>
                              <a:gd name="connsiteX6" fmla="*/ 187872 w 327761"/>
                              <a:gd name="connsiteY6" fmla="*/ 19738 h 147683"/>
                              <a:gd name="connsiteX7" fmla="*/ 259572 w 327761"/>
                              <a:gd name="connsiteY7" fmla="*/ 88997 h 147683"/>
                              <a:gd name="connsiteX8" fmla="*/ 252234 w 327761"/>
                              <a:gd name="connsiteY8" fmla="*/ 295 h 147683"/>
                              <a:gd name="connsiteX9" fmla="*/ 327761 w 327761"/>
                              <a:gd name="connsiteY9" fmla="*/ 68211 h 147683"/>
                              <a:gd name="connsiteX0" fmla="*/ 0 w 327761"/>
                              <a:gd name="connsiteY0" fmla="*/ 113459 h 144991"/>
                              <a:gd name="connsiteX1" fmla="*/ 75062 w 327761"/>
                              <a:gd name="connsiteY1" fmla="*/ 144991 h 144991"/>
                              <a:gd name="connsiteX2" fmla="*/ 56895 w 327761"/>
                              <a:gd name="connsiteY2" fmla="*/ 59928 h 144991"/>
                              <a:gd name="connsiteX3" fmla="*/ 134726 w 327761"/>
                              <a:gd name="connsiteY3" fmla="*/ 126921 h 144991"/>
                              <a:gd name="connsiteX4" fmla="*/ 122910 w 327761"/>
                              <a:gd name="connsiteY4" fmla="*/ 40004 h 144991"/>
                              <a:gd name="connsiteX5" fmla="*/ 197020 w 327761"/>
                              <a:gd name="connsiteY5" fmla="*/ 107207 h 144991"/>
                              <a:gd name="connsiteX6" fmla="*/ 187872 w 327761"/>
                              <a:gd name="connsiteY6" fmla="*/ 19738 h 144991"/>
                              <a:gd name="connsiteX7" fmla="*/ 259572 w 327761"/>
                              <a:gd name="connsiteY7" fmla="*/ 88997 h 144991"/>
                              <a:gd name="connsiteX8" fmla="*/ 252234 w 327761"/>
                              <a:gd name="connsiteY8" fmla="*/ 295 h 144991"/>
                              <a:gd name="connsiteX9" fmla="*/ 327761 w 327761"/>
                              <a:gd name="connsiteY9" fmla="*/ 68211 h 144991"/>
                              <a:gd name="connsiteX0" fmla="*/ 0 w 327761"/>
                              <a:gd name="connsiteY0" fmla="*/ 113459 h 144991"/>
                              <a:gd name="connsiteX1" fmla="*/ 75062 w 327761"/>
                              <a:gd name="connsiteY1" fmla="*/ 144991 h 144991"/>
                              <a:gd name="connsiteX2" fmla="*/ 56895 w 327761"/>
                              <a:gd name="connsiteY2" fmla="*/ 59928 h 144991"/>
                              <a:gd name="connsiteX3" fmla="*/ 134726 w 327761"/>
                              <a:gd name="connsiteY3" fmla="*/ 126921 h 144991"/>
                              <a:gd name="connsiteX4" fmla="*/ 122910 w 327761"/>
                              <a:gd name="connsiteY4" fmla="*/ 40004 h 144991"/>
                              <a:gd name="connsiteX5" fmla="*/ 197020 w 327761"/>
                              <a:gd name="connsiteY5" fmla="*/ 107207 h 144991"/>
                              <a:gd name="connsiteX6" fmla="*/ 187872 w 327761"/>
                              <a:gd name="connsiteY6" fmla="*/ 19738 h 144991"/>
                              <a:gd name="connsiteX7" fmla="*/ 259572 w 327761"/>
                              <a:gd name="connsiteY7" fmla="*/ 88997 h 144991"/>
                              <a:gd name="connsiteX8" fmla="*/ 252234 w 327761"/>
                              <a:gd name="connsiteY8" fmla="*/ 295 h 144991"/>
                              <a:gd name="connsiteX9" fmla="*/ 327761 w 327761"/>
                              <a:gd name="connsiteY9" fmla="*/ 68211 h 144991"/>
                              <a:gd name="connsiteX0" fmla="*/ 0 w 327761"/>
                              <a:gd name="connsiteY0" fmla="*/ 113459 h 145384"/>
                              <a:gd name="connsiteX1" fmla="*/ 75062 w 327761"/>
                              <a:gd name="connsiteY1" fmla="*/ 144991 h 145384"/>
                              <a:gd name="connsiteX2" fmla="*/ 56895 w 327761"/>
                              <a:gd name="connsiteY2" fmla="*/ 59928 h 145384"/>
                              <a:gd name="connsiteX3" fmla="*/ 134726 w 327761"/>
                              <a:gd name="connsiteY3" fmla="*/ 126921 h 145384"/>
                              <a:gd name="connsiteX4" fmla="*/ 122910 w 327761"/>
                              <a:gd name="connsiteY4" fmla="*/ 40004 h 145384"/>
                              <a:gd name="connsiteX5" fmla="*/ 197020 w 327761"/>
                              <a:gd name="connsiteY5" fmla="*/ 107207 h 145384"/>
                              <a:gd name="connsiteX6" fmla="*/ 187872 w 327761"/>
                              <a:gd name="connsiteY6" fmla="*/ 19738 h 145384"/>
                              <a:gd name="connsiteX7" fmla="*/ 259572 w 327761"/>
                              <a:gd name="connsiteY7" fmla="*/ 88997 h 145384"/>
                              <a:gd name="connsiteX8" fmla="*/ 252234 w 327761"/>
                              <a:gd name="connsiteY8" fmla="*/ 295 h 145384"/>
                              <a:gd name="connsiteX9" fmla="*/ 327761 w 327761"/>
                              <a:gd name="connsiteY9" fmla="*/ 68211 h 145384"/>
                              <a:gd name="connsiteX0" fmla="*/ 0 w 309004"/>
                              <a:gd name="connsiteY0" fmla="*/ 113397 h 145384"/>
                              <a:gd name="connsiteX1" fmla="*/ 56305 w 309004"/>
                              <a:gd name="connsiteY1" fmla="*/ 144991 h 145384"/>
                              <a:gd name="connsiteX2" fmla="*/ 38138 w 309004"/>
                              <a:gd name="connsiteY2" fmla="*/ 59928 h 145384"/>
                              <a:gd name="connsiteX3" fmla="*/ 115969 w 309004"/>
                              <a:gd name="connsiteY3" fmla="*/ 126921 h 145384"/>
                              <a:gd name="connsiteX4" fmla="*/ 104153 w 309004"/>
                              <a:gd name="connsiteY4" fmla="*/ 40004 h 145384"/>
                              <a:gd name="connsiteX5" fmla="*/ 178263 w 309004"/>
                              <a:gd name="connsiteY5" fmla="*/ 107207 h 145384"/>
                              <a:gd name="connsiteX6" fmla="*/ 169115 w 309004"/>
                              <a:gd name="connsiteY6" fmla="*/ 19738 h 145384"/>
                              <a:gd name="connsiteX7" fmla="*/ 240815 w 309004"/>
                              <a:gd name="connsiteY7" fmla="*/ 88997 h 145384"/>
                              <a:gd name="connsiteX8" fmla="*/ 233477 w 309004"/>
                              <a:gd name="connsiteY8" fmla="*/ 295 h 145384"/>
                              <a:gd name="connsiteX9" fmla="*/ 309004 w 309004"/>
                              <a:gd name="connsiteY9" fmla="*/ 68211 h 145384"/>
                              <a:gd name="connsiteX0" fmla="*/ 0 w 332359"/>
                              <a:gd name="connsiteY0" fmla="*/ 118302 h 145435"/>
                              <a:gd name="connsiteX1" fmla="*/ 79660 w 332359"/>
                              <a:gd name="connsiteY1" fmla="*/ 144991 h 145435"/>
                              <a:gd name="connsiteX2" fmla="*/ 61493 w 332359"/>
                              <a:gd name="connsiteY2" fmla="*/ 59928 h 145435"/>
                              <a:gd name="connsiteX3" fmla="*/ 139324 w 332359"/>
                              <a:gd name="connsiteY3" fmla="*/ 126921 h 145435"/>
                              <a:gd name="connsiteX4" fmla="*/ 127508 w 332359"/>
                              <a:gd name="connsiteY4" fmla="*/ 40004 h 145435"/>
                              <a:gd name="connsiteX5" fmla="*/ 201618 w 332359"/>
                              <a:gd name="connsiteY5" fmla="*/ 107207 h 145435"/>
                              <a:gd name="connsiteX6" fmla="*/ 192470 w 332359"/>
                              <a:gd name="connsiteY6" fmla="*/ 19738 h 145435"/>
                              <a:gd name="connsiteX7" fmla="*/ 264170 w 332359"/>
                              <a:gd name="connsiteY7" fmla="*/ 88997 h 145435"/>
                              <a:gd name="connsiteX8" fmla="*/ 256832 w 332359"/>
                              <a:gd name="connsiteY8" fmla="*/ 295 h 145435"/>
                              <a:gd name="connsiteX9" fmla="*/ 332359 w 332359"/>
                              <a:gd name="connsiteY9" fmla="*/ 68211 h 145435"/>
                              <a:gd name="connsiteX0" fmla="*/ 0 w 316616"/>
                              <a:gd name="connsiteY0" fmla="*/ 110473 h 145359"/>
                              <a:gd name="connsiteX1" fmla="*/ 63917 w 316616"/>
                              <a:gd name="connsiteY1" fmla="*/ 144991 h 145359"/>
                              <a:gd name="connsiteX2" fmla="*/ 45750 w 316616"/>
                              <a:gd name="connsiteY2" fmla="*/ 59928 h 145359"/>
                              <a:gd name="connsiteX3" fmla="*/ 123581 w 316616"/>
                              <a:gd name="connsiteY3" fmla="*/ 126921 h 145359"/>
                              <a:gd name="connsiteX4" fmla="*/ 111765 w 316616"/>
                              <a:gd name="connsiteY4" fmla="*/ 40004 h 145359"/>
                              <a:gd name="connsiteX5" fmla="*/ 185875 w 316616"/>
                              <a:gd name="connsiteY5" fmla="*/ 107207 h 145359"/>
                              <a:gd name="connsiteX6" fmla="*/ 176727 w 316616"/>
                              <a:gd name="connsiteY6" fmla="*/ 19738 h 145359"/>
                              <a:gd name="connsiteX7" fmla="*/ 248427 w 316616"/>
                              <a:gd name="connsiteY7" fmla="*/ 88997 h 145359"/>
                              <a:gd name="connsiteX8" fmla="*/ 241089 w 316616"/>
                              <a:gd name="connsiteY8" fmla="*/ 295 h 145359"/>
                              <a:gd name="connsiteX9" fmla="*/ 316616 w 316616"/>
                              <a:gd name="connsiteY9" fmla="*/ 68211 h 145359"/>
                              <a:gd name="connsiteX0" fmla="*/ 0 w 355096"/>
                              <a:gd name="connsiteY0" fmla="*/ 121462 h 145475"/>
                              <a:gd name="connsiteX1" fmla="*/ 102397 w 355096"/>
                              <a:gd name="connsiteY1" fmla="*/ 144991 h 145475"/>
                              <a:gd name="connsiteX2" fmla="*/ 84230 w 355096"/>
                              <a:gd name="connsiteY2" fmla="*/ 59928 h 145475"/>
                              <a:gd name="connsiteX3" fmla="*/ 162061 w 355096"/>
                              <a:gd name="connsiteY3" fmla="*/ 126921 h 145475"/>
                              <a:gd name="connsiteX4" fmla="*/ 150245 w 355096"/>
                              <a:gd name="connsiteY4" fmla="*/ 40004 h 145475"/>
                              <a:gd name="connsiteX5" fmla="*/ 224355 w 355096"/>
                              <a:gd name="connsiteY5" fmla="*/ 107207 h 145475"/>
                              <a:gd name="connsiteX6" fmla="*/ 215207 w 355096"/>
                              <a:gd name="connsiteY6" fmla="*/ 19738 h 145475"/>
                              <a:gd name="connsiteX7" fmla="*/ 286907 w 355096"/>
                              <a:gd name="connsiteY7" fmla="*/ 88997 h 145475"/>
                              <a:gd name="connsiteX8" fmla="*/ 279569 w 355096"/>
                              <a:gd name="connsiteY8" fmla="*/ 295 h 145475"/>
                              <a:gd name="connsiteX9" fmla="*/ 355096 w 355096"/>
                              <a:gd name="connsiteY9" fmla="*/ 68211 h 145475"/>
                              <a:gd name="connsiteX0" fmla="*/ 0 w 316789"/>
                              <a:gd name="connsiteY0" fmla="*/ 115033 h 145399"/>
                              <a:gd name="connsiteX1" fmla="*/ 64090 w 316789"/>
                              <a:gd name="connsiteY1" fmla="*/ 144991 h 145399"/>
                              <a:gd name="connsiteX2" fmla="*/ 45923 w 316789"/>
                              <a:gd name="connsiteY2" fmla="*/ 59928 h 145399"/>
                              <a:gd name="connsiteX3" fmla="*/ 123754 w 316789"/>
                              <a:gd name="connsiteY3" fmla="*/ 126921 h 145399"/>
                              <a:gd name="connsiteX4" fmla="*/ 111938 w 316789"/>
                              <a:gd name="connsiteY4" fmla="*/ 40004 h 145399"/>
                              <a:gd name="connsiteX5" fmla="*/ 186048 w 316789"/>
                              <a:gd name="connsiteY5" fmla="*/ 107207 h 145399"/>
                              <a:gd name="connsiteX6" fmla="*/ 176900 w 316789"/>
                              <a:gd name="connsiteY6" fmla="*/ 19738 h 145399"/>
                              <a:gd name="connsiteX7" fmla="*/ 248600 w 316789"/>
                              <a:gd name="connsiteY7" fmla="*/ 88997 h 145399"/>
                              <a:gd name="connsiteX8" fmla="*/ 241262 w 316789"/>
                              <a:gd name="connsiteY8" fmla="*/ 295 h 145399"/>
                              <a:gd name="connsiteX9" fmla="*/ 316789 w 316789"/>
                              <a:gd name="connsiteY9" fmla="*/ 68211 h 145399"/>
                              <a:gd name="connsiteX0" fmla="*/ 0 w 372075"/>
                              <a:gd name="connsiteY0" fmla="*/ 132783 h 145709"/>
                              <a:gd name="connsiteX1" fmla="*/ 119376 w 372075"/>
                              <a:gd name="connsiteY1" fmla="*/ 144991 h 145709"/>
                              <a:gd name="connsiteX2" fmla="*/ 101209 w 372075"/>
                              <a:gd name="connsiteY2" fmla="*/ 59928 h 145709"/>
                              <a:gd name="connsiteX3" fmla="*/ 179040 w 372075"/>
                              <a:gd name="connsiteY3" fmla="*/ 126921 h 145709"/>
                              <a:gd name="connsiteX4" fmla="*/ 167224 w 372075"/>
                              <a:gd name="connsiteY4" fmla="*/ 40004 h 145709"/>
                              <a:gd name="connsiteX5" fmla="*/ 241334 w 372075"/>
                              <a:gd name="connsiteY5" fmla="*/ 107207 h 145709"/>
                              <a:gd name="connsiteX6" fmla="*/ 232186 w 372075"/>
                              <a:gd name="connsiteY6" fmla="*/ 19738 h 145709"/>
                              <a:gd name="connsiteX7" fmla="*/ 303886 w 372075"/>
                              <a:gd name="connsiteY7" fmla="*/ 88997 h 145709"/>
                              <a:gd name="connsiteX8" fmla="*/ 296548 w 372075"/>
                              <a:gd name="connsiteY8" fmla="*/ 295 h 145709"/>
                              <a:gd name="connsiteX9" fmla="*/ 372075 w 372075"/>
                              <a:gd name="connsiteY9" fmla="*/ 68211 h 145709"/>
                              <a:gd name="connsiteX0" fmla="*/ 0 w 339428"/>
                              <a:gd name="connsiteY0" fmla="*/ 130127 h 145636"/>
                              <a:gd name="connsiteX1" fmla="*/ 86729 w 339428"/>
                              <a:gd name="connsiteY1" fmla="*/ 144991 h 145636"/>
                              <a:gd name="connsiteX2" fmla="*/ 68562 w 339428"/>
                              <a:gd name="connsiteY2" fmla="*/ 59928 h 145636"/>
                              <a:gd name="connsiteX3" fmla="*/ 146393 w 339428"/>
                              <a:gd name="connsiteY3" fmla="*/ 126921 h 145636"/>
                              <a:gd name="connsiteX4" fmla="*/ 134577 w 339428"/>
                              <a:gd name="connsiteY4" fmla="*/ 40004 h 145636"/>
                              <a:gd name="connsiteX5" fmla="*/ 208687 w 339428"/>
                              <a:gd name="connsiteY5" fmla="*/ 107207 h 145636"/>
                              <a:gd name="connsiteX6" fmla="*/ 199539 w 339428"/>
                              <a:gd name="connsiteY6" fmla="*/ 19738 h 145636"/>
                              <a:gd name="connsiteX7" fmla="*/ 271239 w 339428"/>
                              <a:gd name="connsiteY7" fmla="*/ 88997 h 145636"/>
                              <a:gd name="connsiteX8" fmla="*/ 263901 w 339428"/>
                              <a:gd name="connsiteY8" fmla="*/ 295 h 145636"/>
                              <a:gd name="connsiteX9" fmla="*/ 339428 w 339428"/>
                              <a:gd name="connsiteY9" fmla="*/ 68211 h 145636"/>
                              <a:gd name="connsiteX0" fmla="*/ 0 w 316247"/>
                              <a:gd name="connsiteY0" fmla="*/ 129781 h 145628"/>
                              <a:gd name="connsiteX1" fmla="*/ 63548 w 316247"/>
                              <a:gd name="connsiteY1" fmla="*/ 144991 h 145628"/>
                              <a:gd name="connsiteX2" fmla="*/ 45381 w 316247"/>
                              <a:gd name="connsiteY2" fmla="*/ 59928 h 145628"/>
                              <a:gd name="connsiteX3" fmla="*/ 123212 w 316247"/>
                              <a:gd name="connsiteY3" fmla="*/ 126921 h 145628"/>
                              <a:gd name="connsiteX4" fmla="*/ 111396 w 316247"/>
                              <a:gd name="connsiteY4" fmla="*/ 40004 h 145628"/>
                              <a:gd name="connsiteX5" fmla="*/ 185506 w 316247"/>
                              <a:gd name="connsiteY5" fmla="*/ 107207 h 145628"/>
                              <a:gd name="connsiteX6" fmla="*/ 176358 w 316247"/>
                              <a:gd name="connsiteY6" fmla="*/ 19738 h 145628"/>
                              <a:gd name="connsiteX7" fmla="*/ 248058 w 316247"/>
                              <a:gd name="connsiteY7" fmla="*/ 88997 h 145628"/>
                              <a:gd name="connsiteX8" fmla="*/ 240720 w 316247"/>
                              <a:gd name="connsiteY8" fmla="*/ 295 h 145628"/>
                              <a:gd name="connsiteX9" fmla="*/ 316247 w 316247"/>
                              <a:gd name="connsiteY9" fmla="*/ 68211 h 145628"/>
                              <a:gd name="connsiteX0" fmla="*/ 0 w 380306"/>
                              <a:gd name="connsiteY0" fmla="*/ 131604 h 145675"/>
                              <a:gd name="connsiteX1" fmla="*/ 127607 w 380306"/>
                              <a:gd name="connsiteY1" fmla="*/ 144991 h 145675"/>
                              <a:gd name="connsiteX2" fmla="*/ 109440 w 380306"/>
                              <a:gd name="connsiteY2" fmla="*/ 59928 h 145675"/>
                              <a:gd name="connsiteX3" fmla="*/ 187271 w 380306"/>
                              <a:gd name="connsiteY3" fmla="*/ 126921 h 145675"/>
                              <a:gd name="connsiteX4" fmla="*/ 175455 w 380306"/>
                              <a:gd name="connsiteY4" fmla="*/ 40004 h 145675"/>
                              <a:gd name="connsiteX5" fmla="*/ 249565 w 380306"/>
                              <a:gd name="connsiteY5" fmla="*/ 107207 h 145675"/>
                              <a:gd name="connsiteX6" fmla="*/ 240417 w 380306"/>
                              <a:gd name="connsiteY6" fmla="*/ 19738 h 145675"/>
                              <a:gd name="connsiteX7" fmla="*/ 312117 w 380306"/>
                              <a:gd name="connsiteY7" fmla="*/ 88997 h 145675"/>
                              <a:gd name="connsiteX8" fmla="*/ 304779 w 380306"/>
                              <a:gd name="connsiteY8" fmla="*/ 295 h 145675"/>
                              <a:gd name="connsiteX9" fmla="*/ 380306 w 380306"/>
                              <a:gd name="connsiteY9" fmla="*/ 68211 h 145675"/>
                              <a:gd name="connsiteX0" fmla="*/ 0 w 368467"/>
                              <a:gd name="connsiteY0" fmla="*/ 110380 h 145358"/>
                              <a:gd name="connsiteX1" fmla="*/ 115768 w 368467"/>
                              <a:gd name="connsiteY1" fmla="*/ 144991 h 145358"/>
                              <a:gd name="connsiteX2" fmla="*/ 97601 w 368467"/>
                              <a:gd name="connsiteY2" fmla="*/ 59928 h 145358"/>
                              <a:gd name="connsiteX3" fmla="*/ 175432 w 368467"/>
                              <a:gd name="connsiteY3" fmla="*/ 126921 h 145358"/>
                              <a:gd name="connsiteX4" fmla="*/ 163616 w 368467"/>
                              <a:gd name="connsiteY4" fmla="*/ 40004 h 145358"/>
                              <a:gd name="connsiteX5" fmla="*/ 237726 w 368467"/>
                              <a:gd name="connsiteY5" fmla="*/ 107207 h 145358"/>
                              <a:gd name="connsiteX6" fmla="*/ 228578 w 368467"/>
                              <a:gd name="connsiteY6" fmla="*/ 19738 h 145358"/>
                              <a:gd name="connsiteX7" fmla="*/ 300278 w 368467"/>
                              <a:gd name="connsiteY7" fmla="*/ 88997 h 145358"/>
                              <a:gd name="connsiteX8" fmla="*/ 292940 w 368467"/>
                              <a:gd name="connsiteY8" fmla="*/ 295 h 145358"/>
                              <a:gd name="connsiteX9" fmla="*/ 368467 w 368467"/>
                              <a:gd name="connsiteY9" fmla="*/ 68211 h 145358"/>
                              <a:gd name="connsiteX0" fmla="*/ 0 w 417822"/>
                              <a:gd name="connsiteY0" fmla="*/ 131729 h 145678"/>
                              <a:gd name="connsiteX1" fmla="*/ 165123 w 417822"/>
                              <a:gd name="connsiteY1" fmla="*/ 144991 h 145678"/>
                              <a:gd name="connsiteX2" fmla="*/ 146956 w 417822"/>
                              <a:gd name="connsiteY2" fmla="*/ 59928 h 145678"/>
                              <a:gd name="connsiteX3" fmla="*/ 224787 w 417822"/>
                              <a:gd name="connsiteY3" fmla="*/ 126921 h 145678"/>
                              <a:gd name="connsiteX4" fmla="*/ 212971 w 417822"/>
                              <a:gd name="connsiteY4" fmla="*/ 40004 h 145678"/>
                              <a:gd name="connsiteX5" fmla="*/ 287081 w 417822"/>
                              <a:gd name="connsiteY5" fmla="*/ 107207 h 145678"/>
                              <a:gd name="connsiteX6" fmla="*/ 277933 w 417822"/>
                              <a:gd name="connsiteY6" fmla="*/ 19738 h 145678"/>
                              <a:gd name="connsiteX7" fmla="*/ 349633 w 417822"/>
                              <a:gd name="connsiteY7" fmla="*/ 88997 h 145678"/>
                              <a:gd name="connsiteX8" fmla="*/ 342295 w 417822"/>
                              <a:gd name="connsiteY8" fmla="*/ 295 h 145678"/>
                              <a:gd name="connsiteX9" fmla="*/ 417822 w 417822"/>
                              <a:gd name="connsiteY9" fmla="*/ 68211 h 145678"/>
                              <a:gd name="connsiteX0" fmla="*/ 0 w 417822"/>
                              <a:gd name="connsiteY0" fmla="*/ 131729 h 147842"/>
                              <a:gd name="connsiteX1" fmla="*/ 165123 w 417822"/>
                              <a:gd name="connsiteY1" fmla="*/ 144991 h 147842"/>
                              <a:gd name="connsiteX2" fmla="*/ 146956 w 417822"/>
                              <a:gd name="connsiteY2" fmla="*/ 59928 h 147842"/>
                              <a:gd name="connsiteX3" fmla="*/ 224787 w 417822"/>
                              <a:gd name="connsiteY3" fmla="*/ 126921 h 147842"/>
                              <a:gd name="connsiteX4" fmla="*/ 212971 w 417822"/>
                              <a:gd name="connsiteY4" fmla="*/ 40004 h 147842"/>
                              <a:gd name="connsiteX5" fmla="*/ 287081 w 417822"/>
                              <a:gd name="connsiteY5" fmla="*/ 107207 h 147842"/>
                              <a:gd name="connsiteX6" fmla="*/ 277933 w 417822"/>
                              <a:gd name="connsiteY6" fmla="*/ 19738 h 147842"/>
                              <a:gd name="connsiteX7" fmla="*/ 349633 w 417822"/>
                              <a:gd name="connsiteY7" fmla="*/ 88997 h 147842"/>
                              <a:gd name="connsiteX8" fmla="*/ 342295 w 417822"/>
                              <a:gd name="connsiteY8" fmla="*/ 295 h 147842"/>
                              <a:gd name="connsiteX9" fmla="*/ 417822 w 417822"/>
                              <a:gd name="connsiteY9" fmla="*/ 68211 h 147842"/>
                              <a:gd name="connsiteX0" fmla="*/ 0 w 417822"/>
                              <a:gd name="connsiteY0" fmla="*/ 131729 h 149279"/>
                              <a:gd name="connsiteX1" fmla="*/ 45755 w 417822"/>
                              <a:gd name="connsiteY1" fmla="*/ 136140 h 149279"/>
                              <a:gd name="connsiteX2" fmla="*/ 165123 w 417822"/>
                              <a:gd name="connsiteY2" fmla="*/ 144991 h 149279"/>
                              <a:gd name="connsiteX3" fmla="*/ 146956 w 417822"/>
                              <a:gd name="connsiteY3" fmla="*/ 59928 h 149279"/>
                              <a:gd name="connsiteX4" fmla="*/ 224787 w 417822"/>
                              <a:gd name="connsiteY4" fmla="*/ 126921 h 149279"/>
                              <a:gd name="connsiteX5" fmla="*/ 212971 w 417822"/>
                              <a:gd name="connsiteY5" fmla="*/ 40004 h 149279"/>
                              <a:gd name="connsiteX6" fmla="*/ 287081 w 417822"/>
                              <a:gd name="connsiteY6" fmla="*/ 107207 h 149279"/>
                              <a:gd name="connsiteX7" fmla="*/ 277933 w 417822"/>
                              <a:gd name="connsiteY7" fmla="*/ 19738 h 149279"/>
                              <a:gd name="connsiteX8" fmla="*/ 349633 w 417822"/>
                              <a:gd name="connsiteY8" fmla="*/ 88997 h 149279"/>
                              <a:gd name="connsiteX9" fmla="*/ 342295 w 417822"/>
                              <a:gd name="connsiteY9" fmla="*/ 295 h 149279"/>
                              <a:gd name="connsiteX10" fmla="*/ 417822 w 417822"/>
                              <a:gd name="connsiteY10" fmla="*/ 68211 h 149279"/>
                              <a:gd name="connsiteX0" fmla="*/ 0 w 417822"/>
                              <a:gd name="connsiteY0" fmla="*/ 131729 h 147525"/>
                              <a:gd name="connsiteX1" fmla="*/ 87324 w 417822"/>
                              <a:gd name="connsiteY1" fmla="*/ 116425 h 147525"/>
                              <a:gd name="connsiteX2" fmla="*/ 165123 w 417822"/>
                              <a:gd name="connsiteY2" fmla="*/ 144991 h 147525"/>
                              <a:gd name="connsiteX3" fmla="*/ 146956 w 417822"/>
                              <a:gd name="connsiteY3" fmla="*/ 59928 h 147525"/>
                              <a:gd name="connsiteX4" fmla="*/ 224787 w 417822"/>
                              <a:gd name="connsiteY4" fmla="*/ 126921 h 147525"/>
                              <a:gd name="connsiteX5" fmla="*/ 212971 w 417822"/>
                              <a:gd name="connsiteY5" fmla="*/ 40004 h 147525"/>
                              <a:gd name="connsiteX6" fmla="*/ 287081 w 417822"/>
                              <a:gd name="connsiteY6" fmla="*/ 107207 h 147525"/>
                              <a:gd name="connsiteX7" fmla="*/ 277933 w 417822"/>
                              <a:gd name="connsiteY7" fmla="*/ 19738 h 147525"/>
                              <a:gd name="connsiteX8" fmla="*/ 349633 w 417822"/>
                              <a:gd name="connsiteY8" fmla="*/ 88997 h 147525"/>
                              <a:gd name="connsiteX9" fmla="*/ 342295 w 417822"/>
                              <a:gd name="connsiteY9" fmla="*/ 295 h 147525"/>
                              <a:gd name="connsiteX10" fmla="*/ 417822 w 417822"/>
                              <a:gd name="connsiteY10" fmla="*/ 68211 h 147525"/>
                              <a:gd name="connsiteX0" fmla="*/ 0 w 417822"/>
                              <a:gd name="connsiteY0" fmla="*/ 131729 h 147240"/>
                              <a:gd name="connsiteX1" fmla="*/ 102450 w 417822"/>
                              <a:gd name="connsiteY1" fmla="*/ 110341 h 147240"/>
                              <a:gd name="connsiteX2" fmla="*/ 165123 w 417822"/>
                              <a:gd name="connsiteY2" fmla="*/ 144991 h 147240"/>
                              <a:gd name="connsiteX3" fmla="*/ 146956 w 417822"/>
                              <a:gd name="connsiteY3" fmla="*/ 59928 h 147240"/>
                              <a:gd name="connsiteX4" fmla="*/ 224787 w 417822"/>
                              <a:gd name="connsiteY4" fmla="*/ 126921 h 147240"/>
                              <a:gd name="connsiteX5" fmla="*/ 212971 w 417822"/>
                              <a:gd name="connsiteY5" fmla="*/ 40004 h 147240"/>
                              <a:gd name="connsiteX6" fmla="*/ 287081 w 417822"/>
                              <a:gd name="connsiteY6" fmla="*/ 107207 h 147240"/>
                              <a:gd name="connsiteX7" fmla="*/ 277933 w 417822"/>
                              <a:gd name="connsiteY7" fmla="*/ 19738 h 147240"/>
                              <a:gd name="connsiteX8" fmla="*/ 349633 w 417822"/>
                              <a:gd name="connsiteY8" fmla="*/ 88997 h 147240"/>
                              <a:gd name="connsiteX9" fmla="*/ 342295 w 417822"/>
                              <a:gd name="connsiteY9" fmla="*/ 295 h 147240"/>
                              <a:gd name="connsiteX10" fmla="*/ 417822 w 417822"/>
                              <a:gd name="connsiteY10" fmla="*/ 68211 h 147240"/>
                              <a:gd name="connsiteX0" fmla="*/ 0 w 388190"/>
                              <a:gd name="connsiteY0" fmla="*/ 121305 h 147240"/>
                              <a:gd name="connsiteX1" fmla="*/ 72818 w 388190"/>
                              <a:gd name="connsiteY1" fmla="*/ 110341 h 147240"/>
                              <a:gd name="connsiteX2" fmla="*/ 135491 w 388190"/>
                              <a:gd name="connsiteY2" fmla="*/ 144991 h 147240"/>
                              <a:gd name="connsiteX3" fmla="*/ 117324 w 388190"/>
                              <a:gd name="connsiteY3" fmla="*/ 59928 h 147240"/>
                              <a:gd name="connsiteX4" fmla="*/ 195155 w 388190"/>
                              <a:gd name="connsiteY4" fmla="*/ 126921 h 147240"/>
                              <a:gd name="connsiteX5" fmla="*/ 183339 w 388190"/>
                              <a:gd name="connsiteY5" fmla="*/ 40004 h 147240"/>
                              <a:gd name="connsiteX6" fmla="*/ 257449 w 388190"/>
                              <a:gd name="connsiteY6" fmla="*/ 107207 h 147240"/>
                              <a:gd name="connsiteX7" fmla="*/ 248301 w 388190"/>
                              <a:gd name="connsiteY7" fmla="*/ 19738 h 147240"/>
                              <a:gd name="connsiteX8" fmla="*/ 320001 w 388190"/>
                              <a:gd name="connsiteY8" fmla="*/ 88997 h 147240"/>
                              <a:gd name="connsiteX9" fmla="*/ 312663 w 388190"/>
                              <a:gd name="connsiteY9" fmla="*/ 295 h 147240"/>
                              <a:gd name="connsiteX10" fmla="*/ 388190 w 388190"/>
                              <a:gd name="connsiteY10" fmla="*/ 68211 h 1472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388190" h="147240">
                                <a:moveTo>
                                  <a:pt x="0" y="121305"/>
                                </a:moveTo>
                                <a:cubicBezTo>
                                  <a:pt x="7626" y="122040"/>
                                  <a:pt x="45298" y="108131"/>
                                  <a:pt x="72818" y="110341"/>
                                </a:cubicBezTo>
                                <a:cubicBezTo>
                                  <a:pt x="100339" y="112551"/>
                                  <a:pt x="118624" y="157693"/>
                                  <a:pt x="135491" y="144991"/>
                                </a:cubicBezTo>
                                <a:cubicBezTo>
                                  <a:pt x="149299" y="140814"/>
                                  <a:pt x="106301" y="59882"/>
                                  <a:pt x="117324" y="59928"/>
                                </a:cubicBezTo>
                                <a:cubicBezTo>
                                  <a:pt x="137360" y="55255"/>
                                  <a:pt x="172791" y="133708"/>
                                  <a:pt x="195155" y="126921"/>
                                </a:cubicBezTo>
                                <a:cubicBezTo>
                                  <a:pt x="219874" y="119776"/>
                                  <a:pt x="158050" y="47391"/>
                                  <a:pt x="183339" y="40004"/>
                                </a:cubicBezTo>
                                <a:cubicBezTo>
                                  <a:pt x="205038" y="33424"/>
                                  <a:pt x="238149" y="113929"/>
                                  <a:pt x="257449" y="107207"/>
                                </a:cubicBezTo>
                                <a:cubicBezTo>
                                  <a:pt x="280530" y="101593"/>
                                  <a:pt x="221337" y="28906"/>
                                  <a:pt x="248301" y="19738"/>
                                </a:cubicBezTo>
                                <a:cubicBezTo>
                                  <a:pt x="269076" y="14057"/>
                                  <a:pt x="296627" y="95864"/>
                                  <a:pt x="320001" y="88997"/>
                                </a:cubicBezTo>
                                <a:cubicBezTo>
                                  <a:pt x="354772" y="78913"/>
                                  <a:pt x="283205" y="9551"/>
                                  <a:pt x="312663" y="295"/>
                                </a:cubicBezTo>
                                <a:cubicBezTo>
                                  <a:pt x="334292" y="-5463"/>
                                  <a:pt x="363145" y="75074"/>
                                  <a:pt x="388190" y="68211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7030A0"/>
                            </a:solidFill>
                            <a:headEnd type="triangle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dirty="0"/>
                          </a:p>
                        </p:txBody>
                      </p:sp>
                      <p:sp>
                        <p:nvSpPr>
                          <p:cNvPr id="86" name="Forme libre 85"/>
                          <p:cNvSpPr/>
                          <p:nvPr/>
                        </p:nvSpPr>
                        <p:spPr>
                          <a:xfrm rot="1527782">
                            <a:off x="9244939" y="2045998"/>
                            <a:ext cx="4934366" cy="4140842"/>
                          </a:xfrm>
                          <a:custGeom>
                            <a:avLst/>
                            <a:gdLst>
                              <a:gd name="connsiteX0" fmla="*/ 0 w 2006917"/>
                              <a:gd name="connsiteY0" fmla="*/ 203680 h 289405"/>
                              <a:gd name="connsiteX1" fmla="*/ 1766887 w 2006917"/>
                              <a:gd name="connsiteY1" fmla="*/ 1273 h 289405"/>
                              <a:gd name="connsiteX2" fmla="*/ 1985962 w 2006917"/>
                              <a:gd name="connsiteY2" fmla="*/ 289405 h 289405"/>
                              <a:gd name="connsiteX0" fmla="*/ 0 w 1987007"/>
                              <a:gd name="connsiteY0" fmla="*/ 202455 h 316750"/>
                              <a:gd name="connsiteX1" fmla="*/ 733425 w 1987007"/>
                              <a:gd name="connsiteY1" fmla="*/ 311992 h 316750"/>
                              <a:gd name="connsiteX2" fmla="*/ 1766887 w 1987007"/>
                              <a:gd name="connsiteY2" fmla="*/ 48 h 316750"/>
                              <a:gd name="connsiteX3" fmla="*/ 1985962 w 1987007"/>
                              <a:gd name="connsiteY3" fmla="*/ 288180 h 316750"/>
                              <a:gd name="connsiteX0" fmla="*/ 0 w 1987007"/>
                              <a:gd name="connsiteY0" fmla="*/ 247699 h 318361"/>
                              <a:gd name="connsiteX1" fmla="*/ 733425 w 1987007"/>
                              <a:gd name="connsiteY1" fmla="*/ 311992 h 318361"/>
                              <a:gd name="connsiteX2" fmla="*/ 1766887 w 1987007"/>
                              <a:gd name="connsiteY2" fmla="*/ 48 h 318361"/>
                              <a:gd name="connsiteX3" fmla="*/ 1985962 w 1987007"/>
                              <a:gd name="connsiteY3" fmla="*/ 288180 h 318361"/>
                              <a:gd name="connsiteX0" fmla="*/ 0 w 1987007"/>
                              <a:gd name="connsiteY0" fmla="*/ 247699 h 325651"/>
                              <a:gd name="connsiteX1" fmla="*/ 357187 w 1987007"/>
                              <a:gd name="connsiteY1" fmla="*/ 254733 h 325651"/>
                              <a:gd name="connsiteX2" fmla="*/ 733425 w 1987007"/>
                              <a:gd name="connsiteY2" fmla="*/ 311992 h 325651"/>
                              <a:gd name="connsiteX3" fmla="*/ 1766887 w 1987007"/>
                              <a:gd name="connsiteY3" fmla="*/ 48 h 325651"/>
                              <a:gd name="connsiteX4" fmla="*/ 1985962 w 1987007"/>
                              <a:gd name="connsiteY4" fmla="*/ 288180 h 325651"/>
                              <a:gd name="connsiteX0" fmla="*/ 0 w 1987007"/>
                              <a:gd name="connsiteY0" fmla="*/ 247699 h 324941"/>
                              <a:gd name="connsiteX1" fmla="*/ 185737 w 1987007"/>
                              <a:gd name="connsiteY1" fmla="*/ 247590 h 324941"/>
                              <a:gd name="connsiteX2" fmla="*/ 733425 w 1987007"/>
                              <a:gd name="connsiteY2" fmla="*/ 311992 h 324941"/>
                              <a:gd name="connsiteX3" fmla="*/ 1766887 w 1987007"/>
                              <a:gd name="connsiteY3" fmla="*/ 48 h 324941"/>
                              <a:gd name="connsiteX4" fmla="*/ 1985962 w 1987007"/>
                              <a:gd name="connsiteY4" fmla="*/ 288180 h 324941"/>
                              <a:gd name="connsiteX0" fmla="*/ 0 w 1987007"/>
                              <a:gd name="connsiteY0" fmla="*/ 247699 h 322815"/>
                              <a:gd name="connsiteX1" fmla="*/ 185737 w 1987007"/>
                              <a:gd name="connsiteY1" fmla="*/ 247590 h 322815"/>
                              <a:gd name="connsiteX2" fmla="*/ 733425 w 1987007"/>
                              <a:gd name="connsiteY2" fmla="*/ 311992 h 322815"/>
                              <a:gd name="connsiteX3" fmla="*/ 1766887 w 1987007"/>
                              <a:gd name="connsiteY3" fmla="*/ 48 h 322815"/>
                              <a:gd name="connsiteX4" fmla="*/ 1985962 w 1987007"/>
                              <a:gd name="connsiteY4" fmla="*/ 288180 h 322815"/>
                              <a:gd name="connsiteX0" fmla="*/ 0 w 1987007"/>
                              <a:gd name="connsiteY0" fmla="*/ 247699 h 322815"/>
                              <a:gd name="connsiteX1" fmla="*/ 185737 w 1987007"/>
                              <a:gd name="connsiteY1" fmla="*/ 247590 h 322815"/>
                              <a:gd name="connsiteX2" fmla="*/ 733425 w 1987007"/>
                              <a:gd name="connsiteY2" fmla="*/ 311992 h 322815"/>
                              <a:gd name="connsiteX3" fmla="*/ 1766887 w 1987007"/>
                              <a:gd name="connsiteY3" fmla="*/ 48 h 322815"/>
                              <a:gd name="connsiteX4" fmla="*/ 1985962 w 1987007"/>
                              <a:gd name="connsiteY4" fmla="*/ 288180 h 322815"/>
                              <a:gd name="connsiteX0" fmla="*/ 0 w 1991770"/>
                              <a:gd name="connsiteY0" fmla="*/ 331043 h 331492"/>
                              <a:gd name="connsiteX1" fmla="*/ 190500 w 1991770"/>
                              <a:gd name="connsiteY1" fmla="*/ 247590 h 331492"/>
                              <a:gd name="connsiteX2" fmla="*/ 738188 w 1991770"/>
                              <a:gd name="connsiteY2" fmla="*/ 311992 h 331492"/>
                              <a:gd name="connsiteX3" fmla="*/ 1771650 w 1991770"/>
                              <a:gd name="connsiteY3" fmla="*/ 48 h 331492"/>
                              <a:gd name="connsiteX4" fmla="*/ 1990725 w 1991770"/>
                              <a:gd name="connsiteY4" fmla="*/ 288180 h 331492"/>
                              <a:gd name="connsiteX0" fmla="*/ 0 w 1996138"/>
                              <a:gd name="connsiteY0" fmla="*/ 330998 h 331447"/>
                              <a:gd name="connsiteX1" fmla="*/ 190500 w 1996138"/>
                              <a:gd name="connsiteY1" fmla="*/ 247545 h 331447"/>
                              <a:gd name="connsiteX2" fmla="*/ 414338 w 1996138"/>
                              <a:gd name="connsiteY2" fmla="*/ 283372 h 331447"/>
                              <a:gd name="connsiteX3" fmla="*/ 1771650 w 1996138"/>
                              <a:gd name="connsiteY3" fmla="*/ 3 h 331447"/>
                              <a:gd name="connsiteX4" fmla="*/ 1990725 w 1996138"/>
                              <a:gd name="connsiteY4" fmla="*/ 288135 h 331447"/>
                              <a:gd name="connsiteX0" fmla="*/ 0 w 1996138"/>
                              <a:gd name="connsiteY0" fmla="*/ 330997 h 331446"/>
                              <a:gd name="connsiteX1" fmla="*/ 190500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0997 h 331446"/>
                              <a:gd name="connsiteX1" fmla="*/ 190500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0997 h 331446"/>
                              <a:gd name="connsiteX1" fmla="*/ 190500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0997 h 331446"/>
                              <a:gd name="connsiteX1" fmla="*/ 166687 w 1996138"/>
                              <a:gd name="connsiteY1" fmla="*/ 247544 h 331446"/>
                              <a:gd name="connsiteX2" fmla="*/ 414338 w 1996138"/>
                              <a:gd name="connsiteY2" fmla="*/ 283371 h 331446"/>
                              <a:gd name="connsiteX3" fmla="*/ 1771650 w 1996138"/>
                              <a:gd name="connsiteY3" fmla="*/ 2 h 331446"/>
                              <a:gd name="connsiteX4" fmla="*/ 1990725 w 1996138"/>
                              <a:gd name="connsiteY4" fmla="*/ 288134 h 331446"/>
                              <a:gd name="connsiteX0" fmla="*/ 0 w 1996138"/>
                              <a:gd name="connsiteY0" fmla="*/ 331062 h 331511"/>
                              <a:gd name="connsiteX1" fmla="*/ 166687 w 1996138"/>
                              <a:gd name="connsiteY1" fmla="*/ 247609 h 331511"/>
                              <a:gd name="connsiteX2" fmla="*/ 414338 w 1996138"/>
                              <a:gd name="connsiteY2" fmla="*/ 283436 h 331511"/>
                              <a:gd name="connsiteX3" fmla="*/ 523573 w 1996138"/>
                              <a:gd name="connsiteY3" fmla="*/ 261417 h 331511"/>
                              <a:gd name="connsiteX4" fmla="*/ 1771650 w 1996138"/>
                              <a:gd name="connsiteY4" fmla="*/ 67 h 331511"/>
                              <a:gd name="connsiteX5" fmla="*/ 1990725 w 1996138"/>
                              <a:gd name="connsiteY5" fmla="*/ 288199 h 331511"/>
                              <a:gd name="connsiteX0" fmla="*/ 0 w 1992208"/>
                              <a:gd name="connsiteY0" fmla="*/ 333218 h 333667"/>
                              <a:gd name="connsiteX1" fmla="*/ 166687 w 1992208"/>
                              <a:gd name="connsiteY1" fmla="*/ 249765 h 333667"/>
                              <a:gd name="connsiteX2" fmla="*/ 414338 w 1992208"/>
                              <a:gd name="connsiteY2" fmla="*/ 285592 h 333667"/>
                              <a:gd name="connsiteX3" fmla="*/ 664067 w 1992208"/>
                              <a:gd name="connsiteY3" fmla="*/ 163561 h 333667"/>
                              <a:gd name="connsiteX4" fmla="*/ 1771650 w 1992208"/>
                              <a:gd name="connsiteY4" fmla="*/ 2223 h 333667"/>
                              <a:gd name="connsiteX5" fmla="*/ 1990725 w 1992208"/>
                              <a:gd name="connsiteY5" fmla="*/ 290355 h 333667"/>
                              <a:gd name="connsiteX0" fmla="*/ 0 w 1992208"/>
                              <a:gd name="connsiteY0" fmla="*/ 333946 h 334395"/>
                              <a:gd name="connsiteX1" fmla="*/ 166687 w 1992208"/>
                              <a:gd name="connsiteY1" fmla="*/ 250493 h 334395"/>
                              <a:gd name="connsiteX2" fmla="*/ 414338 w 1992208"/>
                              <a:gd name="connsiteY2" fmla="*/ 286320 h 334395"/>
                              <a:gd name="connsiteX3" fmla="*/ 664067 w 1992208"/>
                              <a:gd name="connsiteY3" fmla="*/ 164289 h 334395"/>
                              <a:gd name="connsiteX4" fmla="*/ 747410 w 1992208"/>
                              <a:gd name="connsiteY4" fmla="*/ 142859 h 334395"/>
                              <a:gd name="connsiteX5" fmla="*/ 1771650 w 1992208"/>
                              <a:gd name="connsiteY5" fmla="*/ 2951 h 334395"/>
                              <a:gd name="connsiteX6" fmla="*/ 1990725 w 1992208"/>
                              <a:gd name="connsiteY6" fmla="*/ 291083 h 334395"/>
                              <a:gd name="connsiteX0" fmla="*/ 0 w 1991334"/>
                              <a:gd name="connsiteY0" fmla="*/ 331634 h 332083"/>
                              <a:gd name="connsiteX1" fmla="*/ 166687 w 1991334"/>
                              <a:gd name="connsiteY1" fmla="*/ 248181 h 332083"/>
                              <a:gd name="connsiteX2" fmla="*/ 414338 w 1991334"/>
                              <a:gd name="connsiteY2" fmla="*/ 284008 h 332083"/>
                              <a:gd name="connsiteX3" fmla="*/ 664067 w 1991334"/>
                              <a:gd name="connsiteY3" fmla="*/ 161977 h 332083"/>
                              <a:gd name="connsiteX4" fmla="*/ 885523 w 1991334"/>
                              <a:gd name="connsiteY4" fmla="*/ 209603 h 332083"/>
                              <a:gd name="connsiteX5" fmla="*/ 1771650 w 1991334"/>
                              <a:gd name="connsiteY5" fmla="*/ 639 h 332083"/>
                              <a:gd name="connsiteX6" fmla="*/ 1990725 w 1991334"/>
                              <a:gd name="connsiteY6" fmla="*/ 288771 h 332083"/>
                              <a:gd name="connsiteX0" fmla="*/ 0 w 1991334"/>
                              <a:gd name="connsiteY0" fmla="*/ 333367 h 333816"/>
                              <a:gd name="connsiteX1" fmla="*/ 166687 w 1991334"/>
                              <a:gd name="connsiteY1" fmla="*/ 249914 h 333816"/>
                              <a:gd name="connsiteX2" fmla="*/ 414338 w 1991334"/>
                              <a:gd name="connsiteY2" fmla="*/ 285741 h 333816"/>
                              <a:gd name="connsiteX3" fmla="*/ 664067 w 1991334"/>
                              <a:gd name="connsiteY3" fmla="*/ 163710 h 333816"/>
                              <a:gd name="connsiteX4" fmla="*/ 885523 w 1991334"/>
                              <a:gd name="connsiteY4" fmla="*/ 211336 h 333816"/>
                              <a:gd name="connsiteX5" fmla="*/ 1109360 w 1991334"/>
                              <a:gd name="connsiteY5" fmla="*/ 156567 h 333816"/>
                              <a:gd name="connsiteX6" fmla="*/ 1771650 w 1991334"/>
                              <a:gd name="connsiteY6" fmla="*/ 2372 h 333816"/>
                              <a:gd name="connsiteX7" fmla="*/ 1990725 w 1991334"/>
                              <a:gd name="connsiteY7" fmla="*/ 290504 h 333816"/>
                              <a:gd name="connsiteX0" fmla="*/ 0 w 1991099"/>
                              <a:gd name="connsiteY0" fmla="*/ 338000 h 338449"/>
                              <a:gd name="connsiteX1" fmla="*/ 166687 w 1991099"/>
                              <a:gd name="connsiteY1" fmla="*/ 254547 h 338449"/>
                              <a:gd name="connsiteX2" fmla="*/ 414338 w 1991099"/>
                              <a:gd name="connsiteY2" fmla="*/ 290374 h 338449"/>
                              <a:gd name="connsiteX3" fmla="*/ 664067 w 1991099"/>
                              <a:gd name="connsiteY3" fmla="*/ 168343 h 338449"/>
                              <a:gd name="connsiteX4" fmla="*/ 885523 w 1991099"/>
                              <a:gd name="connsiteY4" fmla="*/ 215969 h 338449"/>
                              <a:gd name="connsiteX5" fmla="*/ 1085547 w 1991099"/>
                              <a:gd name="connsiteY5" fmla="*/ 99287 h 338449"/>
                              <a:gd name="connsiteX6" fmla="*/ 1771650 w 1991099"/>
                              <a:gd name="connsiteY6" fmla="*/ 7005 h 338449"/>
                              <a:gd name="connsiteX7" fmla="*/ 1990725 w 1991099"/>
                              <a:gd name="connsiteY7" fmla="*/ 295137 h 338449"/>
                              <a:gd name="connsiteX0" fmla="*/ 0 w 1991099"/>
                              <a:gd name="connsiteY0" fmla="*/ 339393 h 339842"/>
                              <a:gd name="connsiteX1" fmla="*/ 166687 w 1991099"/>
                              <a:gd name="connsiteY1" fmla="*/ 255940 h 339842"/>
                              <a:gd name="connsiteX2" fmla="*/ 414338 w 1991099"/>
                              <a:gd name="connsiteY2" fmla="*/ 291767 h 339842"/>
                              <a:gd name="connsiteX3" fmla="*/ 664067 w 1991099"/>
                              <a:gd name="connsiteY3" fmla="*/ 169736 h 339842"/>
                              <a:gd name="connsiteX4" fmla="*/ 885523 w 1991099"/>
                              <a:gd name="connsiteY4" fmla="*/ 217362 h 339842"/>
                              <a:gd name="connsiteX5" fmla="*/ 1085547 w 1991099"/>
                              <a:gd name="connsiteY5" fmla="*/ 100680 h 339842"/>
                              <a:gd name="connsiteX6" fmla="*/ 1149843 w 1991099"/>
                              <a:gd name="connsiteY6" fmla="*/ 79250 h 339842"/>
                              <a:gd name="connsiteX7" fmla="*/ 1771650 w 1991099"/>
                              <a:gd name="connsiteY7" fmla="*/ 8398 h 339842"/>
                              <a:gd name="connsiteX8" fmla="*/ 1990725 w 1991099"/>
                              <a:gd name="connsiteY8" fmla="*/ 296530 h 339842"/>
                              <a:gd name="connsiteX0" fmla="*/ 0 w 1990974"/>
                              <a:gd name="connsiteY0" fmla="*/ 333114 h 333563"/>
                              <a:gd name="connsiteX1" fmla="*/ 166687 w 1990974"/>
                              <a:gd name="connsiteY1" fmla="*/ 249661 h 333563"/>
                              <a:gd name="connsiteX2" fmla="*/ 414338 w 1990974"/>
                              <a:gd name="connsiteY2" fmla="*/ 285488 h 333563"/>
                              <a:gd name="connsiteX3" fmla="*/ 664067 w 1990974"/>
                              <a:gd name="connsiteY3" fmla="*/ 163457 h 333563"/>
                              <a:gd name="connsiteX4" fmla="*/ 885523 w 1990974"/>
                              <a:gd name="connsiteY4" fmla="*/ 211083 h 333563"/>
                              <a:gd name="connsiteX5" fmla="*/ 1085547 w 1990974"/>
                              <a:gd name="connsiteY5" fmla="*/ 94401 h 333563"/>
                              <a:gd name="connsiteX6" fmla="*/ 1333200 w 1990974"/>
                              <a:gd name="connsiteY6" fmla="*/ 156315 h 333563"/>
                              <a:gd name="connsiteX7" fmla="*/ 1771650 w 1990974"/>
                              <a:gd name="connsiteY7" fmla="*/ 2119 h 333563"/>
                              <a:gd name="connsiteX8" fmla="*/ 1990725 w 1990974"/>
                              <a:gd name="connsiteY8" fmla="*/ 290251 h 333563"/>
                              <a:gd name="connsiteX0" fmla="*/ 0 w 1990836"/>
                              <a:gd name="connsiteY0" fmla="*/ 323709 h 324158"/>
                              <a:gd name="connsiteX1" fmla="*/ 166687 w 1990836"/>
                              <a:gd name="connsiteY1" fmla="*/ 240256 h 324158"/>
                              <a:gd name="connsiteX2" fmla="*/ 414338 w 1990836"/>
                              <a:gd name="connsiteY2" fmla="*/ 276083 h 324158"/>
                              <a:gd name="connsiteX3" fmla="*/ 664067 w 1990836"/>
                              <a:gd name="connsiteY3" fmla="*/ 154052 h 324158"/>
                              <a:gd name="connsiteX4" fmla="*/ 885523 w 1990836"/>
                              <a:gd name="connsiteY4" fmla="*/ 201678 h 324158"/>
                              <a:gd name="connsiteX5" fmla="*/ 1085547 w 1990836"/>
                              <a:gd name="connsiteY5" fmla="*/ 84996 h 324158"/>
                              <a:gd name="connsiteX6" fmla="*/ 1333200 w 1990836"/>
                              <a:gd name="connsiteY6" fmla="*/ 146910 h 324158"/>
                              <a:gd name="connsiteX7" fmla="*/ 1621631 w 1990836"/>
                              <a:gd name="connsiteY7" fmla="*/ 2239 h 324158"/>
                              <a:gd name="connsiteX8" fmla="*/ 1990725 w 1990836"/>
                              <a:gd name="connsiteY8" fmla="*/ 280846 h 324158"/>
                              <a:gd name="connsiteX0" fmla="*/ 0 w 1945610"/>
                              <a:gd name="connsiteY0" fmla="*/ 344176 h 344625"/>
                              <a:gd name="connsiteX1" fmla="*/ 166687 w 1945610"/>
                              <a:gd name="connsiteY1" fmla="*/ 260723 h 344625"/>
                              <a:gd name="connsiteX2" fmla="*/ 414338 w 1945610"/>
                              <a:gd name="connsiteY2" fmla="*/ 296550 h 344625"/>
                              <a:gd name="connsiteX3" fmla="*/ 664067 w 1945610"/>
                              <a:gd name="connsiteY3" fmla="*/ 174519 h 344625"/>
                              <a:gd name="connsiteX4" fmla="*/ 885523 w 1945610"/>
                              <a:gd name="connsiteY4" fmla="*/ 222145 h 344625"/>
                              <a:gd name="connsiteX5" fmla="*/ 1085547 w 1945610"/>
                              <a:gd name="connsiteY5" fmla="*/ 105463 h 344625"/>
                              <a:gd name="connsiteX6" fmla="*/ 1333200 w 1945610"/>
                              <a:gd name="connsiteY6" fmla="*/ 167377 h 344625"/>
                              <a:gd name="connsiteX7" fmla="*/ 1621631 w 1945610"/>
                              <a:gd name="connsiteY7" fmla="*/ 22706 h 344625"/>
                              <a:gd name="connsiteX8" fmla="*/ 1945481 w 1945610"/>
                              <a:gd name="connsiteY8" fmla="*/ 29851 h 344625"/>
                              <a:gd name="connsiteX0" fmla="*/ 0 w 1945481"/>
                              <a:gd name="connsiteY0" fmla="*/ 344506 h 344955"/>
                              <a:gd name="connsiteX1" fmla="*/ 166687 w 1945481"/>
                              <a:gd name="connsiteY1" fmla="*/ 261053 h 344955"/>
                              <a:gd name="connsiteX2" fmla="*/ 414338 w 1945481"/>
                              <a:gd name="connsiteY2" fmla="*/ 296880 h 344955"/>
                              <a:gd name="connsiteX3" fmla="*/ 664067 w 1945481"/>
                              <a:gd name="connsiteY3" fmla="*/ 174849 h 344955"/>
                              <a:gd name="connsiteX4" fmla="*/ 885523 w 1945481"/>
                              <a:gd name="connsiteY4" fmla="*/ 222475 h 344955"/>
                              <a:gd name="connsiteX5" fmla="*/ 1085547 w 1945481"/>
                              <a:gd name="connsiteY5" fmla="*/ 105793 h 344955"/>
                              <a:gd name="connsiteX6" fmla="*/ 1333200 w 1945481"/>
                              <a:gd name="connsiteY6" fmla="*/ 167707 h 344955"/>
                              <a:gd name="connsiteX7" fmla="*/ 1621631 w 1945481"/>
                              <a:gd name="connsiteY7" fmla="*/ 23036 h 344955"/>
                              <a:gd name="connsiteX8" fmla="*/ 1799924 w 1945481"/>
                              <a:gd name="connsiteY8" fmla="*/ 1020 h 344955"/>
                              <a:gd name="connsiteX9" fmla="*/ 1945481 w 1945481"/>
                              <a:gd name="connsiteY9" fmla="*/ 30181 h 344955"/>
                              <a:gd name="connsiteX0" fmla="*/ 0 w 1945481"/>
                              <a:gd name="connsiteY0" fmla="*/ 323206 h 323655"/>
                              <a:gd name="connsiteX1" fmla="*/ 166687 w 1945481"/>
                              <a:gd name="connsiteY1" fmla="*/ 239753 h 323655"/>
                              <a:gd name="connsiteX2" fmla="*/ 414338 w 1945481"/>
                              <a:gd name="connsiteY2" fmla="*/ 275580 h 323655"/>
                              <a:gd name="connsiteX3" fmla="*/ 664067 w 1945481"/>
                              <a:gd name="connsiteY3" fmla="*/ 153549 h 323655"/>
                              <a:gd name="connsiteX4" fmla="*/ 885523 w 1945481"/>
                              <a:gd name="connsiteY4" fmla="*/ 201175 h 323655"/>
                              <a:gd name="connsiteX5" fmla="*/ 1085547 w 1945481"/>
                              <a:gd name="connsiteY5" fmla="*/ 84493 h 323655"/>
                              <a:gd name="connsiteX6" fmla="*/ 1333200 w 1945481"/>
                              <a:gd name="connsiteY6" fmla="*/ 146407 h 323655"/>
                              <a:gd name="connsiteX7" fmla="*/ 1621631 w 1945481"/>
                              <a:gd name="connsiteY7" fmla="*/ 1736 h 323655"/>
                              <a:gd name="connsiteX8" fmla="*/ 1821356 w 1945481"/>
                              <a:gd name="connsiteY8" fmla="*/ 63064 h 323655"/>
                              <a:gd name="connsiteX9" fmla="*/ 1945481 w 1945481"/>
                              <a:gd name="connsiteY9" fmla="*/ 8881 h 323655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085547 w 1945481"/>
                              <a:gd name="connsiteY5" fmla="*/ 79835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33172 w 1945481"/>
                              <a:gd name="connsiteY5" fmla="*/ 79835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33172 w 1945481"/>
                              <a:gd name="connsiteY5" fmla="*/ 79835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8548 h 318997"/>
                              <a:gd name="connsiteX1" fmla="*/ 166687 w 1945481"/>
                              <a:gd name="connsiteY1" fmla="*/ 235095 h 318997"/>
                              <a:gd name="connsiteX2" fmla="*/ 414338 w 1945481"/>
                              <a:gd name="connsiteY2" fmla="*/ 270922 h 318997"/>
                              <a:gd name="connsiteX3" fmla="*/ 664067 w 1945481"/>
                              <a:gd name="connsiteY3" fmla="*/ 148891 h 318997"/>
                              <a:gd name="connsiteX4" fmla="*/ 885523 w 1945481"/>
                              <a:gd name="connsiteY4" fmla="*/ 196517 h 318997"/>
                              <a:gd name="connsiteX5" fmla="*/ 1114122 w 1945481"/>
                              <a:gd name="connsiteY5" fmla="*/ 77453 h 318997"/>
                              <a:gd name="connsiteX6" fmla="*/ 1333200 w 1945481"/>
                              <a:gd name="connsiteY6" fmla="*/ 141749 h 318997"/>
                              <a:gd name="connsiteX7" fmla="*/ 1571624 w 1945481"/>
                              <a:gd name="connsiteY7" fmla="*/ 1841 h 318997"/>
                              <a:gd name="connsiteX8" fmla="*/ 1821356 w 1945481"/>
                              <a:gd name="connsiteY8" fmla="*/ 58406 h 318997"/>
                              <a:gd name="connsiteX9" fmla="*/ 1945481 w 1945481"/>
                              <a:gd name="connsiteY9" fmla="*/ 4223 h 318997"/>
                              <a:gd name="connsiteX0" fmla="*/ 0 w 1945481"/>
                              <a:gd name="connsiteY0" fmla="*/ 316936 h 317385"/>
                              <a:gd name="connsiteX1" fmla="*/ 166687 w 1945481"/>
                              <a:gd name="connsiteY1" fmla="*/ 233483 h 317385"/>
                              <a:gd name="connsiteX2" fmla="*/ 414338 w 1945481"/>
                              <a:gd name="connsiteY2" fmla="*/ 269310 h 317385"/>
                              <a:gd name="connsiteX3" fmla="*/ 664067 w 1945481"/>
                              <a:gd name="connsiteY3" fmla="*/ 147279 h 317385"/>
                              <a:gd name="connsiteX4" fmla="*/ 885523 w 1945481"/>
                              <a:gd name="connsiteY4" fmla="*/ 194905 h 317385"/>
                              <a:gd name="connsiteX5" fmla="*/ 1114122 w 1945481"/>
                              <a:gd name="connsiteY5" fmla="*/ 75841 h 317385"/>
                              <a:gd name="connsiteX6" fmla="*/ 1333200 w 1945481"/>
                              <a:gd name="connsiteY6" fmla="*/ 140137 h 317385"/>
                              <a:gd name="connsiteX7" fmla="*/ 1571624 w 1945481"/>
                              <a:gd name="connsiteY7" fmla="*/ 229 h 317385"/>
                              <a:gd name="connsiteX8" fmla="*/ 1821356 w 1945481"/>
                              <a:gd name="connsiteY8" fmla="*/ 56794 h 317385"/>
                              <a:gd name="connsiteX9" fmla="*/ 1945481 w 1945481"/>
                              <a:gd name="connsiteY9" fmla="*/ 2611 h 317385"/>
                              <a:gd name="connsiteX0" fmla="*/ 0 w 1945481"/>
                              <a:gd name="connsiteY0" fmla="*/ 316906 h 317355"/>
                              <a:gd name="connsiteX1" fmla="*/ 166687 w 1945481"/>
                              <a:gd name="connsiteY1" fmla="*/ 233453 h 317355"/>
                              <a:gd name="connsiteX2" fmla="*/ 414338 w 1945481"/>
                              <a:gd name="connsiteY2" fmla="*/ 269280 h 317355"/>
                              <a:gd name="connsiteX3" fmla="*/ 664067 w 1945481"/>
                              <a:gd name="connsiteY3" fmla="*/ 147249 h 317355"/>
                              <a:gd name="connsiteX4" fmla="*/ 885523 w 1945481"/>
                              <a:gd name="connsiteY4" fmla="*/ 194875 h 317355"/>
                              <a:gd name="connsiteX5" fmla="*/ 1114122 w 1945481"/>
                              <a:gd name="connsiteY5" fmla="*/ 75811 h 317355"/>
                              <a:gd name="connsiteX6" fmla="*/ 1333200 w 1945481"/>
                              <a:gd name="connsiteY6" fmla="*/ 140107 h 317355"/>
                              <a:gd name="connsiteX7" fmla="*/ 1571624 w 1945481"/>
                              <a:gd name="connsiteY7" fmla="*/ 199 h 317355"/>
                              <a:gd name="connsiteX8" fmla="*/ 1821356 w 1945481"/>
                              <a:gd name="connsiteY8" fmla="*/ 56764 h 317355"/>
                              <a:gd name="connsiteX9" fmla="*/ 1945481 w 1945481"/>
                              <a:gd name="connsiteY9" fmla="*/ 2581 h 317355"/>
                              <a:gd name="connsiteX0" fmla="*/ 0 w 1945481"/>
                              <a:gd name="connsiteY0" fmla="*/ 316906 h 317355"/>
                              <a:gd name="connsiteX1" fmla="*/ 166687 w 1945481"/>
                              <a:gd name="connsiteY1" fmla="*/ 233453 h 317355"/>
                              <a:gd name="connsiteX2" fmla="*/ 414338 w 1945481"/>
                              <a:gd name="connsiteY2" fmla="*/ 269280 h 317355"/>
                              <a:gd name="connsiteX3" fmla="*/ 664067 w 1945481"/>
                              <a:gd name="connsiteY3" fmla="*/ 147249 h 317355"/>
                              <a:gd name="connsiteX4" fmla="*/ 885523 w 1945481"/>
                              <a:gd name="connsiteY4" fmla="*/ 194875 h 317355"/>
                              <a:gd name="connsiteX5" fmla="*/ 1114122 w 1945481"/>
                              <a:gd name="connsiteY5" fmla="*/ 75811 h 317355"/>
                              <a:gd name="connsiteX6" fmla="*/ 1333200 w 1945481"/>
                              <a:gd name="connsiteY6" fmla="*/ 140107 h 317355"/>
                              <a:gd name="connsiteX7" fmla="*/ 1571624 w 1945481"/>
                              <a:gd name="connsiteY7" fmla="*/ 199 h 317355"/>
                              <a:gd name="connsiteX8" fmla="*/ 1821356 w 1945481"/>
                              <a:gd name="connsiteY8" fmla="*/ 56764 h 317355"/>
                              <a:gd name="connsiteX9" fmla="*/ 1945481 w 1945481"/>
                              <a:gd name="connsiteY9" fmla="*/ 2581 h 317355"/>
                              <a:gd name="connsiteX0" fmla="*/ 0 w 1945481"/>
                              <a:gd name="connsiteY0" fmla="*/ 316906 h 317355"/>
                              <a:gd name="connsiteX1" fmla="*/ 166687 w 1945481"/>
                              <a:gd name="connsiteY1" fmla="*/ 233453 h 317355"/>
                              <a:gd name="connsiteX2" fmla="*/ 414338 w 1945481"/>
                              <a:gd name="connsiteY2" fmla="*/ 269280 h 317355"/>
                              <a:gd name="connsiteX3" fmla="*/ 664067 w 1945481"/>
                              <a:gd name="connsiteY3" fmla="*/ 147249 h 317355"/>
                              <a:gd name="connsiteX4" fmla="*/ 885523 w 1945481"/>
                              <a:gd name="connsiteY4" fmla="*/ 194875 h 317355"/>
                              <a:gd name="connsiteX5" fmla="*/ 1114122 w 1945481"/>
                              <a:gd name="connsiteY5" fmla="*/ 75811 h 317355"/>
                              <a:gd name="connsiteX6" fmla="*/ 1333200 w 1945481"/>
                              <a:gd name="connsiteY6" fmla="*/ 140107 h 317355"/>
                              <a:gd name="connsiteX7" fmla="*/ 1571624 w 1945481"/>
                              <a:gd name="connsiteY7" fmla="*/ 199 h 317355"/>
                              <a:gd name="connsiteX8" fmla="*/ 1821356 w 1945481"/>
                              <a:gd name="connsiteY8" fmla="*/ 56764 h 317355"/>
                              <a:gd name="connsiteX9" fmla="*/ 1945481 w 1945481"/>
                              <a:gd name="connsiteY9" fmla="*/ 2581 h 317355"/>
                              <a:gd name="connsiteX0" fmla="*/ 0 w 1995487"/>
                              <a:gd name="connsiteY0" fmla="*/ 371634 h 372083"/>
                              <a:gd name="connsiteX1" fmla="*/ 166687 w 1995487"/>
                              <a:gd name="connsiteY1" fmla="*/ 288181 h 372083"/>
                              <a:gd name="connsiteX2" fmla="*/ 414338 w 1995487"/>
                              <a:gd name="connsiteY2" fmla="*/ 324008 h 372083"/>
                              <a:gd name="connsiteX3" fmla="*/ 664067 w 1995487"/>
                              <a:gd name="connsiteY3" fmla="*/ 201977 h 372083"/>
                              <a:gd name="connsiteX4" fmla="*/ 885523 w 1995487"/>
                              <a:gd name="connsiteY4" fmla="*/ 249603 h 372083"/>
                              <a:gd name="connsiteX5" fmla="*/ 1114122 w 1995487"/>
                              <a:gd name="connsiteY5" fmla="*/ 130539 h 372083"/>
                              <a:gd name="connsiteX6" fmla="*/ 1333200 w 1995487"/>
                              <a:gd name="connsiteY6" fmla="*/ 194835 h 372083"/>
                              <a:gd name="connsiteX7" fmla="*/ 1571624 w 1995487"/>
                              <a:gd name="connsiteY7" fmla="*/ 54927 h 372083"/>
                              <a:gd name="connsiteX8" fmla="*/ 1821356 w 1995487"/>
                              <a:gd name="connsiteY8" fmla="*/ 111492 h 372083"/>
                              <a:gd name="connsiteX9" fmla="*/ 1995487 w 1995487"/>
                              <a:gd name="connsiteY9" fmla="*/ 159 h 372083"/>
                              <a:gd name="connsiteX0" fmla="*/ 0 w 1993105"/>
                              <a:gd name="connsiteY0" fmla="*/ 317020 h 317469"/>
                              <a:gd name="connsiteX1" fmla="*/ 166687 w 1993105"/>
                              <a:gd name="connsiteY1" fmla="*/ 233567 h 317469"/>
                              <a:gd name="connsiteX2" fmla="*/ 414338 w 1993105"/>
                              <a:gd name="connsiteY2" fmla="*/ 269394 h 317469"/>
                              <a:gd name="connsiteX3" fmla="*/ 664067 w 1993105"/>
                              <a:gd name="connsiteY3" fmla="*/ 147363 h 317469"/>
                              <a:gd name="connsiteX4" fmla="*/ 885523 w 1993105"/>
                              <a:gd name="connsiteY4" fmla="*/ 194989 h 317469"/>
                              <a:gd name="connsiteX5" fmla="*/ 1114122 w 1993105"/>
                              <a:gd name="connsiteY5" fmla="*/ 75925 h 317469"/>
                              <a:gd name="connsiteX6" fmla="*/ 1333200 w 1993105"/>
                              <a:gd name="connsiteY6" fmla="*/ 140221 h 317469"/>
                              <a:gd name="connsiteX7" fmla="*/ 1571624 w 1993105"/>
                              <a:gd name="connsiteY7" fmla="*/ 313 h 317469"/>
                              <a:gd name="connsiteX8" fmla="*/ 1821356 w 1993105"/>
                              <a:gd name="connsiteY8" fmla="*/ 56878 h 317469"/>
                              <a:gd name="connsiteX9" fmla="*/ 1993105 w 1993105"/>
                              <a:gd name="connsiteY9" fmla="*/ 314 h 317469"/>
                              <a:gd name="connsiteX0" fmla="*/ 0 w 1962149"/>
                              <a:gd name="connsiteY0" fmla="*/ 328871 h 329320"/>
                              <a:gd name="connsiteX1" fmla="*/ 166687 w 1962149"/>
                              <a:gd name="connsiteY1" fmla="*/ 245418 h 329320"/>
                              <a:gd name="connsiteX2" fmla="*/ 414338 w 1962149"/>
                              <a:gd name="connsiteY2" fmla="*/ 281245 h 329320"/>
                              <a:gd name="connsiteX3" fmla="*/ 664067 w 1962149"/>
                              <a:gd name="connsiteY3" fmla="*/ 159214 h 329320"/>
                              <a:gd name="connsiteX4" fmla="*/ 885523 w 1962149"/>
                              <a:gd name="connsiteY4" fmla="*/ 206840 h 329320"/>
                              <a:gd name="connsiteX5" fmla="*/ 1114122 w 1962149"/>
                              <a:gd name="connsiteY5" fmla="*/ 87776 h 329320"/>
                              <a:gd name="connsiteX6" fmla="*/ 1333200 w 1962149"/>
                              <a:gd name="connsiteY6" fmla="*/ 152072 h 329320"/>
                              <a:gd name="connsiteX7" fmla="*/ 1571624 w 1962149"/>
                              <a:gd name="connsiteY7" fmla="*/ 12164 h 329320"/>
                              <a:gd name="connsiteX8" fmla="*/ 1821356 w 1962149"/>
                              <a:gd name="connsiteY8" fmla="*/ 68729 h 329320"/>
                              <a:gd name="connsiteX9" fmla="*/ 1962149 w 1962149"/>
                              <a:gd name="connsiteY9" fmla="*/ 259 h 329320"/>
                              <a:gd name="connsiteX0" fmla="*/ 0 w 1962149"/>
                              <a:gd name="connsiteY0" fmla="*/ 328880 h 329329"/>
                              <a:gd name="connsiteX1" fmla="*/ 166687 w 1962149"/>
                              <a:gd name="connsiteY1" fmla="*/ 245427 h 329329"/>
                              <a:gd name="connsiteX2" fmla="*/ 414338 w 1962149"/>
                              <a:gd name="connsiteY2" fmla="*/ 281254 h 329329"/>
                              <a:gd name="connsiteX3" fmla="*/ 664067 w 1962149"/>
                              <a:gd name="connsiteY3" fmla="*/ 159223 h 329329"/>
                              <a:gd name="connsiteX4" fmla="*/ 885523 w 1962149"/>
                              <a:gd name="connsiteY4" fmla="*/ 206849 h 329329"/>
                              <a:gd name="connsiteX5" fmla="*/ 1114122 w 1962149"/>
                              <a:gd name="connsiteY5" fmla="*/ 87785 h 329329"/>
                              <a:gd name="connsiteX6" fmla="*/ 1333200 w 1962149"/>
                              <a:gd name="connsiteY6" fmla="*/ 152081 h 329329"/>
                              <a:gd name="connsiteX7" fmla="*/ 1571624 w 1962149"/>
                              <a:gd name="connsiteY7" fmla="*/ 12173 h 329329"/>
                              <a:gd name="connsiteX8" fmla="*/ 1821356 w 1962149"/>
                              <a:gd name="connsiteY8" fmla="*/ 68738 h 329329"/>
                              <a:gd name="connsiteX9" fmla="*/ 1962149 w 1962149"/>
                              <a:gd name="connsiteY9" fmla="*/ 268 h 329329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71624 w 1955006"/>
                              <a:gd name="connsiteY7" fmla="*/ 16918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3200 w 1955006"/>
                              <a:gd name="connsiteY6" fmla="*/ 156826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74"/>
                              <a:gd name="connsiteX1" fmla="*/ 166687 w 1955006"/>
                              <a:gd name="connsiteY1" fmla="*/ 250172 h 334074"/>
                              <a:gd name="connsiteX2" fmla="*/ 414338 w 1955006"/>
                              <a:gd name="connsiteY2" fmla="*/ 285999 h 334074"/>
                              <a:gd name="connsiteX3" fmla="*/ 664067 w 1955006"/>
                              <a:gd name="connsiteY3" fmla="*/ 163968 h 334074"/>
                              <a:gd name="connsiteX4" fmla="*/ 885523 w 1955006"/>
                              <a:gd name="connsiteY4" fmla="*/ 211594 h 334074"/>
                              <a:gd name="connsiteX5" fmla="*/ 1114122 w 1955006"/>
                              <a:gd name="connsiteY5" fmla="*/ 92530 h 334074"/>
                              <a:gd name="connsiteX6" fmla="*/ 1337962 w 1955006"/>
                              <a:gd name="connsiteY6" fmla="*/ 144920 h 334074"/>
                              <a:gd name="connsiteX7" fmla="*/ 1597818 w 1955006"/>
                              <a:gd name="connsiteY7" fmla="*/ 14537 h 334074"/>
                              <a:gd name="connsiteX8" fmla="*/ 1821356 w 1955006"/>
                              <a:gd name="connsiteY8" fmla="*/ 73483 h 334074"/>
                              <a:gd name="connsiteX9" fmla="*/ 1955006 w 1955006"/>
                              <a:gd name="connsiteY9" fmla="*/ 250 h 334074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14338 w 1955006"/>
                              <a:gd name="connsiteY2" fmla="*/ 285999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14338 w 1955006"/>
                              <a:gd name="connsiteY2" fmla="*/ 285999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14338 w 1955006"/>
                              <a:gd name="connsiteY2" fmla="*/ 285999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404237 w 1955006"/>
                              <a:gd name="connsiteY2" fmla="*/ 282626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52"/>
                              <a:gd name="connsiteX1" fmla="*/ 166687 w 1955006"/>
                              <a:gd name="connsiteY1" fmla="*/ 250172 h 334052"/>
                              <a:gd name="connsiteX2" fmla="*/ 398852 w 1955006"/>
                              <a:gd name="connsiteY2" fmla="*/ 278583 h 334052"/>
                              <a:gd name="connsiteX3" fmla="*/ 664067 w 1955006"/>
                              <a:gd name="connsiteY3" fmla="*/ 163968 h 334052"/>
                              <a:gd name="connsiteX4" fmla="*/ 885523 w 1955006"/>
                              <a:gd name="connsiteY4" fmla="*/ 211594 h 334052"/>
                              <a:gd name="connsiteX5" fmla="*/ 1114122 w 1955006"/>
                              <a:gd name="connsiteY5" fmla="*/ 92530 h 334052"/>
                              <a:gd name="connsiteX6" fmla="*/ 1337962 w 1955006"/>
                              <a:gd name="connsiteY6" fmla="*/ 144920 h 334052"/>
                              <a:gd name="connsiteX7" fmla="*/ 1597818 w 1955006"/>
                              <a:gd name="connsiteY7" fmla="*/ 14537 h 334052"/>
                              <a:gd name="connsiteX8" fmla="*/ 1821356 w 1955006"/>
                              <a:gd name="connsiteY8" fmla="*/ 73483 h 334052"/>
                              <a:gd name="connsiteX9" fmla="*/ 1955006 w 1955006"/>
                              <a:gd name="connsiteY9" fmla="*/ 250 h 33405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64067 w 1955006"/>
                              <a:gd name="connsiteY3" fmla="*/ 163968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45878 w 1955006"/>
                              <a:gd name="connsiteY3" fmla="*/ 171367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85523 w 1955006"/>
                              <a:gd name="connsiteY4" fmla="*/ 211594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114122 w 1955006"/>
                              <a:gd name="connsiteY5" fmla="*/ 92530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7962 w 1955006"/>
                              <a:gd name="connsiteY6" fmla="*/ 144920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97818 w 1955006"/>
                              <a:gd name="connsiteY7" fmla="*/ 14537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80300 w 1955006"/>
                              <a:gd name="connsiteY7" fmla="*/ 26652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71206 w 1955006"/>
                              <a:gd name="connsiteY7" fmla="*/ 30350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25 h 334042"/>
                              <a:gd name="connsiteX1" fmla="*/ 180831 w 1955006"/>
                              <a:gd name="connsiteY1" fmla="*/ 248159 h 334042"/>
                              <a:gd name="connsiteX2" fmla="*/ 398852 w 1955006"/>
                              <a:gd name="connsiteY2" fmla="*/ 278583 h 334042"/>
                              <a:gd name="connsiteX3" fmla="*/ 654293 w 1955006"/>
                              <a:gd name="connsiteY3" fmla="*/ 179791 h 334042"/>
                              <a:gd name="connsiteX4" fmla="*/ 865321 w 1955006"/>
                              <a:gd name="connsiteY4" fmla="*/ 204849 h 334042"/>
                              <a:gd name="connsiteX5" fmla="*/ 1089532 w 1955006"/>
                              <a:gd name="connsiteY5" fmla="*/ 105652 h 334042"/>
                              <a:gd name="connsiteX6" fmla="*/ 1333239 w 1955006"/>
                              <a:gd name="connsiteY6" fmla="*/ 162429 h 334042"/>
                              <a:gd name="connsiteX7" fmla="*/ 1571206 w 1955006"/>
                              <a:gd name="connsiteY7" fmla="*/ 30350 h 334042"/>
                              <a:gd name="connsiteX8" fmla="*/ 1821356 w 1955006"/>
                              <a:gd name="connsiteY8" fmla="*/ 73483 h 334042"/>
                              <a:gd name="connsiteX9" fmla="*/ 1955006 w 1955006"/>
                              <a:gd name="connsiteY9" fmla="*/ 250 h 334042"/>
                              <a:gd name="connsiteX0" fmla="*/ 0 w 1955006"/>
                              <a:gd name="connsiteY0" fmla="*/ 333606 h 334023"/>
                              <a:gd name="connsiteX1" fmla="*/ 180831 w 1955006"/>
                              <a:gd name="connsiteY1" fmla="*/ 248140 h 334023"/>
                              <a:gd name="connsiteX2" fmla="*/ 398852 w 1955006"/>
                              <a:gd name="connsiteY2" fmla="*/ 278564 h 334023"/>
                              <a:gd name="connsiteX3" fmla="*/ 654293 w 1955006"/>
                              <a:gd name="connsiteY3" fmla="*/ 179772 h 334023"/>
                              <a:gd name="connsiteX4" fmla="*/ 865321 w 1955006"/>
                              <a:gd name="connsiteY4" fmla="*/ 204830 h 334023"/>
                              <a:gd name="connsiteX5" fmla="*/ 1089532 w 1955006"/>
                              <a:gd name="connsiteY5" fmla="*/ 105633 h 334023"/>
                              <a:gd name="connsiteX6" fmla="*/ 1333239 w 1955006"/>
                              <a:gd name="connsiteY6" fmla="*/ 162410 h 334023"/>
                              <a:gd name="connsiteX7" fmla="*/ 1571206 w 1955006"/>
                              <a:gd name="connsiteY7" fmla="*/ 30331 h 334023"/>
                              <a:gd name="connsiteX8" fmla="*/ 1829435 w 1955006"/>
                              <a:gd name="connsiteY8" fmla="*/ 79530 h 334023"/>
                              <a:gd name="connsiteX9" fmla="*/ 1955006 w 1955006"/>
                              <a:gd name="connsiteY9" fmla="*/ 231 h 334023"/>
                              <a:gd name="connsiteX0" fmla="*/ 0 w 1955006"/>
                              <a:gd name="connsiteY0" fmla="*/ 333606 h 334023"/>
                              <a:gd name="connsiteX1" fmla="*/ 180831 w 1955006"/>
                              <a:gd name="connsiteY1" fmla="*/ 248140 h 334023"/>
                              <a:gd name="connsiteX2" fmla="*/ 398852 w 1955006"/>
                              <a:gd name="connsiteY2" fmla="*/ 278564 h 334023"/>
                              <a:gd name="connsiteX3" fmla="*/ 654293 w 1955006"/>
                              <a:gd name="connsiteY3" fmla="*/ 179772 h 334023"/>
                              <a:gd name="connsiteX4" fmla="*/ 865321 w 1955006"/>
                              <a:gd name="connsiteY4" fmla="*/ 204830 h 334023"/>
                              <a:gd name="connsiteX5" fmla="*/ 1089532 w 1955006"/>
                              <a:gd name="connsiteY5" fmla="*/ 105633 h 334023"/>
                              <a:gd name="connsiteX6" fmla="*/ 1333239 w 1955006"/>
                              <a:gd name="connsiteY6" fmla="*/ 162410 h 334023"/>
                              <a:gd name="connsiteX7" fmla="*/ 1571206 w 1955006"/>
                              <a:gd name="connsiteY7" fmla="*/ 30331 h 334023"/>
                              <a:gd name="connsiteX8" fmla="*/ 1829435 w 1955006"/>
                              <a:gd name="connsiteY8" fmla="*/ 79530 h 334023"/>
                              <a:gd name="connsiteX9" fmla="*/ 1955006 w 1955006"/>
                              <a:gd name="connsiteY9" fmla="*/ 231 h 334023"/>
                              <a:gd name="connsiteX0" fmla="*/ 0 w 1955006"/>
                              <a:gd name="connsiteY0" fmla="*/ 333606 h 334023"/>
                              <a:gd name="connsiteX1" fmla="*/ 180831 w 1955006"/>
                              <a:gd name="connsiteY1" fmla="*/ 248140 h 334023"/>
                              <a:gd name="connsiteX2" fmla="*/ 398852 w 1955006"/>
                              <a:gd name="connsiteY2" fmla="*/ 278564 h 334023"/>
                              <a:gd name="connsiteX3" fmla="*/ 654293 w 1955006"/>
                              <a:gd name="connsiteY3" fmla="*/ 179772 h 334023"/>
                              <a:gd name="connsiteX4" fmla="*/ 865321 w 1955006"/>
                              <a:gd name="connsiteY4" fmla="*/ 204830 h 334023"/>
                              <a:gd name="connsiteX5" fmla="*/ 1089532 w 1955006"/>
                              <a:gd name="connsiteY5" fmla="*/ 105633 h 334023"/>
                              <a:gd name="connsiteX6" fmla="*/ 1333239 w 1955006"/>
                              <a:gd name="connsiteY6" fmla="*/ 162410 h 334023"/>
                              <a:gd name="connsiteX7" fmla="*/ 1571206 w 1955006"/>
                              <a:gd name="connsiteY7" fmla="*/ 30331 h 334023"/>
                              <a:gd name="connsiteX8" fmla="*/ 1829435 w 1955006"/>
                              <a:gd name="connsiteY8" fmla="*/ 79530 h 334023"/>
                              <a:gd name="connsiteX9" fmla="*/ 1955006 w 1955006"/>
                              <a:gd name="connsiteY9" fmla="*/ 231 h 334023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4293 w 1955006"/>
                              <a:gd name="connsiteY3" fmla="*/ 179764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1206 w 1955006"/>
                              <a:gd name="connsiteY7" fmla="*/ 30323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4293 w 1955006"/>
                              <a:gd name="connsiteY3" fmla="*/ 179764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52950 w 1955006"/>
                              <a:gd name="connsiteY3" fmla="*/ 17033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69452 w 1955006"/>
                              <a:gd name="connsiteY3" fmla="*/ 167981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60022 w 1955006"/>
                              <a:gd name="connsiteY3" fmla="*/ 169323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398852 w 1955006"/>
                              <a:gd name="connsiteY2" fmla="*/ 278556 h 334015"/>
                              <a:gd name="connsiteX3" fmla="*/ 660022 w 1955006"/>
                              <a:gd name="connsiteY3" fmla="*/ 169323 h 334015"/>
                              <a:gd name="connsiteX4" fmla="*/ 865321 w 1955006"/>
                              <a:gd name="connsiteY4" fmla="*/ 204822 h 334015"/>
                              <a:gd name="connsiteX5" fmla="*/ 1089532 w 1955006"/>
                              <a:gd name="connsiteY5" fmla="*/ 105625 h 334015"/>
                              <a:gd name="connsiteX6" fmla="*/ 1333239 w 1955006"/>
                              <a:gd name="connsiteY6" fmla="*/ 162402 h 334015"/>
                              <a:gd name="connsiteX7" fmla="*/ 1579965 w 1955006"/>
                              <a:gd name="connsiteY7" fmla="*/ 24266 h 334015"/>
                              <a:gd name="connsiteX8" fmla="*/ 1829435 w 1955006"/>
                              <a:gd name="connsiteY8" fmla="*/ 79522 h 334015"/>
                              <a:gd name="connsiteX9" fmla="*/ 1955006 w 1955006"/>
                              <a:gd name="connsiteY9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71466 w 1955006"/>
                              <a:gd name="connsiteY2" fmla="*/ 253213 h 334015"/>
                              <a:gd name="connsiteX3" fmla="*/ 398852 w 1955006"/>
                              <a:gd name="connsiteY3" fmla="*/ 278556 h 334015"/>
                              <a:gd name="connsiteX4" fmla="*/ 660022 w 1955006"/>
                              <a:gd name="connsiteY4" fmla="*/ 169323 h 334015"/>
                              <a:gd name="connsiteX5" fmla="*/ 865321 w 1955006"/>
                              <a:gd name="connsiteY5" fmla="*/ 204822 h 334015"/>
                              <a:gd name="connsiteX6" fmla="*/ 1089532 w 1955006"/>
                              <a:gd name="connsiteY6" fmla="*/ 105625 h 334015"/>
                              <a:gd name="connsiteX7" fmla="*/ 1333239 w 1955006"/>
                              <a:gd name="connsiteY7" fmla="*/ 162402 h 334015"/>
                              <a:gd name="connsiteX8" fmla="*/ 1579965 w 1955006"/>
                              <a:gd name="connsiteY8" fmla="*/ 24266 h 334015"/>
                              <a:gd name="connsiteX9" fmla="*/ 1829435 w 1955006"/>
                              <a:gd name="connsiteY9" fmla="*/ 79522 h 334015"/>
                              <a:gd name="connsiteX10" fmla="*/ 1955006 w 1955006"/>
                              <a:gd name="connsiteY10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398852 w 1955006"/>
                              <a:gd name="connsiteY3" fmla="*/ 278556 h 334015"/>
                              <a:gd name="connsiteX4" fmla="*/ 660022 w 1955006"/>
                              <a:gd name="connsiteY4" fmla="*/ 169323 h 334015"/>
                              <a:gd name="connsiteX5" fmla="*/ 865321 w 1955006"/>
                              <a:gd name="connsiteY5" fmla="*/ 204822 h 334015"/>
                              <a:gd name="connsiteX6" fmla="*/ 1089532 w 1955006"/>
                              <a:gd name="connsiteY6" fmla="*/ 105625 h 334015"/>
                              <a:gd name="connsiteX7" fmla="*/ 1333239 w 1955006"/>
                              <a:gd name="connsiteY7" fmla="*/ 162402 h 334015"/>
                              <a:gd name="connsiteX8" fmla="*/ 1579965 w 1955006"/>
                              <a:gd name="connsiteY8" fmla="*/ 24266 h 334015"/>
                              <a:gd name="connsiteX9" fmla="*/ 1829435 w 1955006"/>
                              <a:gd name="connsiteY9" fmla="*/ 79522 h 334015"/>
                              <a:gd name="connsiteX10" fmla="*/ 1955006 w 1955006"/>
                              <a:gd name="connsiteY10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323366 w 1955006"/>
                              <a:gd name="connsiteY3" fmla="*/ 293481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257386 w 1955006"/>
                              <a:gd name="connsiteY3" fmla="*/ 224044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34986 w 1955006"/>
                              <a:gd name="connsiteY2" fmla="*/ 314171 h 334015"/>
                              <a:gd name="connsiteX3" fmla="*/ 273865 w 1955006"/>
                              <a:gd name="connsiteY3" fmla="*/ 221533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4015"/>
                              <a:gd name="connsiteX1" fmla="*/ 180831 w 1955006"/>
                              <a:gd name="connsiteY1" fmla="*/ 248132 h 334015"/>
                              <a:gd name="connsiteX2" fmla="*/ 244044 w 1955006"/>
                              <a:gd name="connsiteY2" fmla="*/ 310383 h 334015"/>
                              <a:gd name="connsiteX3" fmla="*/ 273865 w 1955006"/>
                              <a:gd name="connsiteY3" fmla="*/ 221533 h 334015"/>
                              <a:gd name="connsiteX4" fmla="*/ 398852 w 1955006"/>
                              <a:gd name="connsiteY4" fmla="*/ 278556 h 334015"/>
                              <a:gd name="connsiteX5" fmla="*/ 660022 w 1955006"/>
                              <a:gd name="connsiteY5" fmla="*/ 169323 h 334015"/>
                              <a:gd name="connsiteX6" fmla="*/ 865321 w 1955006"/>
                              <a:gd name="connsiteY6" fmla="*/ 204822 h 334015"/>
                              <a:gd name="connsiteX7" fmla="*/ 1089532 w 1955006"/>
                              <a:gd name="connsiteY7" fmla="*/ 105625 h 334015"/>
                              <a:gd name="connsiteX8" fmla="*/ 1333239 w 1955006"/>
                              <a:gd name="connsiteY8" fmla="*/ 162402 h 334015"/>
                              <a:gd name="connsiteX9" fmla="*/ 1579965 w 1955006"/>
                              <a:gd name="connsiteY9" fmla="*/ 24266 h 334015"/>
                              <a:gd name="connsiteX10" fmla="*/ 1829435 w 1955006"/>
                              <a:gd name="connsiteY10" fmla="*/ 79522 h 334015"/>
                              <a:gd name="connsiteX11" fmla="*/ 1955006 w 1955006"/>
                              <a:gd name="connsiteY11" fmla="*/ 223 h 334015"/>
                              <a:gd name="connsiteX0" fmla="*/ 0 w 1955006"/>
                              <a:gd name="connsiteY0" fmla="*/ 333598 h 333598"/>
                              <a:gd name="connsiteX1" fmla="*/ 127149 w 1955006"/>
                              <a:gd name="connsiteY1" fmla="*/ 270380 h 333598"/>
                              <a:gd name="connsiteX2" fmla="*/ 180831 w 1955006"/>
                              <a:gd name="connsiteY2" fmla="*/ 248132 h 333598"/>
                              <a:gd name="connsiteX3" fmla="*/ 244044 w 1955006"/>
                              <a:gd name="connsiteY3" fmla="*/ 310383 h 333598"/>
                              <a:gd name="connsiteX4" fmla="*/ 273865 w 1955006"/>
                              <a:gd name="connsiteY4" fmla="*/ 221533 h 333598"/>
                              <a:gd name="connsiteX5" fmla="*/ 398852 w 1955006"/>
                              <a:gd name="connsiteY5" fmla="*/ 278556 h 333598"/>
                              <a:gd name="connsiteX6" fmla="*/ 660022 w 1955006"/>
                              <a:gd name="connsiteY6" fmla="*/ 169323 h 333598"/>
                              <a:gd name="connsiteX7" fmla="*/ 865321 w 1955006"/>
                              <a:gd name="connsiteY7" fmla="*/ 204822 h 333598"/>
                              <a:gd name="connsiteX8" fmla="*/ 1089532 w 1955006"/>
                              <a:gd name="connsiteY8" fmla="*/ 105625 h 333598"/>
                              <a:gd name="connsiteX9" fmla="*/ 1333239 w 1955006"/>
                              <a:gd name="connsiteY9" fmla="*/ 162402 h 333598"/>
                              <a:gd name="connsiteX10" fmla="*/ 1579965 w 1955006"/>
                              <a:gd name="connsiteY10" fmla="*/ 24266 h 333598"/>
                              <a:gd name="connsiteX11" fmla="*/ 1829435 w 1955006"/>
                              <a:gd name="connsiteY11" fmla="*/ 79522 h 333598"/>
                              <a:gd name="connsiteX12" fmla="*/ 1955006 w 1955006"/>
                              <a:gd name="connsiteY12" fmla="*/ 223 h 333598"/>
                              <a:gd name="connsiteX0" fmla="*/ 0 w 1955006"/>
                              <a:gd name="connsiteY0" fmla="*/ 333598 h 333598"/>
                              <a:gd name="connsiteX1" fmla="*/ 151517 w 1955006"/>
                              <a:gd name="connsiteY1" fmla="*/ 319660 h 333598"/>
                              <a:gd name="connsiteX2" fmla="*/ 180831 w 1955006"/>
                              <a:gd name="connsiteY2" fmla="*/ 248132 h 333598"/>
                              <a:gd name="connsiteX3" fmla="*/ 244044 w 1955006"/>
                              <a:gd name="connsiteY3" fmla="*/ 310383 h 333598"/>
                              <a:gd name="connsiteX4" fmla="*/ 273865 w 1955006"/>
                              <a:gd name="connsiteY4" fmla="*/ 221533 h 333598"/>
                              <a:gd name="connsiteX5" fmla="*/ 398852 w 1955006"/>
                              <a:gd name="connsiteY5" fmla="*/ 278556 h 333598"/>
                              <a:gd name="connsiteX6" fmla="*/ 660022 w 1955006"/>
                              <a:gd name="connsiteY6" fmla="*/ 169323 h 333598"/>
                              <a:gd name="connsiteX7" fmla="*/ 865321 w 1955006"/>
                              <a:gd name="connsiteY7" fmla="*/ 204822 h 333598"/>
                              <a:gd name="connsiteX8" fmla="*/ 1089532 w 1955006"/>
                              <a:gd name="connsiteY8" fmla="*/ 105625 h 333598"/>
                              <a:gd name="connsiteX9" fmla="*/ 1333239 w 1955006"/>
                              <a:gd name="connsiteY9" fmla="*/ 162402 h 333598"/>
                              <a:gd name="connsiteX10" fmla="*/ 1579965 w 1955006"/>
                              <a:gd name="connsiteY10" fmla="*/ 24266 h 333598"/>
                              <a:gd name="connsiteX11" fmla="*/ 1829435 w 1955006"/>
                              <a:gd name="connsiteY11" fmla="*/ 79522 h 333598"/>
                              <a:gd name="connsiteX12" fmla="*/ 1955006 w 1955006"/>
                              <a:gd name="connsiteY12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80831 w 1955006"/>
                              <a:gd name="connsiteY3" fmla="*/ 248132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80831 w 1955006"/>
                              <a:gd name="connsiteY3" fmla="*/ 248132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1773 w 1955006"/>
                              <a:gd name="connsiteY3" fmla="*/ 251921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44044 w 1955006"/>
                              <a:gd name="connsiteY4" fmla="*/ 310383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3865 w 1955006"/>
                              <a:gd name="connsiteY5" fmla="*/ 221533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37901 w 1955006"/>
                              <a:gd name="connsiteY4" fmla="*/ 301684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76220 w 1955006"/>
                              <a:gd name="connsiteY5" fmla="*/ 221174 h 333598"/>
                              <a:gd name="connsiteX6" fmla="*/ 398852 w 1955006"/>
                              <a:gd name="connsiteY6" fmla="*/ 278556 h 333598"/>
                              <a:gd name="connsiteX7" fmla="*/ 660022 w 1955006"/>
                              <a:gd name="connsiteY7" fmla="*/ 169323 h 333598"/>
                              <a:gd name="connsiteX8" fmla="*/ 865321 w 1955006"/>
                              <a:gd name="connsiteY8" fmla="*/ 204822 h 333598"/>
                              <a:gd name="connsiteX9" fmla="*/ 1089532 w 1955006"/>
                              <a:gd name="connsiteY9" fmla="*/ 105625 h 333598"/>
                              <a:gd name="connsiteX10" fmla="*/ 1333239 w 1955006"/>
                              <a:gd name="connsiteY10" fmla="*/ 162402 h 333598"/>
                              <a:gd name="connsiteX11" fmla="*/ 1579965 w 1955006"/>
                              <a:gd name="connsiteY11" fmla="*/ 24266 h 333598"/>
                              <a:gd name="connsiteX12" fmla="*/ 1829435 w 1955006"/>
                              <a:gd name="connsiteY12" fmla="*/ 79522 h 333598"/>
                              <a:gd name="connsiteX13" fmla="*/ 1955006 w 1955006"/>
                              <a:gd name="connsiteY13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53912 w 1955006"/>
                              <a:gd name="connsiteY5" fmla="*/ 248660 h 333598"/>
                              <a:gd name="connsiteX6" fmla="*/ 276220 w 1955006"/>
                              <a:gd name="connsiteY6" fmla="*/ 221174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76220 w 1955006"/>
                              <a:gd name="connsiteY6" fmla="*/ 221174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660022 w 1955006"/>
                              <a:gd name="connsiteY8" fmla="*/ 169323 h 333598"/>
                              <a:gd name="connsiteX9" fmla="*/ 865321 w 1955006"/>
                              <a:gd name="connsiteY9" fmla="*/ 204822 h 333598"/>
                              <a:gd name="connsiteX10" fmla="*/ 1089532 w 1955006"/>
                              <a:gd name="connsiteY10" fmla="*/ 105625 h 333598"/>
                              <a:gd name="connsiteX11" fmla="*/ 1333239 w 1955006"/>
                              <a:gd name="connsiteY11" fmla="*/ 162402 h 333598"/>
                              <a:gd name="connsiteX12" fmla="*/ 1579965 w 1955006"/>
                              <a:gd name="connsiteY12" fmla="*/ 24266 h 333598"/>
                              <a:gd name="connsiteX13" fmla="*/ 1829435 w 1955006"/>
                              <a:gd name="connsiteY13" fmla="*/ 79522 h 333598"/>
                              <a:gd name="connsiteX14" fmla="*/ 1955006 w 1955006"/>
                              <a:gd name="connsiteY14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341124 w 1955006"/>
                              <a:gd name="connsiteY8" fmla="*/ 283549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330006 w 1955006"/>
                              <a:gd name="connsiteY8" fmla="*/ 210572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98852 w 1955006"/>
                              <a:gd name="connsiteY7" fmla="*/ 2785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20027 w 1955006"/>
                              <a:gd name="connsiteY7" fmla="*/ 203851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45922 w 1955006"/>
                              <a:gd name="connsiteY7" fmla="*/ 19990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40910 w 1955006"/>
                              <a:gd name="connsiteY5" fmla="*/ 226554 h 333598"/>
                              <a:gd name="connsiteX6" fmla="*/ 287541 w 1955006"/>
                              <a:gd name="connsiteY6" fmla="*/ 279668 h 333598"/>
                              <a:gd name="connsiteX7" fmla="*/ 306261 w 1955006"/>
                              <a:gd name="connsiteY7" fmla="*/ 2083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7839 w 1955006"/>
                              <a:gd name="connsiteY5" fmla="*/ 222204 h 333598"/>
                              <a:gd name="connsiteX6" fmla="*/ 287541 w 1955006"/>
                              <a:gd name="connsiteY6" fmla="*/ 279668 h 333598"/>
                              <a:gd name="connsiteX7" fmla="*/ 306261 w 1955006"/>
                              <a:gd name="connsiteY7" fmla="*/ 2083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06261 w 1955006"/>
                              <a:gd name="connsiteY7" fmla="*/ 208356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39217 w 1955006"/>
                              <a:gd name="connsiteY7" fmla="*/ 203335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39217 w 1955006"/>
                              <a:gd name="connsiteY7" fmla="*/ 203335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39217 w 1955006"/>
                              <a:gd name="connsiteY7" fmla="*/ 203335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4767 w 1955006"/>
                              <a:gd name="connsiteY5" fmla="*/ 217854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459481 w 1955006"/>
                              <a:gd name="connsiteY8" fmla="*/ 190848 h 333598"/>
                              <a:gd name="connsiteX9" fmla="*/ 660022 w 1955006"/>
                              <a:gd name="connsiteY9" fmla="*/ 169323 h 333598"/>
                              <a:gd name="connsiteX10" fmla="*/ 865321 w 1955006"/>
                              <a:gd name="connsiteY10" fmla="*/ 204822 h 333598"/>
                              <a:gd name="connsiteX11" fmla="*/ 1089532 w 1955006"/>
                              <a:gd name="connsiteY11" fmla="*/ 105625 h 333598"/>
                              <a:gd name="connsiteX12" fmla="*/ 1333239 w 1955006"/>
                              <a:gd name="connsiteY12" fmla="*/ 162402 h 333598"/>
                              <a:gd name="connsiteX13" fmla="*/ 1579965 w 1955006"/>
                              <a:gd name="connsiteY13" fmla="*/ 24266 h 333598"/>
                              <a:gd name="connsiteX14" fmla="*/ 1829435 w 1955006"/>
                              <a:gd name="connsiteY14" fmla="*/ 79522 h 333598"/>
                              <a:gd name="connsiteX15" fmla="*/ 1955006 w 1955006"/>
                              <a:gd name="connsiteY15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88858 w 1955006"/>
                              <a:gd name="connsiteY8" fmla="*/ 201606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5764 w 1955006"/>
                              <a:gd name="connsiteY3" fmla="*/ 246495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33488 w 1955006"/>
                              <a:gd name="connsiteY5" fmla="*/ 225275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8614 w 1955006"/>
                              <a:gd name="connsiteY7" fmla="*/ 207997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14398 w 1955006"/>
                              <a:gd name="connsiteY7" fmla="*/ 214342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292696 w 1955006"/>
                              <a:gd name="connsiteY7" fmla="*/ 198378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1753 w 1955006"/>
                              <a:gd name="connsiteY7" fmla="*/ 194590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59481 w 1955006"/>
                              <a:gd name="connsiteY9" fmla="*/ 190848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8435 w 1955006"/>
                              <a:gd name="connsiteY9" fmla="*/ 178222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80922 w 1955006"/>
                              <a:gd name="connsiteY9" fmla="*/ 181136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80922 w 1955006"/>
                              <a:gd name="connsiteY9" fmla="*/ 181136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660022 w 1955006"/>
                              <a:gd name="connsiteY10" fmla="*/ 16932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480348 w 1955006"/>
                              <a:gd name="connsiteY10" fmla="*/ 22319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91616 w 1955006"/>
                              <a:gd name="connsiteY9" fmla="*/ 172280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7492 w 1955006"/>
                              <a:gd name="connsiteY9" fmla="*/ 174431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10091 w 1955006"/>
                              <a:gd name="connsiteY9" fmla="*/ 16705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10091 w 1955006"/>
                              <a:gd name="connsiteY9" fmla="*/ 16705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410091 w 1955006"/>
                              <a:gd name="connsiteY9" fmla="*/ 16705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7717 w 1955006"/>
                              <a:gd name="connsiteY9" fmla="*/ 173513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65148 w 1955006"/>
                              <a:gd name="connsiteY10" fmla="*/ 218281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27842 w 1955006"/>
                              <a:gd name="connsiteY10" fmla="*/ 226373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4782 w 1955006"/>
                              <a:gd name="connsiteY9" fmla="*/ 172437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0657 w 1955006"/>
                              <a:gd name="connsiteY9" fmla="*/ 174589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0781 w 1955006"/>
                              <a:gd name="connsiteY10" fmla="*/ 227449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2816 w 1955006"/>
                              <a:gd name="connsiteY10" fmla="*/ 234297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70074 w 1955006"/>
                              <a:gd name="connsiteY9" fmla="*/ 173155 h 333598"/>
                              <a:gd name="connsiteX10" fmla="*/ 422816 w 1955006"/>
                              <a:gd name="connsiteY10" fmla="*/ 234297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865321 w 1955006"/>
                              <a:gd name="connsiteY11" fmla="*/ 204822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60402 w 1955006"/>
                              <a:gd name="connsiteY11" fmla="*/ 146266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60402 w 1955006"/>
                              <a:gd name="connsiteY11" fmla="*/ 146266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60402 w 1955006"/>
                              <a:gd name="connsiteY11" fmla="*/ 146266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22816 w 1955006"/>
                              <a:gd name="connsiteY10" fmla="*/ 234297 h 333598"/>
                              <a:gd name="connsiteX11" fmla="*/ 430727 w 1955006"/>
                              <a:gd name="connsiteY11" fmla="*/ 155083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8929 w 1955006"/>
                              <a:gd name="connsiteY10" fmla="*/ 237936 h 333598"/>
                              <a:gd name="connsiteX11" fmla="*/ 430727 w 1955006"/>
                              <a:gd name="connsiteY11" fmla="*/ 155083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8929 w 1955006"/>
                              <a:gd name="connsiteY10" fmla="*/ 237936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1089532 w 1955006"/>
                              <a:gd name="connsiteY12" fmla="*/ 105625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12081 w 1955006"/>
                              <a:gd name="connsiteY10" fmla="*/ 239971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511726 w 1955006"/>
                              <a:gd name="connsiteY12" fmla="*/ 217670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486865 w 1955006"/>
                              <a:gd name="connsiteY12" fmla="*/ 217603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598 h 333598"/>
                              <a:gd name="connsiteX1" fmla="*/ 64978 w 1955006"/>
                              <a:gd name="connsiteY1" fmla="*/ 320799 h 333598"/>
                              <a:gd name="connsiteX2" fmla="*/ 151517 w 1955006"/>
                              <a:gd name="connsiteY2" fmla="*/ 319660 h 333598"/>
                              <a:gd name="connsiteX3" fmla="*/ 173051 w 1955006"/>
                              <a:gd name="connsiteY3" fmla="*/ 244500 h 333598"/>
                              <a:gd name="connsiteX4" fmla="*/ 226131 w 1955006"/>
                              <a:gd name="connsiteY4" fmla="*/ 303477 h 333598"/>
                              <a:gd name="connsiteX5" fmla="*/ 240192 w 1955006"/>
                              <a:gd name="connsiteY5" fmla="*/ 221846 h 333598"/>
                              <a:gd name="connsiteX6" fmla="*/ 287541 w 1955006"/>
                              <a:gd name="connsiteY6" fmla="*/ 279668 h 333598"/>
                              <a:gd name="connsiteX7" fmla="*/ 302471 w 1955006"/>
                              <a:gd name="connsiteY7" fmla="*/ 199298 h 333598"/>
                              <a:gd name="connsiteX8" fmla="*/ 352379 w 1955006"/>
                              <a:gd name="connsiteY8" fmla="*/ 262564 h 333598"/>
                              <a:gd name="connsiteX9" fmla="*/ 363904 w 1955006"/>
                              <a:gd name="connsiteY9" fmla="*/ 177472 h 333598"/>
                              <a:gd name="connsiteX10" fmla="*/ 409797 w 1955006"/>
                              <a:gd name="connsiteY10" fmla="*/ 240650 h 333598"/>
                              <a:gd name="connsiteX11" fmla="*/ 421596 w 1955006"/>
                              <a:gd name="connsiteY11" fmla="*/ 157795 h 333598"/>
                              <a:gd name="connsiteX12" fmla="*/ 477734 w 1955006"/>
                              <a:gd name="connsiteY12" fmla="*/ 220316 h 333598"/>
                              <a:gd name="connsiteX13" fmla="*/ 1333239 w 1955006"/>
                              <a:gd name="connsiteY13" fmla="*/ 162402 h 333598"/>
                              <a:gd name="connsiteX14" fmla="*/ 1579965 w 1955006"/>
                              <a:gd name="connsiteY14" fmla="*/ 24266 h 333598"/>
                              <a:gd name="connsiteX15" fmla="*/ 1829435 w 1955006"/>
                              <a:gd name="connsiteY15" fmla="*/ 79522 h 333598"/>
                              <a:gd name="connsiteX16" fmla="*/ 1955006 w 1955006"/>
                              <a:gd name="connsiteY16" fmla="*/ 223 h 333598"/>
                              <a:gd name="connsiteX0" fmla="*/ 0 w 1955006"/>
                              <a:gd name="connsiteY0" fmla="*/ 333375 h 333375"/>
                              <a:gd name="connsiteX1" fmla="*/ 64978 w 1955006"/>
                              <a:gd name="connsiteY1" fmla="*/ 320576 h 333375"/>
                              <a:gd name="connsiteX2" fmla="*/ 151517 w 1955006"/>
                              <a:gd name="connsiteY2" fmla="*/ 319437 h 333375"/>
                              <a:gd name="connsiteX3" fmla="*/ 173051 w 1955006"/>
                              <a:gd name="connsiteY3" fmla="*/ 244277 h 333375"/>
                              <a:gd name="connsiteX4" fmla="*/ 226131 w 1955006"/>
                              <a:gd name="connsiteY4" fmla="*/ 303254 h 333375"/>
                              <a:gd name="connsiteX5" fmla="*/ 240192 w 1955006"/>
                              <a:gd name="connsiteY5" fmla="*/ 221623 h 333375"/>
                              <a:gd name="connsiteX6" fmla="*/ 287541 w 1955006"/>
                              <a:gd name="connsiteY6" fmla="*/ 279445 h 333375"/>
                              <a:gd name="connsiteX7" fmla="*/ 302471 w 1955006"/>
                              <a:gd name="connsiteY7" fmla="*/ 199075 h 333375"/>
                              <a:gd name="connsiteX8" fmla="*/ 352379 w 1955006"/>
                              <a:gd name="connsiteY8" fmla="*/ 262341 h 333375"/>
                              <a:gd name="connsiteX9" fmla="*/ 363904 w 1955006"/>
                              <a:gd name="connsiteY9" fmla="*/ 177249 h 333375"/>
                              <a:gd name="connsiteX10" fmla="*/ 409797 w 1955006"/>
                              <a:gd name="connsiteY10" fmla="*/ 240427 h 333375"/>
                              <a:gd name="connsiteX11" fmla="*/ 421596 w 1955006"/>
                              <a:gd name="connsiteY11" fmla="*/ 157572 h 333375"/>
                              <a:gd name="connsiteX12" fmla="*/ 477734 w 1955006"/>
                              <a:gd name="connsiteY12" fmla="*/ 220093 h 333375"/>
                              <a:gd name="connsiteX13" fmla="*/ 1333239 w 1955006"/>
                              <a:gd name="connsiteY13" fmla="*/ 162179 h 333375"/>
                              <a:gd name="connsiteX14" fmla="*/ 1579965 w 1955006"/>
                              <a:gd name="connsiteY14" fmla="*/ 24043 h 333375"/>
                              <a:gd name="connsiteX15" fmla="*/ 1955006 w 1955006"/>
                              <a:gd name="connsiteY15" fmla="*/ 0 h 333375"/>
                              <a:gd name="connsiteX0" fmla="*/ 0 w 1579965"/>
                              <a:gd name="connsiteY0" fmla="*/ 309332 h 309332"/>
                              <a:gd name="connsiteX1" fmla="*/ 64978 w 1579965"/>
                              <a:gd name="connsiteY1" fmla="*/ 296533 h 309332"/>
                              <a:gd name="connsiteX2" fmla="*/ 151517 w 1579965"/>
                              <a:gd name="connsiteY2" fmla="*/ 295394 h 309332"/>
                              <a:gd name="connsiteX3" fmla="*/ 173051 w 1579965"/>
                              <a:gd name="connsiteY3" fmla="*/ 220234 h 309332"/>
                              <a:gd name="connsiteX4" fmla="*/ 226131 w 1579965"/>
                              <a:gd name="connsiteY4" fmla="*/ 279211 h 309332"/>
                              <a:gd name="connsiteX5" fmla="*/ 240192 w 1579965"/>
                              <a:gd name="connsiteY5" fmla="*/ 197580 h 309332"/>
                              <a:gd name="connsiteX6" fmla="*/ 287541 w 1579965"/>
                              <a:gd name="connsiteY6" fmla="*/ 255402 h 309332"/>
                              <a:gd name="connsiteX7" fmla="*/ 302471 w 1579965"/>
                              <a:gd name="connsiteY7" fmla="*/ 175032 h 309332"/>
                              <a:gd name="connsiteX8" fmla="*/ 352379 w 1579965"/>
                              <a:gd name="connsiteY8" fmla="*/ 238298 h 309332"/>
                              <a:gd name="connsiteX9" fmla="*/ 363904 w 1579965"/>
                              <a:gd name="connsiteY9" fmla="*/ 153206 h 309332"/>
                              <a:gd name="connsiteX10" fmla="*/ 409797 w 1579965"/>
                              <a:gd name="connsiteY10" fmla="*/ 216384 h 309332"/>
                              <a:gd name="connsiteX11" fmla="*/ 421596 w 1579965"/>
                              <a:gd name="connsiteY11" fmla="*/ 133529 h 309332"/>
                              <a:gd name="connsiteX12" fmla="*/ 477734 w 1579965"/>
                              <a:gd name="connsiteY12" fmla="*/ 196050 h 309332"/>
                              <a:gd name="connsiteX13" fmla="*/ 1333239 w 1579965"/>
                              <a:gd name="connsiteY13" fmla="*/ 138136 h 309332"/>
                              <a:gd name="connsiteX14" fmla="*/ 1579965 w 1579965"/>
                              <a:gd name="connsiteY14" fmla="*/ 0 h 309332"/>
                              <a:gd name="connsiteX0" fmla="*/ 0 w 1333239"/>
                              <a:gd name="connsiteY0" fmla="*/ 175900 h 175900"/>
                              <a:gd name="connsiteX1" fmla="*/ 64978 w 1333239"/>
                              <a:gd name="connsiteY1" fmla="*/ 163101 h 175900"/>
                              <a:gd name="connsiteX2" fmla="*/ 151517 w 1333239"/>
                              <a:gd name="connsiteY2" fmla="*/ 161962 h 175900"/>
                              <a:gd name="connsiteX3" fmla="*/ 173051 w 1333239"/>
                              <a:gd name="connsiteY3" fmla="*/ 86802 h 175900"/>
                              <a:gd name="connsiteX4" fmla="*/ 226131 w 1333239"/>
                              <a:gd name="connsiteY4" fmla="*/ 145779 h 175900"/>
                              <a:gd name="connsiteX5" fmla="*/ 240192 w 1333239"/>
                              <a:gd name="connsiteY5" fmla="*/ 64148 h 175900"/>
                              <a:gd name="connsiteX6" fmla="*/ 287541 w 1333239"/>
                              <a:gd name="connsiteY6" fmla="*/ 121970 h 175900"/>
                              <a:gd name="connsiteX7" fmla="*/ 302471 w 1333239"/>
                              <a:gd name="connsiteY7" fmla="*/ 41600 h 175900"/>
                              <a:gd name="connsiteX8" fmla="*/ 352379 w 1333239"/>
                              <a:gd name="connsiteY8" fmla="*/ 104866 h 175900"/>
                              <a:gd name="connsiteX9" fmla="*/ 363904 w 1333239"/>
                              <a:gd name="connsiteY9" fmla="*/ 19774 h 175900"/>
                              <a:gd name="connsiteX10" fmla="*/ 409797 w 1333239"/>
                              <a:gd name="connsiteY10" fmla="*/ 82952 h 175900"/>
                              <a:gd name="connsiteX11" fmla="*/ 421596 w 1333239"/>
                              <a:gd name="connsiteY11" fmla="*/ 97 h 175900"/>
                              <a:gd name="connsiteX12" fmla="*/ 477734 w 1333239"/>
                              <a:gd name="connsiteY12" fmla="*/ 62618 h 175900"/>
                              <a:gd name="connsiteX13" fmla="*/ 1333239 w 1333239"/>
                              <a:gd name="connsiteY13" fmla="*/ 4704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73051 w 477734"/>
                              <a:gd name="connsiteY3" fmla="*/ 86802 h 175900"/>
                              <a:gd name="connsiteX4" fmla="*/ 226131 w 477734"/>
                              <a:gd name="connsiteY4" fmla="*/ 145779 h 175900"/>
                              <a:gd name="connsiteX5" fmla="*/ 240192 w 477734"/>
                              <a:gd name="connsiteY5" fmla="*/ 64148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6131 w 477734"/>
                              <a:gd name="connsiteY4" fmla="*/ 145779 h 175900"/>
                              <a:gd name="connsiteX5" fmla="*/ 240192 w 477734"/>
                              <a:gd name="connsiteY5" fmla="*/ 64148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40192 w 477734"/>
                              <a:gd name="connsiteY5" fmla="*/ 64148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87541 w 477734"/>
                              <a:gd name="connsiteY6" fmla="*/ 121970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302471 w 477734"/>
                              <a:gd name="connsiteY7" fmla="*/ 4160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2379 w 477734"/>
                              <a:gd name="connsiteY8" fmla="*/ 104866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5929 w 477734"/>
                              <a:gd name="connsiteY6" fmla="*/ 128444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4355 w 477734"/>
                              <a:gd name="connsiteY5" fmla="*/ 59555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90347 w 477734"/>
                              <a:gd name="connsiteY7" fmla="*/ 40390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59667 w 477734"/>
                              <a:gd name="connsiteY8" fmla="*/ 108292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63904 w 477734"/>
                              <a:gd name="connsiteY9" fmla="*/ 19774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7968 w 477734"/>
                              <a:gd name="connsiteY9" fmla="*/ 1894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7968 w 477734"/>
                              <a:gd name="connsiteY9" fmla="*/ 1894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7968 w 477734"/>
                              <a:gd name="connsiteY9" fmla="*/ 1894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3888 w 477734"/>
                              <a:gd name="connsiteY9" fmla="*/ 19803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1963 w 477734"/>
                              <a:gd name="connsiteY9" fmla="*/ 20386 h 175900"/>
                              <a:gd name="connsiteX10" fmla="*/ 409797 w 477734"/>
                              <a:gd name="connsiteY10" fmla="*/ 82952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1963 w 477734"/>
                              <a:gd name="connsiteY9" fmla="*/ 20386 h 175900"/>
                              <a:gd name="connsiteX10" fmla="*/ 423663 w 477734"/>
                              <a:gd name="connsiteY10" fmla="*/ 89645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900 h 175900"/>
                              <a:gd name="connsiteX1" fmla="*/ 64978 w 477734"/>
                              <a:gd name="connsiteY1" fmla="*/ 163101 h 175900"/>
                              <a:gd name="connsiteX2" fmla="*/ 151517 w 477734"/>
                              <a:gd name="connsiteY2" fmla="*/ 161962 h 175900"/>
                              <a:gd name="connsiteX3" fmla="*/ 150796 w 477734"/>
                              <a:gd name="connsiteY3" fmla="*/ 81524 h 175900"/>
                              <a:gd name="connsiteX4" fmla="*/ 228446 w 477734"/>
                              <a:gd name="connsiteY4" fmla="*/ 148083 h 175900"/>
                              <a:gd name="connsiteX5" fmla="*/ 220986 w 477734"/>
                              <a:gd name="connsiteY5" fmla="*/ 60576 h 175900"/>
                              <a:gd name="connsiteX6" fmla="*/ 298817 w 477734"/>
                              <a:gd name="connsiteY6" fmla="*/ 127569 h 175900"/>
                              <a:gd name="connsiteX7" fmla="*/ 287001 w 477734"/>
                              <a:gd name="connsiteY7" fmla="*/ 40652 h 175900"/>
                              <a:gd name="connsiteX8" fmla="*/ 361111 w 477734"/>
                              <a:gd name="connsiteY8" fmla="*/ 107855 h 175900"/>
                              <a:gd name="connsiteX9" fmla="*/ 351963 w 477734"/>
                              <a:gd name="connsiteY9" fmla="*/ 20386 h 175900"/>
                              <a:gd name="connsiteX10" fmla="*/ 423663 w 477734"/>
                              <a:gd name="connsiteY10" fmla="*/ 89645 h 175900"/>
                              <a:gd name="connsiteX11" fmla="*/ 421596 w 477734"/>
                              <a:gd name="connsiteY11" fmla="*/ 97 h 175900"/>
                              <a:gd name="connsiteX12" fmla="*/ 477734 w 477734"/>
                              <a:gd name="connsiteY12" fmla="*/ 62618 h 175900"/>
                              <a:gd name="connsiteX0" fmla="*/ 0 w 477734"/>
                              <a:gd name="connsiteY0" fmla="*/ 175784 h 175784"/>
                              <a:gd name="connsiteX1" fmla="*/ 64978 w 477734"/>
                              <a:gd name="connsiteY1" fmla="*/ 162985 h 175784"/>
                              <a:gd name="connsiteX2" fmla="*/ 151517 w 477734"/>
                              <a:gd name="connsiteY2" fmla="*/ 161846 h 175784"/>
                              <a:gd name="connsiteX3" fmla="*/ 150796 w 477734"/>
                              <a:gd name="connsiteY3" fmla="*/ 81408 h 175784"/>
                              <a:gd name="connsiteX4" fmla="*/ 228446 w 477734"/>
                              <a:gd name="connsiteY4" fmla="*/ 147967 h 175784"/>
                              <a:gd name="connsiteX5" fmla="*/ 220986 w 477734"/>
                              <a:gd name="connsiteY5" fmla="*/ 60460 h 175784"/>
                              <a:gd name="connsiteX6" fmla="*/ 298817 w 477734"/>
                              <a:gd name="connsiteY6" fmla="*/ 127453 h 175784"/>
                              <a:gd name="connsiteX7" fmla="*/ 287001 w 477734"/>
                              <a:gd name="connsiteY7" fmla="*/ 40536 h 175784"/>
                              <a:gd name="connsiteX8" fmla="*/ 361111 w 477734"/>
                              <a:gd name="connsiteY8" fmla="*/ 107739 h 175784"/>
                              <a:gd name="connsiteX9" fmla="*/ 351963 w 477734"/>
                              <a:gd name="connsiteY9" fmla="*/ 20270 h 175784"/>
                              <a:gd name="connsiteX10" fmla="*/ 423663 w 477734"/>
                              <a:gd name="connsiteY10" fmla="*/ 89529 h 175784"/>
                              <a:gd name="connsiteX11" fmla="*/ 418731 w 477734"/>
                              <a:gd name="connsiteY11" fmla="*/ 98 h 175784"/>
                              <a:gd name="connsiteX12" fmla="*/ 477734 w 477734"/>
                              <a:gd name="connsiteY12" fmla="*/ 62502 h 175784"/>
                              <a:gd name="connsiteX0" fmla="*/ 0 w 477734"/>
                              <a:gd name="connsiteY0" fmla="*/ 175784 h 175784"/>
                              <a:gd name="connsiteX1" fmla="*/ 64978 w 477734"/>
                              <a:gd name="connsiteY1" fmla="*/ 162985 h 175784"/>
                              <a:gd name="connsiteX2" fmla="*/ 151517 w 477734"/>
                              <a:gd name="connsiteY2" fmla="*/ 161846 h 175784"/>
                              <a:gd name="connsiteX3" fmla="*/ 150796 w 477734"/>
                              <a:gd name="connsiteY3" fmla="*/ 81408 h 175784"/>
                              <a:gd name="connsiteX4" fmla="*/ 228446 w 477734"/>
                              <a:gd name="connsiteY4" fmla="*/ 147967 h 175784"/>
                              <a:gd name="connsiteX5" fmla="*/ 220986 w 477734"/>
                              <a:gd name="connsiteY5" fmla="*/ 60460 h 175784"/>
                              <a:gd name="connsiteX6" fmla="*/ 298817 w 477734"/>
                              <a:gd name="connsiteY6" fmla="*/ 127453 h 175784"/>
                              <a:gd name="connsiteX7" fmla="*/ 287001 w 477734"/>
                              <a:gd name="connsiteY7" fmla="*/ 40536 h 175784"/>
                              <a:gd name="connsiteX8" fmla="*/ 361111 w 477734"/>
                              <a:gd name="connsiteY8" fmla="*/ 107739 h 175784"/>
                              <a:gd name="connsiteX9" fmla="*/ 351963 w 477734"/>
                              <a:gd name="connsiteY9" fmla="*/ 20270 h 175784"/>
                              <a:gd name="connsiteX10" fmla="*/ 423663 w 477734"/>
                              <a:gd name="connsiteY10" fmla="*/ 89529 h 175784"/>
                              <a:gd name="connsiteX11" fmla="*/ 418731 w 477734"/>
                              <a:gd name="connsiteY11" fmla="*/ 98 h 175784"/>
                              <a:gd name="connsiteX12" fmla="*/ 477734 w 477734"/>
                              <a:gd name="connsiteY12" fmla="*/ 62502 h 175784"/>
                              <a:gd name="connsiteX0" fmla="*/ 0 w 477734"/>
                              <a:gd name="connsiteY0" fmla="*/ 176001 h 176001"/>
                              <a:gd name="connsiteX1" fmla="*/ 64978 w 477734"/>
                              <a:gd name="connsiteY1" fmla="*/ 163202 h 176001"/>
                              <a:gd name="connsiteX2" fmla="*/ 151517 w 477734"/>
                              <a:gd name="connsiteY2" fmla="*/ 162063 h 176001"/>
                              <a:gd name="connsiteX3" fmla="*/ 150796 w 477734"/>
                              <a:gd name="connsiteY3" fmla="*/ 81625 h 176001"/>
                              <a:gd name="connsiteX4" fmla="*/ 228446 w 477734"/>
                              <a:gd name="connsiteY4" fmla="*/ 148184 h 176001"/>
                              <a:gd name="connsiteX5" fmla="*/ 220986 w 477734"/>
                              <a:gd name="connsiteY5" fmla="*/ 60677 h 176001"/>
                              <a:gd name="connsiteX6" fmla="*/ 298817 w 477734"/>
                              <a:gd name="connsiteY6" fmla="*/ 127670 h 176001"/>
                              <a:gd name="connsiteX7" fmla="*/ 287001 w 477734"/>
                              <a:gd name="connsiteY7" fmla="*/ 40753 h 176001"/>
                              <a:gd name="connsiteX8" fmla="*/ 361111 w 477734"/>
                              <a:gd name="connsiteY8" fmla="*/ 107956 h 176001"/>
                              <a:gd name="connsiteX9" fmla="*/ 351963 w 477734"/>
                              <a:gd name="connsiteY9" fmla="*/ 20487 h 176001"/>
                              <a:gd name="connsiteX10" fmla="*/ 423663 w 477734"/>
                              <a:gd name="connsiteY10" fmla="*/ 89746 h 176001"/>
                              <a:gd name="connsiteX11" fmla="*/ 418731 w 477734"/>
                              <a:gd name="connsiteY11" fmla="*/ 315 h 176001"/>
                              <a:gd name="connsiteX12" fmla="*/ 477734 w 477734"/>
                              <a:gd name="connsiteY12" fmla="*/ 62719 h 176001"/>
                              <a:gd name="connsiteX0" fmla="*/ 0 w 477734"/>
                              <a:gd name="connsiteY0" fmla="*/ 175276 h 175276"/>
                              <a:gd name="connsiteX1" fmla="*/ 64978 w 477734"/>
                              <a:gd name="connsiteY1" fmla="*/ 162477 h 175276"/>
                              <a:gd name="connsiteX2" fmla="*/ 151517 w 477734"/>
                              <a:gd name="connsiteY2" fmla="*/ 161338 h 175276"/>
                              <a:gd name="connsiteX3" fmla="*/ 150796 w 477734"/>
                              <a:gd name="connsiteY3" fmla="*/ 80900 h 175276"/>
                              <a:gd name="connsiteX4" fmla="*/ 228446 w 477734"/>
                              <a:gd name="connsiteY4" fmla="*/ 147459 h 175276"/>
                              <a:gd name="connsiteX5" fmla="*/ 220986 w 477734"/>
                              <a:gd name="connsiteY5" fmla="*/ 59952 h 175276"/>
                              <a:gd name="connsiteX6" fmla="*/ 298817 w 477734"/>
                              <a:gd name="connsiteY6" fmla="*/ 126945 h 175276"/>
                              <a:gd name="connsiteX7" fmla="*/ 287001 w 477734"/>
                              <a:gd name="connsiteY7" fmla="*/ 40028 h 175276"/>
                              <a:gd name="connsiteX8" fmla="*/ 361111 w 477734"/>
                              <a:gd name="connsiteY8" fmla="*/ 107231 h 175276"/>
                              <a:gd name="connsiteX9" fmla="*/ 351963 w 477734"/>
                              <a:gd name="connsiteY9" fmla="*/ 19762 h 175276"/>
                              <a:gd name="connsiteX10" fmla="*/ 423663 w 477734"/>
                              <a:gd name="connsiteY10" fmla="*/ 89021 h 175276"/>
                              <a:gd name="connsiteX11" fmla="*/ 416325 w 477734"/>
                              <a:gd name="connsiteY11" fmla="*/ 319 h 175276"/>
                              <a:gd name="connsiteX12" fmla="*/ 477734 w 477734"/>
                              <a:gd name="connsiteY12" fmla="*/ 61994 h 175276"/>
                              <a:gd name="connsiteX0" fmla="*/ 0 w 491852"/>
                              <a:gd name="connsiteY0" fmla="*/ 175252 h 175252"/>
                              <a:gd name="connsiteX1" fmla="*/ 64978 w 491852"/>
                              <a:gd name="connsiteY1" fmla="*/ 162453 h 175252"/>
                              <a:gd name="connsiteX2" fmla="*/ 151517 w 491852"/>
                              <a:gd name="connsiteY2" fmla="*/ 161314 h 175252"/>
                              <a:gd name="connsiteX3" fmla="*/ 150796 w 491852"/>
                              <a:gd name="connsiteY3" fmla="*/ 80876 h 175252"/>
                              <a:gd name="connsiteX4" fmla="*/ 228446 w 491852"/>
                              <a:gd name="connsiteY4" fmla="*/ 147435 h 175252"/>
                              <a:gd name="connsiteX5" fmla="*/ 220986 w 491852"/>
                              <a:gd name="connsiteY5" fmla="*/ 59928 h 175252"/>
                              <a:gd name="connsiteX6" fmla="*/ 298817 w 491852"/>
                              <a:gd name="connsiteY6" fmla="*/ 126921 h 175252"/>
                              <a:gd name="connsiteX7" fmla="*/ 287001 w 491852"/>
                              <a:gd name="connsiteY7" fmla="*/ 40004 h 175252"/>
                              <a:gd name="connsiteX8" fmla="*/ 361111 w 491852"/>
                              <a:gd name="connsiteY8" fmla="*/ 107207 h 175252"/>
                              <a:gd name="connsiteX9" fmla="*/ 351963 w 491852"/>
                              <a:gd name="connsiteY9" fmla="*/ 19738 h 175252"/>
                              <a:gd name="connsiteX10" fmla="*/ 423663 w 491852"/>
                              <a:gd name="connsiteY10" fmla="*/ 88997 h 175252"/>
                              <a:gd name="connsiteX11" fmla="*/ 416325 w 491852"/>
                              <a:gd name="connsiteY11" fmla="*/ 295 h 175252"/>
                              <a:gd name="connsiteX12" fmla="*/ 491852 w 491852"/>
                              <a:gd name="connsiteY12" fmla="*/ 68211 h 175252"/>
                              <a:gd name="connsiteX0" fmla="*/ 0 w 491852"/>
                              <a:gd name="connsiteY0" fmla="*/ 175252 h 175252"/>
                              <a:gd name="connsiteX1" fmla="*/ 64978 w 491852"/>
                              <a:gd name="connsiteY1" fmla="*/ 162453 h 175252"/>
                              <a:gd name="connsiteX2" fmla="*/ 151517 w 491852"/>
                              <a:gd name="connsiteY2" fmla="*/ 161314 h 175252"/>
                              <a:gd name="connsiteX3" fmla="*/ 150796 w 491852"/>
                              <a:gd name="connsiteY3" fmla="*/ 80876 h 175252"/>
                              <a:gd name="connsiteX4" fmla="*/ 228446 w 491852"/>
                              <a:gd name="connsiteY4" fmla="*/ 147435 h 175252"/>
                              <a:gd name="connsiteX5" fmla="*/ 220986 w 491852"/>
                              <a:gd name="connsiteY5" fmla="*/ 59928 h 175252"/>
                              <a:gd name="connsiteX6" fmla="*/ 298817 w 491852"/>
                              <a:gd name="connsiteY6" fmla="*/ 126921 h 175252"/>
                              <a:gd name="connsiteX7" fmla="*/ 287001 w 491852"/>
                              <a:gd name="connsiteY7" fmla="*/ 40004 h 175252"/>
                              <a:gd name="connsiteX8" fmla="*/ 361111 w 491852"/>
                              <a:gd name="connsiteY8" fmla="*/ 107207 h 175252"/>
                              <a:gd name="connsiteX9" fmla="*/ 351963 w 491852"/>
                              <a:gd name="connsiteY9" fmla="*/ 19738 h 175252"/>
                              <a:gd name="connsiteX10" fmla="*/ 423663 w 491852"/>
                              <a:gd name="connsiteY10" fmla="*/ 88997 h 175252"/>
                              <a:gd name="connsiteX11" fmla="*/ 416325 w 491852"/>
                              <a:gd name="connsiteY11" fmla="*/ 295 h 175252"/>
                              <a:gd name="connsiteX12" fmla="*/ 491852 w 491852"/>
                              <a:gd name="connsiteY12" fmla="*/ 68211 h 175252"/>
                              <a:gd name="connsiteX0" fmla="*/ 0 w 426874"/>
                              <a:gd name="connsiteY0" fmla="*/ 162453 h 162453"/>
                              <a:gd name="connsiteX1" fmla="*/ 86539 w 426874"/>
                              <a:gd name="connsiteY1" fmla="*/ 161314 h 162453"/>
                              <a:gd name="connsiteX2" fmla="*/ 85818 w 426874"/>
                              <a:gd name="connsiteY2" fmla="*/ 80876 h 162453"/>
                              <a:gd name="connsiteX3" fmla="*/ 163468 w 426874"/>
                              <a:gd name="connsiteY3" fmla="*/ 147435 h 162453"/>
                              <a:gd name="connsiteX4" fmla="*/ 156008 w 426874"/>
                              <a:gd name="connsiteY4" fmla="*/ 59928 h 162453"/>
                              <a:gd name="connsiteX5" fmla="*/ 233839 w 426874"/>
                              <a:gd name="connsiteY5" fmla="*/ 126921 h 162453"/>
                              <a:gd name="connsiteX6" fmla="*/ 222023 w 426874"/>
                              <a:gd name="connsiteY6" fmla="*/ 40004 h 162453"/>
                              <a:gd name="connsiteX7" fmla="*/ 296133 w 426874"/>
                              <a:gd name="connsiteY7" fmla="*/ 107207 h 162453"/>
                              <a:gd name="connsiteX8" fmla="*/ 286985 w 426874"/>
                              <a:gd name="connsiteY8" fmla="*/ 19738 h 162453"/>
                              <a:gd name="connsiteX9" fmla="*/ 358685 w 426874"/>
                              <a:gd name="connsiteY9" fmla="*/ 88997 h 162453"/>
                              <a:gd name="connsiteX10" fmla="*/ 351347 w 426874"/>
                              <a:gd name="connsiteY10" fmla="*/ 295 h 162453"/>
                              <a:gd name="connsiteX11" fmla="*/ 426874 w 426874"/>
                              <a:gd name="connsiteY11" fmla="*/ 68211 h 162453"/>
                              <a:gd name="connsiteX0" fmla="*/ 0 w 403611"/>
                              <a:gd name="connsiteY0" fmla="*/ 150147 h 161316"/>
                              <a:gd name="connsiteX1" fmla="*/ 63276 w 403611"/>
                              <a:gd name="connsiteY1" fmla="*/ 161314 h 161316"/>
                              <a:gd name="connsiteX2" fmla="*/ 62555 w 403611"/>
                              <a:gd name="connsiteY2" fmla="*/ 80876 h 161316"/>
                              <a:gd name="connsiteX3" fmla="*/ 140205 w 403611"/>
                              <a:gd name="connsiteY3" fmla="*/ 147435 h 161316"/>
                              <a:gd name="connsiteX4" fmla="*/ 132745 w 403611"/>
                              <a:gd name="connsiteY4" fmla="*/ 59928 h 161316"/>
                              <a:gd name="connsiteX5" fmla="*/ 210576 w 403611"/>
                              <a:gd name="connsiteY5" fmla="*/ 126921 h 161316"/>
                              <a:gd name="connsiteX6" fmla="*/ 198760 w 403611"/>
                              <a:gd name="connsiteY6" fmla="*/ 40004 h 161316"/>
                              <a:gd name="connsiteX7" fmla="*/ 272870 w 403611"/>
                              <a:gd name="connsiteY7" fmla="*/ 107207 h 161316"/>
                              <a:gd name="connsiteX8" fmla="*/ 263722 w 403611"/>
                              <a:gd name="connsiteY8" fmla="*/ 19738 h 161316"/>
                              <a:gd name="connsiteX9" fmla="*/ 335422 w 403611"/>
                              <a:gd name="connsiteY9" fmla="*/ 88997 h 161316"/>
                              <a:gd name="connsiteX10" fmla="*/ 328084 w 403611"/>
                              <a:gd name="connsiteY10" fmla="*/ 295 h 161316"/>
                              <a:gd name="connsiteX11" fmla="*/ 403611 w 403611"/>
                              <a:gd name="connsiteY11" fmla="*/ 68211 h 161316"/>
                              <a:gd name="connsiteX0" fmla="*/ 0 w 403611"/>
                              <a:gd name="connsiteY0" fmla="*/ 150147 h 161318"/>
                              <a:gd name="connsiteX1" fmla="*/ 63276 w 403611"/>
                              <a:gd name="connsiteY1" fmla="*/ 161314 h 161318"/>
                              <a:gd name="connsiteX2" fmla="*/ 62555 w 403611"/>
                              <a:gd name="connsiteY2" fmla="*/ 80876 h 161318"/>
                              <a:gd name="connsiteX3" fmla="*/ 140205 w 403611"/>
                              <a:gd name="connsiteY3" fmla="*/ 147435 h 161318"/>
                              <a:gd name="connsiteX4" fmla="*/ 132745 w 403611"/>
                              <a:gd name="connsiteY4" fmla="*/ 59928 h 161318"/>
                              <a:gd name="connsiteX5" fmla="*/ 210576 w 403611"/>
                              <a:gd name="connsiteY5" fmla="*/ 126921 h 161318"/>
                              <a:gd name="connsiteX6" fmla="*/ 198760 w 403611"/>
                              <a:gd name="connsiteY6" fmla="*/ 40004 h 161318"/>
                              <a:gd name="connsiteX7" fmla="*/ 272870 w 403611"/>
                              <a:gd name="connsiteY7" fmla="*/ 107207 h 161318"/>
                              <a:gd name="connsiteX8" fmla="*/ 263722 w 403611"/>
                              <a:gd name="connsiteY8" fmla="*/ 19738 h 161318"/>
                              <a:gd name="connsiteX9" fmla="*/ 335422 w 403611"/>
                              <a:gd name="connsiteY9" fmla="*/ 88997 h 161318"/>
                              <a:gd name="connsiteX10" fmla="*/ 328084 w 403611"/>
                              <a:gd name="connsiteY10" fmla="*/ 295 h 161318"/>
                              <a:gd name="connsiteX11" fmla="*/ 403611 w 403611"/>
                              <a:gd name="connsiteY11" fmla="*/ 68211 h 161318"/>
                              <a:gd name="connsiteX0" fmla="*/ 0 w 403611"/>
                              <a:gd name="connsiteY0" fmla="*/ 150147 h 161326"/>
                              <a:gd name="connsiteX1" fmla="*/ 63276 w 403611"/>
                              <a:gd name="connsiteY1" fmla="*/ 161314 h 161326"/>
                              <a:gd name="connsiteX2" fmla="*/ 62555 w 403611"/>
                              <a:gd name="connsiteY2" fmla="*/ 80876 h 161326"/>
                              <a:gd name="connsiteX3" fmla="*/ 140205 w 403611"/>
                              <a:gd name="connsiteY3" fmla="*/ 147435 h 161326"/>
                              <a:gd name="connsiteX4" fmla="*/ 132745 w 403611"/>
                              <a:gd name="connsiteY4" fmla="*/ 59928 h 161326"/>
                              <a:gd name="connsiteX5" fmla="*/ 210576 w 403611"/>
                              <a:gd name="connsiteY5" fmla="*/ 126921 h 161326"/>
                              <a:gd name="connsiteX6" fmla="*/ 198760 w 403611"/>
                              <a:gd name="connsiteY6" fmla="*/ 40004 h 161326"/>
                              <a:gd name="connsiteX7" fmla="*/ 272870 w 403611"/>
                              <a:gd name="connsiteY7" fmla="*/ 107207 h 161326"/>
                              <a:gd name="connsiteX8" fmla="*/ 263722 w 403611"/>
                              <a:gd name="connsiteY8" fmla="*/ 19738 h 161326"/>
                              <a:gd name="connsiteX9" fmla="*/ 335422 w 403611"/>
                              <a:gd name="connsiteY9" fmla="*/ 88997 h 161326"/>
                              <a:gd name="connsiteX10" fmla="*/ 328084 w 403611"/>
                              <a:gd name="connsiteY10" fmla="*/ 295 h 161326"/>
                              <a:gd name="connsiteX11" fmla="*/ 403611 w 403611"/>
                              <a:gd name="connsiteY11" fmla="*/ 68211 h 161326"/>
                              <a:gd name="connsiteX0" fmla="*/ 0 w 403611"/>
                              <a:gd name="connsiteY0" fmla="*/ 150147 h 161320"/>
                              <a:gd name="connsiteX1" fmla="*/ 63276 w 403611"/>
                              <a:gd name="connsiteY1" fmla="*/ 161314 h 161320"/>
                              <a:gd name="connsiteX2" fmla="*/ 62555 w 403611"/>
                              <a:gd name="connsiteY2" fmla="*/ 80876 h 161320"/>
                              <a:gd name="connsiteX3" fmla="*/ 140205 w 403611"/>
                              <a:gd name="connsiteY3" fmla="*/ 147435 h 161320"/>
                              <a:gd name="connsiteX4" fmla="*/ 132745 w 403611"/>
                              <a:gd name="connsiteY4" fmla="*/ 59928 h 161320"/>
                              <a:gd name="connsiteX5" fmla="*/ 210576 w 403611"/>
                              <a:gd name="connsiteY5" fmla="*/ 126921 h 161320"/>
                              <a:gd name="connsiteX6" fmla="*/ 198760 w 403611"/>
                              <a:gd name="connsiteY6" fmla="*/ 40004 h 161320"/>
                              <a:gd name="connsiteX7" fmla="*/ 272870 w 403611"/>
                              <a:gd name="connsiteY7" fmla="*/ 107207 h 161320"/>
                              <a:gd name="connsiteX8" fmla="*/ 263722 w 403611"/>
                              <a:gd name="connsiteY8" fmla="*/ 19738 h 161320"/>
                              <a:gd name="connsiteX9" fmla="*/ 335422 w 403611"/>
                              <a:gd name="connsiteY9" fmla="*/ 88997 h 161320"/>
                              <a:gd name="connsiteX10" fmla="*/ 328084 w 403611"/>
                              <a:gd name="connsiteY10" fmla="*/ 295 h 161320"/>
                              <a:gd name="connsiteX11" fmla="*/ 403611 w 403611"/>
                              <a:gd name="connsiteY11" fmla="*/ 68211 h 161320"/>
                              <a:gd name="connsiteX0" fmla="*/ 0 w 403611"/>
                              <a:gd name="connsiteY0" fmla="*/ 150147 h 161314"/>
                              <a:gd name="connsiteX1" fmla="*/ 63276 w 403611"/>
                              <a:gd name="connsiteY1" fmla="*/ 161314 h 161314"/>
                              <a:gd name="connsiteX2" fmla="*/ 62555 w 403611"/>
                              <a:gd name="connsiteY2" fmla="*/ 80876 h 161314"/>
                              <a:gd name="connsiteX3" fmla="*/ 140205 w 403611"/>
                              <a:gd name="connsiteY3" fmla="*/ 147435 h 161314"/>
                              <a:gd name="connsiteX4" fmla="*/ 132745 w 403611"/>
                              <a:gd name="connsiteY4" fmla="*/ 59928 h 161314"/>
                              <a:gd name="connsiteX5" fmla="*/ 210576 w 403611"/>
                              <a:gd name="connsiteY5" fmla="*/ 126921 h 161314"/>
                              <a:gd name="connsiteX6" fmla="*/ 198760 w 403611"/>
                              <a:gd name="connsiteY6" fmla="*/ 40004 h 161314"/>
                              <a:gd name="connsiteX7" fmla="*/ 272870 w 403611"/>
                              <a:gd name="connsiteY7" fmla="*/ 107207 h 161314"/>
                              <a:gd name="connsiteX8" fmla="*/ 263722 w 403611"/>
                              <a:gd name="connsiteY8" fmla="*/ 19738 h 161314"/>
                              <a:gd name="connsiteX9" fmla="*/ 335422 w 403611"/>
                              <a:gd name="connsiteY9" fmla="*/ 88997 h 161314"/>
                              <a:gd name="connsiteX10" fmla="*/ 328084 w 403611"/>
                              <a:gd name="connsiteY10" fmla="*/ 295 h 161314"/>
                              <a:gd name="connsiteX11" fmla="*/ 403611 w 403611"/>
                              <a:gd name="connsiteY11" fmla="*/ 68211 h 161314"/>
                              <a:gd name="connsiteX0" fmla="*/ 0 w 403611"/>
                              <a:gd name="connsiteY0" fmla="*/ 150147 h 161314"/>
                              <a:gd name="connsiteX1" fmla="*/ 63276 w 403611"/>
                              <a:gd name="connsiteY1" fmla="*/ 161314 h 161314"/>
                              <a:gd name="connsiteX2" fmla="*/ 62555 w 403611"/>
                              <a:gd name="connsiteY2" fmla="*/ 80876 h 161314"/>
                              <a:gd name="connsiteX3" fmla="*/ 140205 w 403611"/>
                              <a:gd name="connsiteY3" fmla="*/ 147435 h 161314"/>
                              <a:gd name="connsiteX4" fmla="*/ 132745 w 403611"/>
                              <a:gd name="connsiteY4" fmla="*/ 59928 h 161314"/>
                              <a:gd name="connsiteX5" fmla="*/ 210576 w 403611"/>
                              <a:gd name="connsiteY5" fmla="*/ 126921 h 161314"/>
                              <a:gd name="connsiteX6" fmla="*/ 198760 w 403611"/>
                              <a:gd name="connsiteY6" fmla="*/ 40004 h 161314"/>
                              <a:gd name="connsiteX7" fmla="*/ 272870 w 403611"/>
                              <a:gd name="connsiteY7" fmla="*/ 107207 h 161314"/>
                              <a:gd name="connsiteX8" fmla="*/ 263722 w 403611"/>
                              <a:gd name="connsiteY8" fmla="*/ 19738 h 161314"/>
                              <a:gd name="connsiteX9" fmla="*/ 335422 w 403611"/>
                              <a:gd name="connsiteY9" fmla="*/ 88997 h 161314"/>
                              <a:gd name="connsiteX10" fmla="*/ 328084 w 403611"/>
                              <a:gd name="connsiteY10" fmla="*/ 295 h 161314"/>
                              <a:gd name="connsiteX11" fmla="*/ 403611 w 403611"/>
                              <a:gd name="connsiteY11" fmla="*/ 68211 h 161314"/>
                              <a:gd name="connsiteX0" fmla="*/ 0 w 403611"/>
                              <a:gd name="connsiteY0" fmla="*/ 150147 h 161571"/>
                              <a:gd name="connsiteX1" fmla="*/ 63276 w 403611"/>
                              <a:gd name="connsiteY1" fmla="*/ 161314 h 161571"/>
                              <a:gd name="connsiteX2" fmla="*/ 62555 w 403611"/>
                              <a:gd name="connsiteY2" fmla="*/ 80876 h 161571"/>
                              <a:gd name="connsiteX3" fmla="*/ 140205 w 403611"/>
                              <a:gd name="connsiteY3" fmla="*/ 147435 h 161571"/>
                              <a:gd name="connsiteX4" fmla="*/ 132745 w 403611"/>
                              <a:gd name="connsiteY4" fmla="*/ 59928 h 161571"/>
                              <a:gd name="connsiteX5" fmla="*/ 210576 w 403611"/>
                              <a:gd name="connsiteY5" fmla="*/ 126921 h 161571"/>
                              <a:gd name="connsiteX6" fmla="*/ 198760 w 403611"/>
                              <a:gd name="connsiteY6" fmla="*/ 40004 h 161571"/>
                              <a:gd name="connsiteX7" fmla="*/ 272870 w 403611"/>
                              <a:gd name="connsiteY7" fmla="*/ 107207 h 161571"/>
                              <a:gd name="connsiteX8" fmla="*/ 263722 w 403611"/>
                              <a:gd name="connsiteY8" fmla="*/ 19738 h 161571"/>
                              <a:gd name="connsiteX9" fmla="*/ 335422 w 403611"/>
                              <a:gd name="connsiteY9" fmla="*/ 88997 h 161571"/>
                              <a:gd name="connsiteX10" fmla="*/ 328084 w 403611"/>
                              <a:gd name="connsiteY10" fmla="*/ 295 h 161571"/>
                              <a:gd name="connsiteX11" fmla="*/ 403611 w 403611"/>
                              <a:gd name="connsiteY11" fmla="*/ 68211 h 161571"/>
                              <a:gd name="connsiteX0" fmla="*/ 0 w 403611"/>
                              <a:gd name="connsiteY0" fmla="*/ 150147 h 161940"/>
                              <a:gd name="connsiteX1" fmla="*/ 63276 w 403611"/>
                              <a:gd name="connsiteY1" fmla="*/ 161314 h 161940"/>
                              <a:gd name="connsiteX2" fmla="*/ 62555 w 403611"/>
                              <a:gd name="connsiteY2" fmla="*/ 80876 h 161940"/>
                              <a:gd name="connsiteX3" fmla="*/ 140205 w 403611"/>
                              <a:gd name="connsiteY3" fmla="*/ 147435 h 161940"/>
                              <a:gd name="connsiteX4" fmla="*/ 132745 w 403611"/>
                              <a:gd name="connsiteY4" fmla="*/ 59928 h 161940"/>
                              <a:gd name="connsiteX5" fmla="*/ 210576 w 403611"/>
                              <a:gd name="connsiteY5" fmla="*/ 126921 h 161940"/>
                              <a:gd name="connsiteX6" fmla="*/ 198760 w 403611"/>
                              <a:gd name="connsiteY6" fmla="*/ 40004 h 161940"/>
                              <a:gd name="connsiteX7" fmla="*/ 272870 w 403611"/>
                              <a:gd name="connsiteY7" fmla="*/ 107207 h 161940"/>
                              <a:gd name="connsiteX8" fmla="*/ 263722 w 403611"/>
                              <a:gd name="connsiteY8" fmla="*/ 19738 h 161940"/>
                              <a:gd name="connsiteX9" fmla="*/ 335422 w 403611"/>
                              <a:gd name="connsiteY9" fmla="*/ 88997 h 161940"/>
                              <a:gd name="connsiteX10" fmla="*/ 328084 w 403611"/>
                              <a:gd name="connsiteY10" fmla="*/ 295 h 161940"/>
                              <a:gd name="connsiteX11" fmla="*/ 403611 w 403611"/>
                              <a:gd name="connsiteY11" fmla="*/ 68211 h 161940"/>
                              <a:gd name="connsiteX0" fmla="*/ 0 w 403611"/>
                              <a:gd name="connsiteY0" fmla="*/ 150147 h 161940"/>
                              <a:gd name="connsiteX1" fmla="*/ 63276 w 403611"/>
                              <a:gd name="connsiteY1" fmla="*/ 161314 h 161940"/>
                              <a:gd name="connsiteX2" fmla="*/ 62555 w 403611"/>
                              <a:gd name="connsiteY2" fmla="*/ 80876 h 161940"/>
                              <a:gd name="connsiteX3" fmla="*/ 140205 w 403611"/>
                              <a:gd name="connsiteY3" fmla="*/ 147435 h 161940"/>
                              <a:gd name="connsiteX4" fmla="*/ 132745 w 403611"/>
                              <a:gd name="connsiteY4" fmla="*/ 59928 h 161940"/>
                              <a:gd name="connsiteX5" fmla="*/ 210576 w 403611"/>
                              <a:gd name="connsiteY5" fmla="*/ 126921 h 161940"/>
                              <a:gd name="connsiteX6" fmla="*/ 198760 w 403611"/>
                              <a:gd name="connsiteY6" fmla="*/ 40004 h 161940"/>
                              <a:gd name="connsiteX7" fmla="*/ 272870 w 403611"/>
                              <a:gd name="connsiteY7" fmla="*/ 107207 h 161940"/>
                              <a:gd name="connsiteX8" fmla="*/ 263722 w 403611"/>
                              <a:gd name="connsiteY8" fmla="*/ 19738 h 161940"/>
                              <a:gd name="connsiteX9" fmla="*/ 335422 w 403611"/>
                              <a:gd name="connsiteY9" fmla="*/ 88997 h 161940"/>
                              <a:gd name="connsiteX10" fmla="*/ 328084 w 403611"/>
                              <a:gd name="connsiteY10" fmla="*/ 295 h 161940"/>
                              <a:gd name="connsiteX11" fmla="*/ 403611 w 403611"/>
                              <a:gd name="connsiteY11" fmla="*/ 68211 h 161940"/>
                              <a:gd name="connsiteX0" fmla="*/ 0 w 403611"/>
                              <a:gd name="connsiteY0" fmla="*/ 150147 h 161801"/>
                              <a:gd name="connsiteX1" fmla="*/ 63276 w 403611"/>
                              <a:gd name="connsiteY1" fmla="*/ 161314 h 161801"/>
                              <a:gd name="connsiteX2" fmla="*/ 62555 w 403611"/>
                              <a:gd name="connsiteY2" fmla="*/ 80876 h 161801"/>
                              <a:gd name="connsiteX3" fmla="*/ 140205 w 403611"/>
                              <a:gd name="connsiteY3" fmla="*/ 147435 h 161801"/>
                              <a:gd name="connsiteX4" fmla="*/ 132745 w 403611"/>
                              <a:gd name="connsiteY4" fmla="*/ 59928 h 161801"/>
                              <a:gd name="connsiteX5" fmla="*/ 210576 w 403611"/>
                              <a:gd name="connsiteY5" fmla="*/ 126921 h 161801"/>
                              <a:gd name="connsiteX6" fmla="*/ 198760 w 403611"/>
                              <a:gd name="connsiteY6" fmla="*/ 40004 h 161801"/>
                              <a:gd name="connsiteX7" fmla="*/ 272870 w 403611"/>
                              <a:gd name="connsiteY7" fmla="*/ 107207 h 161801"/>
                              <a:gd name="connsiteX8" fmla="*/ 263722 w 403611"/>
                              <a:gd name="connsiteY8" fmla="*/ 19738 h 161801"/>
                              <a:gd name="connsiteX9" fmla="*/ 335422 w 403611"/>
                              <a:gd name="connsiteY9" fmla="*/ 88997 h 161801"/>
                              <a:gd name="connsiteX10" fmla="*/ 328084 w 403611"/>
                              <a:gd name="connsiteY10" fmla="*/ 295 h 161801"/>
                              <a:gd name="connsiteX11" fmla="*/ 403611 w 403611"/>
                              <a:gd name="connsiteY11" fmla="*/ 68211 h 161801"/>
                              <a:gd name="connsiteX0" fmla="*/ 0 w 403611"/>
                              <a:gd name="connsiteY0" fmla="*/ 150147 h 161801"/>
                              <a:gd name="connsiteX1" fmla="*/ 63276 w 403611"/>
                              <a:gd name="connsiteY1" fmla="*/ 161314 h 161801"/>
                              <a:gd name="connsiteX2" fmla="*/ 62555 w 403611"/>
                              <a:gd name="connsiteY2" fmla="*/ 80876 h 161801"/>
                              <a:gd name="connsiteX3" fmla="*/ 140205 w 403611"/>
                              <a:gd name="connsiteY3" fmla="*/ 147435 h 161801"/>
                              <a:gd name="connsiteX4" fmla="*/ 132745 w 403611"/>
                              <a:gd name="connsiteY4" fmla="*/ 59928 h 161801"/>
                              <a:gd name="connsiteX5" fmla="*/ 210576 w 403611"/>
                              <a:gd name="connsiteY5" fmla="*/ 126921 h 161801"/>
                              <a:gd name="connsiteX6" fmla="*/ 198760 w 403611"/>
                              <a:gd name="connsiteY6" fmla="*/ 40004 h 161801"/>
                              <a:gd name="connsiteX7" fmla="*/ 272870 w 403611"/>
                              <a:gd name="connsiteY7" fmla="*/ 107207 h 161801"/>
                              <a:gd name="connsiteX8" fmla="*/ 263722 w 403611"/>
                              <a:gd name="connsiteY8" fmla="*/ 19738 h 161801"/>
                              <a:gd name="connsiteX9" fmla="*/ 335422 w 403611"/>
                              <a:gd name="connsiteY9" fmla="*/ 88997 h 161801"/>
                              <a:gd name="connsiteX10" fmla="*/ 328084 w 403611"/>
                              <a:gd name="connsiteY10" fmla="*/ 295 h 161801"/>
                              <a:gd name="connsiteX11" fmla="*/ 403611 w 403611"/>
                              <a:gd name="connsiteY11" fmla="*/ 68211 h 161801"/>
                              <a:gd name="connsiteX0" fmla="*/ 8302 w 348637"/>
                              <a:gd name="connsiteY0" fmla="*/ 161314 h 161314"/>
                              <a:gd name="connsiteX1" fmla="*/ 7581 w 348637"/>
                              <a:gd name="connsiteY1" fmla="*/ 80876 h 161314"/>
                              <a:gd name="connsiteX2" fmla="*/ 85231 w 348637"/>
                              <a:gd name="connsiteY2" fmla="*/ 147435 h 161314"/>
                              <a:gd name="connsiteX3" fmla="*/ 77771 w 348637"/>
                              <a:gd name="connsiteY3" fmla="*/ 59928 h 161314"/>
                              <a:gd name="connsiteX4" fmla="*/ 155602 w 348637"/>
                              <a:gd name="connsiteY4" fmla="*/ 126921 h 161314"/>
                              <a:gd name="connsiteX5" fmla="*/ 143786 w 348637"/>
                              <a:gd name="connsiteY5" fmla="*/ 40004 h 161314"/>
                              <a:gd name="connsiteX6" fmla="*/ 217896 w 348637"/>
                              <a:gd name="connsiteY6" fmla="*/ 107207 h 161314"/>
                              <a:gd name="connsiteX7" fmla="*/ 208748 w 348637"/>
                              <a:gd name="connsiteY7" fmla="*/ 19738 h 161314"/>
                              <a:gd name="connsiteX8" fmla="*/ 280448 w 348637"/>
                              <a:gd name="connsiteY8" fmla="*/ 88997 h 161314"/>
                              <a:gd name="connsiteX9" fmla="*/ 273110 w 348637"/>
                              <a:gd name="connsiteY9" fmla="*/ 295 h 161314"/>
                              <a:gd name="connsiteX10" fmla="*/ 348637 w 348637"/>
                              <a:gd name="connsiteY10" fmla="*/ 68211 h 161314"/>
                              <a:gd name="connsiteX0" fmla="*/ 0 w 341056"/>
                              <a:gd name="connsiteY0" fmla="*/ 80876 h 148010"/>
                              <a:gd name="connsiteX1" fmla="*/ 77650 w 341056"/>
                              <a:gd name="connsiteY1" fmla="*/ 147435 h 148010"/>
                              <a:gd name="connsiteX2" fmla="*/ 70190 w 341056"/>
                              <a:gd name="connsiteY2" fmla="*/ 59928 h 148010"/>
                              <a:gd name="connsiteX3" fmla="*/ 148021 w 341056"/>
                              <a:gd name="connsiteY3" fmla="*/ 126921 h 148010"/>
                              <a:gd name="connsiteX4" fmla="*/ 136205 w 341056"/>
                              <a:gd name="connsiteY4" fmla="*/ 40004 h 148010"/>
                              <a:gd name="connsiteX5" fmla="*/ 210315 w 341056"/>
                              <a:gd name="connsiteY5" fmla="*/ 107207 h 148010"/>
                              <a:gd name="connsiteX6" fmla="*/ 201167 w 341056"/>
                              <a:gd name="connsiteY6" fmla="*/ 19738 h 148010"/>
                              <a:gd name="connsiteX7" fmla="*/ 272867 w 341056"/>
                              <a:gd name="connsiteY7" fmla="*/ 88997 h 148010"/>
                              <a:gd name="connsiteX8" fmla="*/ 265529 w 341056"/>
                              <a:gd name="connsiteY8" fmla="*/ 295 h 148010"/>
                              <a:gd name="connsiteX9" fmla="*/ 341056 w 341056"/>
                              <a:gd name="connsiteY9" fmla="*/ 68211 h 148010"/>
                              <a:gd name="connsiteX0" fmla="*/ 12759 w 276165"/>
                              <a:gd name="connsiteY0" fmla="*/ 147435 h 147435"/>
                              <a:gd name="connsiteX1" fmla="*/ 5299 w 276165"/>
                              <a:gd name="connsiteY1" fmla="*/ 59928 h 147435"/>
                              <a:gd name="connsiteX2" fmla="*/ 83130 w 276165"/>
                              <a:gd name="connsiteY2" fmla="*/ 126921 h 147435"/>
                              <a:gd name="connsiteX3" fmla="*/ 71314 w 276165"/>
                              <a:gd name="connsiteY3" fmla="*/ 40004 h 147435"/>
                              <a:gd name="connsiteX4" fmla="*/ 145424 w 276165"/>
                              <a:gd name="connsiteY4" fmla="*/ 107207 h 147435"/>
                              <a:gd name="connsiteX5" fmla="*/ 136276 w 276165"/>
                              <a:gd name="connsiteY5" fmla="*/ 19738 h 147435"/>
                              <a:gd name="connsiteX6" fmla="*/ 207976 w 276165"/>
                              <a:gd name="connsiteY6" fmla="*/ 88997 h 147435"/>
                              <a:gd name="connsiteX7" fmla="*/ 200638 w 276165"/>
                              <a:gd name="connsiteY7" fmla="*/ 295 h 147435"/>
                              <a:gd name="connsiteX8" fmla="*/ 276165 w 276165"/>
                              <a:gd name="connsiteY8" fmla="*/ 68211 h 14743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76165" h="147435">
                                <a:moveTo>
                                  <a:pt x="12759" y="147435"/>
                                </a:moveTo>
                                <a:cubicBezTo>
                                  <a:pt x="36838" y="141295"/>
                                  <a:pt x="-16330" y="67005"/>
                                  <a:pt x="5299" y="59928"/>
                                </a:cubicBezTo>
                                <a:cubicBezTo>
                                  <a:pt x="25335" y="55255"/>
                                  <a:pt x="60766" y="133708"/>
                                  <a:pt x="83130" y="126921"/>
                                </a:cubicBezTo>
                                <a:cubicBezTo>
                                  <a:pt x="107849" y="119776"/>
                                  <a:pt x="46025" y="47391"/>
                                  <a:pt x="71314" y="40004"/>
                                </a:cubicBezTo>
                                <a:cubicBezTo>
                                  <a:pt x="93013" y="33424"/>
                                  <a:pt x="126124" y="113929"/>
                                  <a:pt x="145424" y="107207"/>
                                </a:cubicBezTo>
                                <a:cubicBezTo>
                                  <a:pt x="168505" y="101593"/>
                                  <a:pt x="109312" y="28906"/>
                                  <a:pt x="136276" y="19738"/>
                                </a:cubicBezTo>
                                <a:cubicBezTo>
                                  <a:pt x="157051" y="14057"/>
                                  <a:pt x="184602" y="95864"/>
                                  <a:pt x="207976" y="88997"/>
                                </a:cubicBezTo>
                                <a:cubicBezTo>
                                  <a:pt x="242747" y="78913"/>
                                  <a:pt x="171180" y="9551"/>
                                  <a:pt x="200638" y="295"/>
                                </a:cubicBezTo>
                                <a:cubicBezTo>
                                  <a:pt x="222267" y="-5463"/>
                                  <a:pt x="251120" y="75074"/>
                                  <a:pt x="276165" y="68211"/>
                                </a:cubicBez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7030A0"/>
                            </a:solidFill>
                            <a:headEnd type="none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dirty="0"/>
                          </a:p>
                        </p:txBody>
                      </p:sp>
                    </p:grpSp>
                    <p:sp>
                      <p:nvSpPr>
                        <p:cNvPr id="83" name="Forme libre 82"/>
                        <p:cNvSpPr/>
                        <p:nvPr/>
                      </p:nvSpPr>
                      <p:spPr>
                        <a:xfrm rot="1527782">
                          <a:off x="14443604" y="2055523"/>
                          <a:ext cx="4934366" cy="4140842"/>
                        </a:xfrm>
                        <a:custGeom>
                          <a:avLst/>
                          <a:gdLst>
                            <a:gd name="connsiteX0" fmla="*/ 0 w 2006917"/>
                            <a:gd name="connsiteY0" fmla="*/ 203680 h 289405"/>
                            <a:gd name="connsiteX1" fmla="*/ 1766887 w 2006917"/>
                            <a:gd name="connsiteY1" fmla="*/ 1273 h 289405"/>
                            <a:gd name="connsiteX2" fmla="*/ 1985962 w 2006917"/>
                            <a:gd name="connsiteY2" fmla="*/ 289405 h 289405"/>
                            <a:gd name="connsiteX0" fmla="*/ 0 w 1987007"/>
                            <a:gd name="connsiteY0" fmla="*/ 202455 h 316750"/>
                            <a:gd name="connsiteX1" fmla="*/ 733425 w 1987007"/>
                            <a:gd name="connsiteY1" fmla="*/ 311992 h 316750"/>
                            <a:gd name="connsiteX2" fmla="*/ 1766887 w 1987007"/>
                            <a:gd name="connsiteY2" fmla="*/ 48 h 316750"/>
                            <a:gd name="connsiteX3" fmla="*/ 1985962 w 1987007"/>
                            <a:gd name="connsiteY3" fmla="*/ 288180 h 316750"/>
                            <a:gd name="connsiteX0" fmla="*/ 0 w 1987007"/>
                            <a:gd name="connsiteY0" fmla="*/ 247699 h 318361"/>
                            <a:gd name="connsiteX1" fmla="*/ 733425 w 1987007"/>
                            <a:gd name="connsiteY1" fmla="*/ 311992 h 318361"/>
                            <a:gd name="connsiteX2" fmla="*/ 1766887 w 1987007"/>
                            <a:gd name="connsiteY2" fmla="*/ 48 h 318361"/>
                            <a:gd name="connsiteX3" fmla="*/ 1985962 w 1987007"/>
                            <a:gd name="connsiteY3" fmla="*/ 288180 h 318361"/>
                            <a:gd name="connsiteX0" fmla="*/ 0 w 1987007"/>
                            <a:gd name="connsiteY0" fmla="*/ 247699 h 325651"/>
                            <a:gd name="connsiteX1" fmla="*/ 357187 w 1987007"/>
                            <a:gd name="connsiteY1" fmla="*/ 254733 h 325651"/>
                            <a:gd name="connsiteX2" fmla="*/ 733425 w 1987007"/>
                            <a:gd name="connsiteY2" fmla="*/ 311992 h 325651"/>
                            <a:gd name="connsiteX3" fmla="*/ 1766887 w 1987007"/>
                            <a:gd name="connsiteY3" fmla="*/ 48 h 325651"/>
                            <a:gd name="connsiteX4" fmla="*/ 1985962 w 1987007"/>
                            <a:gd name="connsiteY4" fmla="*/ 288180 h 325651"/>
                            <a:gd name="connsiteX0" fmla="*/ 0 w 1987007"/>
                            <a:gd name="connsiteY0" fmla="*/ 247699 h 324941"/>
                            <a:gd name="connsiteX1" fmla="*/ 185737 w 1987007"/>
                            <a:gd name="connsiteY1" fmla="*/ 247590 h 324941"/>
                            <a:gd name="connsiteX2" fmla="*/ 733425 w 1987007"/>
                            <a:gd name="connsiteY2" fmla="*/ 311992 h 324941"/>
                            <a:gd name="connsiteX3" fmla="*/ 1766887 w 1987007"/>
                            <a:gd name="connsiteY3" fmla="*/ 48 h 324941"/>
                            <a:gd name="connsiteX4" fmla="*/ 1985962 w 1987007"/>
                            <a:gd name="connsiteY4" fmla="*/ 288180 h 324941"/>
                            <a:gd name="connsiteX0" fmla="*/ 0 w 1987007"/>
                            <a:gd name="connsiteY0" fmla="*/ 247699 h 322815"/>
                            <a:gd name="connsiteX1" fmla="*/ 185737 w 1987007"/>
                            <a:gd name="connsiteY1" fmla="*/ 247590 h 322815"/>
                            <a:gd name="connsiteX2" fmla="*/ 733425 w 1987007"/>
                            <a:gd name="connsiteY2" fmla="*/ 311992 h 322815"/>
                            <a:gd name="connsiteX3" fmla="*/ 1766887 w 1987007"/>
                            <a:gd name="connsiteY3" fmla="*/ 48 h 322815"/>
                            <a:gd name="connsiteX4" fmla="*/ 1985962 w 1987007"/>
                            <a:gd name="connsiteY4" fmla="*/ 288180 h 322815"/>
                            <a:gd name="connsiteX0" fmla="*/ 0 w 1987007"/>
                            <a:gd name="connsiteY0" fmla="*/ 247699 h 322815"/>
                            <a:gd name="connsiteX1" fmla="*/ 185737 w 1987007"/>
                            <a:gd name="connsiteY1" fmla="*/ 247590 h 322815"/>
                            <a:gd name="connsiteX2" fmla="*/ 733425 w 1987007"/>
                            <a:gd name="connsiteY2" fmla="*/ 311992 h 322815"/>
                            <a:gd name="connsiteX3" fmla="*/ 1766887 w 1987007"/>
                            <a:gd name="connsiteY3" fmla="*/ 48 h 322815"/>
                            <a:gd name="connsiteX4" fmla="*/ 1985962 w 1987007"/>
                            <a:gd name="connsiteY4" fmla="*/ 288180 h 322815"/>
                            <a:gd name="connsiteX0" fmla="*/ 0 w 1991770"/>
                            <a:gd name="connsiteY0" fmla="*/ 331043 h 331492"/>
                            <a:gd name="connsiteX1" fmla="*/ 190500 w 1991770"/>
                            <a:gd name="connsiteY1" fmla="*/ 247590 h 331492"/>
                            <a:gd name="connsiteX2" fmla="*/ 738188 w 1991770"/>
                            <a:gd name="connsiteY2" fmla="*/ 311992 h 331492"/>
                            <a:gd name="connsiteX3" fmla="*/ 1771650 w 1991770"/>
                            <a:gd name="connsiteY3" fmla="*/ 48 h 331492"/>
                            <a:gd name="connsiteX4" fmla="*/ 1990725 w 1991770"/>
                            <a:gd name="connsiteY4" fmla="*/ 288180 h 331492"/>
                            <a:gd name="connsiteX0" fmla="*/ 0 w 1996138"/>
                            <a:gd name="connsiteY0" fmla="*/ 330998 h 331447"/>
                            <a:gd name="connsiteX1" fmla="*/ 190500 w 1996138"/>
                            <a:gd name="connsiteY1" fmla="*/ 247545 h 331447"/>
                            <a:gd name="connsiteX2" fmla="*/ 414338 w 1996138"/>
                            <a:gd name="connsiteY2" fmla="*/ 283372 h 331447"/>
                            <a:gd name="connsiteX3" fmla="*/ 1771650 w 1996138"/>
                            <a:gd name="connsiteY3" fmla="*/ 3 h 331447"/>
                            <a:gd name="connsiteX4" fmla="*/ 1990725 w 1996138"/>
                            <a:gd name="connsiteY4" fmla="*/ 288135 h 331447"/>
                            <a:gd name="connsiteX0" fmla="*/ 0 w 1996138"/>
                            <a:gd name="connsiteY0" fmla="*/ 330997 h 331446"/>
                            <a:gd name="connsiteX1" fmla="*/ 190500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0997 h 331446"/>
                            <a:gd name="connsiteX1" fmla="*/ 190500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0997 h 331446"/>
                            <a:gd name="connsiteX1" fmla="*/ 190500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0997 h 331446"/>
                            <a:gd name="connsiteX1" fmla="*/ 166687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1062 h 331511"/>
                            <a:gd name="connsiteX1" fmla="*/ 166687 w 1996138"/>
                            <a:gd name="connsiteY1" fmla="*/ 247609 h 331511"/>
                            <a:gd name="connsiteX2" fmla="*/ 414338 w 1996138"/>
                            <a:gd name="connsiteY2" fmla="*/ 283436 h 331511"/>
                            <a:gd name="connsiteX3" fmla="*/ 523573 w 1996138"/>
                            <a:gd name="connsiteY3" fmla="*/ 261417 h 331511"/>
                            <a:gd name="connsiteX4" fmla="*/ 1771650 w 1996138"/>
                            <a:gd name="connsiteY4" fmla="*/ 67 h 331511"/>
                            <a:gd name="connsiteX5" fmla="*/ 1990725 w 1996138"/>
                            <a:gd name="connsiteY5" fmla="*/ 288199 h 331511"/>
                            <a:gd name="connsiteX0" fmla="*/ 0 w 1992208"/>
                            <a:gd name="connsiteY0" fmla="*/ 333218 h 333667"/>
                            <a:gd name="connsiteX1" fmla="*/ 166687 w 1992208"/>
                            <a:gd name="connsiteY1" fmla="*/ 249765 h 333667"/>
                            <a:gd name="connsiteX2" fmla="*/ 414338 w 1992208"/>
                            <a:gd name="connsiteY2" fmla="*/ 285592 h 333667"/>
                            <a:gd name="connsiteX3" fmla="*/ 664067 w 1992208"/>
                            <a:gd name="connsiteY3" fmla="*/ 163561 h 333667"/>
                            <a:gd name="connsiteX4" fmla="*/ 1771650 w 1992208"/>
                            <a:gd name="connsiteY4" fmla="*/ 2223 h 333667"/>
                            <a:gd name="connsiteX5" fmla="*/ 1990725 w 1992208"/>
                            <a:gd name="connsiteY5" fmla="*/ 290355 h 333667"/>
                            <a:gd name="connsiteX0" fmla="*/ 0 w 1992208"/>
                            <a:gd name="connsiteY0" fmla="*/ 333946 h 334395"/>
                            <a:gd name="connsiteX1" fmla="*/ 166687 w 1992208"/>
                            <a:gd name="connsiteY1" fmla="*/ 250493 h 334395"/>
                            <a:gd name="connsiteX2" fmla="*/ 414338 w 1992208"/>
                            <a:gd name="connsiteY2" fmla="*/ 286320 h 334395"/>
                            <a:gd name="connsiteX3" fmla="*/ 664067 w 1992208"/>
                            <a:gd name="connsiteY3" fmla="*/ 164289 h 334395"/>
                            <a:gd name="connsiteX4" fmla="*/ 747410 w 1992208"/>
                            <a:gd name="connsiteY4" fmla="*/ 142859 h 334395"/>
                            <a:gd name="connsiteX5" fmla="*/ 1771650 w 1992208"/>
                            <a:gd name="connsiteY5" fmla="*/ 2951 h 334395"/>
                            <a:gd name="connsiteX6" fmla="*/ 1990725 w 1992208"/>
                            <a:gd name="connsiteY6" fmla="*/ 291083 h 334395"/>
                            <a:gd name="connsiteX0" fmla="*/ 0 w 1991334"/>
                            <a:gd name="connsiteY0" fmla="*/ 331634 h 332083"/>
                            <a:gd name="connsiteX1" fmla="*/ 166687 w 1991334"/>
                            <a:gd name="connsiteY1" fmla="*/ 248181 h 332083"/>
                            <a:gd name="connsiteX2" fmla="*/ 414338 w 1991334"/>
                            <a:gd name="connsiteY2" fmla="*/ 284008 h 332083"/>
                            <a:gd name="connsiteX3" fmla="*/ 664067 w 1991334"/>
                            <a:gd name="connsiteY3" fmla="*/ 161977 h 332083"/>
                            <a:gd name="connsiteX4" fmla="*/ 885523 w 1991334"/>
                            <a:gd name="connsiteY4" fmla="*/ 209603 h 332083"/>
                            <a:gd name="connsiteX5" fmla="*/ 1771650 w 1991334"/>
                            <a:gd name="connsiteY5" fmla="*/ 639 h 332083"/>
                            <a:gd name="connsiteX6" fmla="*/ 1990725 w 1991334"/>
                            <a:gd name="connsiteY6" fmla="*/ 288771 h 332083"/>
                            <a:gd name="connsiteX0" fmla="*/ 0 w 1991334"/>
                            <a:gd name="connsiteY0" fmla="*/ 333367 h 333816"/>
                            <a:gd name="connsiteX1" fmla="*/ 166687 w 1991334"/>
                            <a:gd name="connsiteY1" fmla="*/ 249914 h 333816"/>
                            <a:gd name="connsiteX2" fmla="*/ 414338 w 1991334"/>
                            <a:gd name="connsiteY2" fmla="*/ 285741 h 333816"/>
                            <a:gd name="connsiteX3" fmla="*/ 664067 w 1991334"/>
                            <a:gd name="connsiteY3" fmla="*/ 163710 h 333816"/>
                            <a:gd name="connsiteX4" fmla="*/ 885523 w 1991334"/>
                            <a:gd name="connsiteY4" fmla="*/ 211336 h 333816"/>
                            <a:gd name="connsiteX5" fmla="*/ 1109360 w 1991334"/>
                            <a:gd name="connsiteY5" fmla="*/ 156567 h 333816"/>
                            <a:gd name="connsiteX6" fmla="*/ 1771650 w 1991334"/>
                            <a:gd name="connsiteY6" fmla="*/ 2372 h 333816"/>
                            <a:gd name="connsiteX7" fmla="*/ 1990725 w 1991334"/>
                            <a:gd name="connsiteY7" fmla="*/ 290504 h 333816"/>
                            <a:gd name="connsiteX0" fmla="*/ 0 w 1991099"/>
                            <a:gd name="connsiteY0" fmla="*/ 338000 h 338449"/>
                            <a:gd name="connsiteX1" fmla="*/ 166687 w 1991099"/>
                            <a:gd name="connsiteY1" fmla="*/ 254547 h 338449"/>
                            <a:gd name="connsiteX2" fmla="*/ 414338 w 1991099"/>
                            <a:gd name="connsiteY2" fmla="*/ 290374 h 338449"/>
                            <a:gd name="connsiteX3" fmla="*/ 664067 w 1991099"/>
                            <a:gd name="connsiteY3" fmla="*/ 168343 h 338449"/>
                            <a:gd name="connsiteX4" fmla="*/ 885523 w 1991099"/>
                            <a:gd name="connsiteY4" fmla="*/ 215969 h 338449"/>
                            <a:gd name="connsiteX5" fmla="*/ 1085547 w 1991099"/>
                            <a:gd name="connsiteY5" fmla="*/ 99287 h 338449"/>
                            <a:gd name="connsiteX6" fmla="*/ 1771650 w 1991099"/>
                            <a:gd name="connsiteY6" fmla="*/ 7005 h 338449"/>
                            <a:gd name="connsiteX7" fmla="*/ 1990725 w 1991099"/>
                            <a:gd name="connsiteY7" fmla="*/ 295137 h 338449"/>
                            <a:gd name="connsiteX0" fmla="*/ 0 w 1991099"/>
                            <a:gd name="connsiteY0" fmla="*/ 339393 h 339842"/>
                            <a:gd name="connsiteX1" fmla="*/ 166687 w 1991099"/>
                            <a:gd name="connsiteY1" fmla="*/ 255940 h 339842"/>
                            <a:gd name="connsiteX2" fmla="*/ 414338 w 1991099"/>
                            <a:gd name="connsiteY2" fmla="*/ 291767 h 339842"/>
                            <a:gd name="connsiteX3" fmla="*/ 664067 w 1991099"/>
                            <a:gd name="connsiteY3" fmla="*/ 169736 h 339842"/>
                            <a:gd name="connsiteX4" fmla="*/ 885523 w 1991099"/>
                            <a:gd name="connsiteY4" fmla="*/ 217362 h 339842"/>
                            <a:gd name="connsiteX5" fmla="*/ 1085547 w 1991099"/>
                            <a:gd name="connsiteY5" fmla="*/ 100680 h 339842"/>
                            <a:gd name="connsiteX6" fmla="*/ 1149843 w 1991099"/>
                            <a:gd name="connsiteY6" fmla="*/ 79250 h 339842"/>
                            <a:gd name="connsiteX7" fmla="*/ 1771650 w 1991099"/>
                            <a:gd name="connsiteY7" fmla="*/ 8398 h 339842"/>
                            <a:gd name="connsiteX8" fmla="*/ 1990725 w 1991099"/>
                            <a:gd name="connsiteY8" fmla="*/ 296530 h 339842"/>
                            <a:gd name="connsiteX0" fmla="*/ 0 w 1990974"/>
                            <a:gd name="connsiteY0" fmla="*/ 333114 h 333563"/>
                            <a:gd name="connsiteX1" fmla="*/ 166687 w 1990974"/>
                            <a:gd name="connsiteY1" fmla="*/ 249661 h 333563"/>
                            <a:gd name="connsiteX2" fmla="*/ 414338 w 1990974"/>
                            <a:gd name="connsiteY2" fmla="*/ 285488 h 333563"/>
                            <a:gd name="connsiteX3" fmla="*/ 664067 w 1990974"/>
                            <a:gd name="connsiteY3" fmla="*/ 163457 h 333563"/>
                            <a:gd name="connsiteX4" fmla="*/ 885523 w 1990974"/>
                            <a:gd name="connsiteY4" fmla="*/ 211083 h 333563"/>
                            <a:gd name="connsiteX5" fmla="*/ 1085547 w 1990974"/>
                            <a:gd name="connsiteY5" fmla="*/ 94401 h 333563"/>
                            <a:gd name="connsiteX6" fmla="*/ 1333200 w 1990974"/>
                            <a:gd name="connsiteY6" fmla="*/ 156315 h 333563"/>
                            <a:gd name="connsiteX7" fmla="*/ 1771650 w 1990974"/>
                            <a:gd name="connsiteY7" fmla="*/ 2119 h 333563"/>
                            <a:gd name="connsiteX8" fmla="*/ 1990725 w 1990974"/>
                            <a:gd name="connsiteY8" fmla="*/ 290251 h 333563"/>
                            <a:gd name="connsiteX0" fmla="*/ 0 w 1990836"/>
                            <a:gd name="connsiteY0" fmla="*/ 323709 h 324158"/>
                            <a:gd name="connsiteX1" fmla="*/ 166687 w 1990836"/>
                            <a:gd name="connsiteY1" fmla="*/ 240256 h 324158"/>
                            <a:gd name="connsiteX2" fmla="*/ 414338 w 1990836"/>
                            <a:gd name="connsiteY2" fmla="*/ 276083 h 324158"/>
                            <a:gd name="connsiteX3" fmla="*/ 664067 w 1990836"/>
                            <a:gd name="connsiteY3" fmla="*/ 154052 h 324158"/>
                            <a:gd name="connsiteX4" fmla="*/ 885523 w 1990836"/>
                            <a:gd name="connsiteY4" fmla="*/ 201678 h 324158"/>
                            <a:gd name="connsiteX5" fmla="*/ 1085547 w 1990836"/>
                            <a:gd name="connsiteY5" fmla="*/ 84996 h 324158"/>
                            <a:gd name="connsiteX6" fmla="*/ 1333200 w 1990836"/>
                            <a:gd name="connsiteY6" fmla="*/ 146910 h 324158"/>
                            <a:gd name="connsiteX7" fmla="*/ 1621631 w 1990836"/>
                            <a:gd name="connsiteY7" fmla="*/ 2239 h 324158"/>
                            <a:gd name="connsiteX8" fmla="*/ 1990725 w 1990836"/>
                            <a:gd name="connsiteY8" fmla="*/ 280846 h 324158"/>
                            <a:gd name="connsiteX0" fmla="*/ 0 w 1945610"/>
                            <a:gd name="connsiteY0" fmla="*/ 344176 h 344625"/>
                            <a:gd name="connsiteX1" fmla="*/ 166687 w 1945610"/>
                            <a:gd name="connsiteY1" fmla="*/ 260723 h 344625"/>
                            <a:gd name="connsiteX2" fmla="*/ 414338 w 1945610"/>
                            <a:gd name="connsiteY2" fmla="*/ 296550 h 344625"/>
                            <a:gd name="connsiteX3" fmla="*/ 664067 w 1945610"/>
                            <a:gd name="connsiteY3" fmla="*/ 174519 h 344625"/>
                            <a:gd name="connsiteX4" fmla="*/ 885523 w 1945610"/>
                            <a:gd name="connsiteY4" fmla="*/ 222145 h 344625"/>
                            <a:gd name="connsiteX5" fmla="*/ 1085547 w 1945610"/>
                            <a:gd name="connsiteY5" fmla="*/ 105463 h 344625"/>
                            <a:gd name="connsiteX6" fmla="*/ 1333200 w 1945610"/>
                            <a:gd name="connsiteY6" fmla="*/ 167377 h 344625"/>
                            <a:gd name="connsiteX7" fmla="*/ 1621631 w 1945610"/>
                            <a:gd name="connsiteY7" fmla="*/ 22706 h 344625"/>
                            <a:gd name="connsiteX8" fmla="*/ 1945481 w 1945610"/>
                            <a:gd name="connsiteY8" fmla="*/ 29851 h 344625"/>
                            <a:gd name="connsiteX0" fmla="*/ 0 w 1945481"/>
                            <a:gd name="connsiteY0" fmla="*/ 344506 h 344955"/>
                            <a:gd name="connsiteX1" fmla="*/ 166687 w 1945481"/>
                            <a:gd name="connsiteY1" fmla="*/ 261053 h 344955"/>
                            <a:gd name="connsiteX2" fmla="*/ 414338 w 1945481"/>
                            <a:gd name="connsiteY2" fmla="*/ 296880 h 344955"/>
                            <a:gd name="connsiteX3" fmla="*/ 664067 w 1945481"/>
                            <a:gd name="connsiteY3" fmla="*/ 174849 h 344955"/>
                            <a:gd name="connsiteX4" fmla="*/ 885523 w 1945481"/>
                            <a:gd name="connsiteY4" fmla="*/ 222475 h 344955"/>
                            <a:gd name="connsiteX5" fmla="*/ 1085547 w 1945481"/>
                            <a:gd name="connsiteY5" fmla="*/ 105793 h 344955"/>
                            <a:gd name="connsiteX6" fmla="*/ 1333200 w 1945481"/>
                            <a:gd name="connsiteY6" fmla="*/ 167707 h 344955"/>
                            <a:gd name="connsiteX7" fmla="*/ 1621631 w 1945481"/>
                            <a:gd name="connsiteY7" fmla="*/ 23036 h 344955"/>
                            <a:gd name="connsiteX8" fmla="*/ 1799924 w 1945481"/>
                            <a:gd name="connsiteY8" fmla="*/ 1020 h 344955"/>
                            <a:gd name="connsiteX9" fmla="*/ 1945481 w 1945481"/>
                            <a:gd name="connsiteY9" fmla="*/ 30181 h 344955"/>
                            <a:gd name="connsiteX0" fmla="*/ 0 w 1945481"/>
                            <a:gd name="connsiteY0" fmla="*/ 323206 h 323655"/>
                            <a:gd name="connsiteX1" fmla="*/ 166687 w 1945481"/>
                            <a:gd name="connsiteY1" fmla="*/ 239753 h 323655"/>
                            <a:gd name="connsiteX2" fmla="*/ 414338 w 1945481"/>
                            <a:gd name="connsiteY2" fmla="*/ 275580 h 323655"/>
                            <a:gd name="connsiteX3" fmla="*/ 664067 w 1945481"/>
                            <a:gd name="connsiteY3" fmla="*/ 153549 h 323655"/>
                            <a:gd name="connsiteX4" fmla="*/ 885523 w 1945481"/>
                            <a:gd name="connsiteY4" fmla="*/ 201175 h 323655"/>
                            <a:gd name="connsiteX5" fmla="*/ 1085547 w 1945481"/>
                            <a:gd name="connsiteY5" fmla="*/ 84493 h 323655"/>
                            <a:gd name="connsiteX6" fmla="*/ 1333200 w 1945481"/>
                            <a:gd name="connsiteY6" fmla="*/ 146407 h 323655"/>
                            <a:gd name="connsiteX7" fmla="*/ 1621631 w 1945481"/>
                            <a:gd name="connsiteY7" fmla="*/ 1736 h 323655"/>
                            <a:gd name="connsiteX8" fmla="*/ 1821356 w 1945481"/>
                            <a:gd name="connsiteY8" fmla="*/ 63064 h 323655"/>
                            <a:gd name="connsiteX9" fmla="*/ 1945481 w 1945481"/>
                            <a:gd name="connsiteY9" fmla="*/ 8881 h 323655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085547 w 1945481"/>
                            <a:gd name="connsiteY5" fmla="*/ 79835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33172 w 1945481"/>
                            <a:gd name="connsiteY5" fmla="*/ 79835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33172 w 1945481"/>
                            <a:gd name="connsiteY5" fmla="*/ 79835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6936 h 317385"/>
                            <a:gd name="connsiteX1" fmla="*/ 166687 w 1945481"/>
                            <a:gd name="connsiteY1" fmla="*/ 233483 h 317385"/>
                            <a:gd name="connsiteX2" fmla="*/ 414338 w 1945481"/>
                            <a:gd name="connsiteY2" fmla="*/ 269310 h 317385"/>
                            <a:gd name="connsiteX3" fmla="*/ 664067 w 1945481"/>
                            <a:gd name="connsiteY3" fmla="*/ 147279 h 317385"/>
                            <a:gd name="connsiteX4" fmla="*/ 885523 w 1945481"/>
                            <a:gd name="connsiteY4" fmla="*/ 194905 h 317385"/>
                            <a:gd name="connsiteX5" fmla="*/ 1114122 w 1945481"/>
                            <a:gd name="connsiteY5" fmla="*/ 75841 h 317385"/>
                            <a:gd name="connsiteX6" fmla="*/ 1333200 w 1945481"/>
                            <a:gd name="connsiteY6" fmla="*/ 140137 h 317385"/>
                            <a:gd name="connsiteX7" fmla="*/ 1571624 w 1945481"/>
                            <a:gd name="connsiteY7" fmla="*/ 229 h 317385"/>
                            <a:gd name="connsiteX8" fmla="*/ 1821356 w 1945481"/>
                            <a:gd name="connsiteY8" fmla="*/ 56794 h 317385"/>
                            <a:gd name="connsiteX9" fmla="*/ 1945481 w 1945481"/>
                            <a:gd name="connsiteY9" fmla="*/ 2611 h 317385"/>
                            <a:gd name="connsiteX0" fmla="*/ 0 w 1945481"/>
                            <a:gd name="connsiteY0" fmla="*/ 316906 h 317355"/>
                            <a:gd name="connsiteX1" fmla="*/ 166687 w 1945481"/>
                            <a:gd name="connsiteY1" fmla="*/ 233453 h 317355"/>
                            <a:gd name="connsiteX2" fmla="*/ 414338 w 1945481"/>
                            <a:gd name="connsiteY2" fmla="*/ 269280 h 317355"/>
                            <a:gd name="connsiteX3" fmla="*/ 664067 w 1945481"/>
                            <a:gd name="connsiteY3" fmla="*/ 147249 h 317355"/>
                            <a:gd name="connsiteX4" fmla="*/ 885523 w 1945481"/>
                            <a:gd name="connsiteY4" fmla="*/ 194875 h 317355"/>
                            <a:gd name="connsiteX5" fmla="*/ 1114122 w 1945481"/>
                            <a:gd name="connsiteY5" fmla="*/ 75811 h 317355"/>
                            <a:gd name="connsiteX6" fmla="*/ 1333200 w 1945481"/>
                            <a:gd name="connsiteY6" fmla="*/ 140107 h 317355"/>
                            <a:gd name="connsiteX7" fmla="*/ 1571624 w 1945481"/>
                            <a:gd name="connsiteY7" fmla="*/ 199 h 317355"/>
                            <a:gd name="connsiteX8" fmla="*/ 1821356 w 1945481"/>
                            <a:gd name="connsiteY8" fmla="*/ 56764 h 317355"/>
                            <a:gd name="connsiteX9" fmla="*/ 1945481 w 1945481"/>
                            <a:gd name="connsiteY9" fmla="*/ 2581 h 317355"/>
                            <a:gd name="connsiteX0" fmla="*/ 0 w 1945481"/>
                            <a:gd name="connsiteY0" fmla="*/ 316906 h 317355"/>
                            <a:gd name="connsiteX1" fmla="*/ 166687 w 1945481"/>
                            <a:gd name="connsiteY1" fmla="*/ 233453 h 317355"/>
                            <a:gd name="connsiteX2" fmla="*/ 414338 w 1945481"/>
                            <a:gd name="connsiteY2" fmla="*/ 269280 h 317355"/>
                            <a:gd name="connsiteX3" fmla="*/ 664067 w 1945481"/>
                            <a:gd name="connsiteY3" fmla="*/ 147249 h 317355"/>
                            <a:gd name="connsiteX4" fmla="*/ 885523 w 1945481"/>
                            <a:gd name="connsiteY4" fmla="*/ 194875 h 317355"/>
                            <a:gd name="connsiteX5" fmla="*/ 1114122 w 1945481"/>
                            <a:gd name="connsiteY5" fmla="*/ 75811 h 317355"/>
                            <a:gd name="connsiteX6" fmla="*/ 1333200 w 1945481"/>
                            <a:gd name="connsiteY6" fmla="*/ 140107 h 317355"/>
                            <a:gd name="connsiteX7" fmla="*/ 1571624 w 1945481"/>
                            <a:gd name="connsiteY7" fmla="*/ 199 h 317355"/>
                            <a:gd name="connsiteX8" fmla="*/ 1821356 w 1945481"/>
                            <a:gd name="connsiteY8" fmla="*/ 56764 h 317355"/>
                            <a:gd name="connsiteX9" fmla="*/ 1945481 w 1945481"/>
                            <a:gd name="connsiteY9" fmla="*/ 2581 h 317355"/>
                            <a:gd name="connsiteX0" fmla="*/ 0 w 1945481"/>
                            <a:gd name="connsiteY0" fmla="*/ 316906 h 317355"/>
                            <a:gd name="connsiteX1" fmla="*/ 166687 w 1945481"/>
                            <a:gd name="connsiteY1" fmla="*/ 233453 h 317355"/>
                            <a:gd name="connsiteX2" fmla="*/ 414338 w 1945481"/>
                            <a:gd name="connsiteY2" fmla="*/ 269280 h 317355"/>
                            <a:gd name="connsiteX3" fmla="*/ 664067 w 1945481"/>
                            <a:gd name="connsiteY3" fmla="*/ 147249 h 317355"/>
                            <a:gd name="connsiteX4" fmla="*/ 885523 w 1945481"/>
                            <a:gd name="connsiteY4" fmla="*/ 194875 h 317355"/>
                            <a:gd name="connsiteX5" fmla="*/ 1114122 w 1945481"/>
                            <a:gd name="connsiteY5" fmla="*/ 75811 h 317355"/>
                            <a:gd name="connsiteX6" fmla="*/ 1333200 w 1945481"/>
                            <a:gd name="connsiteY6" fmla="*/ 140107 h 317355"/>
                            <a:gd name="connsiteX7" fmla="*/ 1571624 w 1945481"/>
                            <a:gd name="connsiteY7" fmla="*/ 199 h 317355"/>
                            <a:gd name="connsiteX8" fmla="*/ 1821356 w 1945481"/>
                            <a:gd name="connsiteY8" fmla="*/ 56764 h 317355"/>
                            <a:gd name="connsiteX9" fmla="*/ 1945481 w 1945481"/>
                            <a:gd name="connsiteY9" fmla="*/ 2581 h 317355"/>
                            <a:gd name="connsiteX0" fmla="*/ 0 w 1995487"/>
                            <a:gd name="connsiteY0" fmla="*/ 371634 h 372083"/>
                            <a:gd name="connsiteX1" fmla="*/ 166687 w 1995487"/>
                            <a:gd name="connsiteY1" fmla="*/ 288181 h 372083"/>
                            <a:gd name="connsiteX2" fmla="*/ 414338 w 1995487"/>
                            <a:gd name="connsiteY2" fmla="*/ 324008 h 372083"/>
                            <a:gd name="connsiteX3" fmla="*/ 664067 w 1995487"/>
                            <a:gd name="connsiteY3" fmla="*/ 201977 h 372083"/>
                            <a:gd name="connsiteX4" fmla="*/ 885523 w 1995487"/>
                            <a:gd name="connsiteY4" fmla="*/ 249603 h 372083"/>
                            <a:gd name="connsiteX5" fmla="*/ 1114122 w 1995487"/>
                            <a:gd name="connsiteY5" fmla="*/ 130539 h 372083"/>
                            <a:gd name="connsiteX6" fmla="*/ 1333200 w 1995487"/>
                            <a:gd name="connsiteY6" fmla="*/ 194835 h 372083"/>
                            <a:gd name="connsiteX7" fmla="*/ 1571624 w 1995487"/>
                            <a:gd name="connsiteY7" fmla="*/ 54927 h 372083"/>
                            <a:gd name="connsiteX8" fmla="*/ 1821356 w 1995487"/>
                            <a:gd name="connsiteY8" fmla="*/ 111492 h 372083"/>
                            <a:gd name="connsiteX9" fmla="*/ 1995487 w 1995487"/>
                            <a:gd name="connsiteY9" fmla="*/ 159 h 372083"/>
                            <a:gd name="connsiteX0" fmla="*/ 0 w 1993105"/>
                            <a:gd name="connsiteY0" fmla="*/ 317020 h 317469"/>
                            <a:gd name="connsiteX1" fmla="*/ 166687 w 1993105"/>
                            <a:gd name="connsiteY1" fmla="*/ 233567 h 317469"/>
                            <a:gd name="connsiteX2" fmla="*/ 414338 w 1993105"/>
                            <a:gd name="connsiteY2" fmla="*/ 269394 h 317469"/>
                            <a:gd name="connsiteX3" fmla="*/ 664067 w 1993105"/>
                            <a:gd name="connsiteY3" fmla="*/ 147363 h 317469"/>
                            <a:gd name="connsiteX4" fmla="*/ 885523 w 1993105"/>
                            <a:gd name="connsiteY4" fmla="*/ 194989 h 317469"/>
                            <a:gd name="connsiteX5" fmla="*/ 1114122 w 1993105"/>
                            <a:gd name="connsiteY5" fmla="*/ 75925 h 317469"/>
                            <a:gd name="connsiteX6" fmla="*/ 1333200 w 1993105"/>
                            <a:gd name="connsiteY6" fmla="*/ 140221 h 317469"/>
                            <a:gd name="connsiteX7" fmla="*/ 1571624 w 1993105"/>
                            <a:gd name="connsiteY7" fmla="*/ 313 h 317469"/>
                            <a:gd name="connsiteX8" fmla="*/ 1821356 w 1993105"/>
                            <a:gd name="connsiteY8" fmla="*/ 56878 h 317469"/>
                            <a:gd name="connsiteX9" fmla="*/ 1993105 w 1993105"/>
                            <a:gd name="connsiteY9" fmla="*/ 314 h 317469"/>
                            <a:gd name="connsiteX0" fmla="*/ 0 w 1962149"/>
                            <a:gd name="connsiteY0" fmla="*/ 328871 h 329320"/>
                            <a:gd name="connsiteX1" fmla="*/ 166687 w 1962149"/>
                            <a:gd name="connsiteY1" fmla="*/ 245418 h 329320"/>
                            <a:gd name="connsiteX2" fmla="*/ 414338 w 1962149"/>
                            <a:gd name="connsiteY2" fmla="*/ 281245 h 329320"/>
                            <a:gd name="connsiteX3" fmla="*/ 664067 w 1962149"/>
                            <a:gd name="connsiteY3" fmla="*/ 159214 h 329320"/>
                            <a:gd name="connsiteX4" fmla="*/ 885523 w 1962149"/>
                            <a:gd name="connsiteY4" fmla="*/ 206840 h 329320"/>
                            <a:gd name="connsiteX5" fmla="*/ 1114122 w 1962149"/>
                            <a:gd name="connsiteY5" fmla="*/ 87776 h 329320"/>
                            <a:gd name="connsiteX6" fmla="*/ 1333200 w 1962149"/>
                            <a:gd name="connsiteY6" fmla="*/ 152072 h 329320"/>
                            <a:gd name="connsiteX7" fmla="*/ 1571624 w 1962149"/>
                            <a:gd name="connsiteY7" fmla="*/ 12164 h 329320"/>
                            <a:gd name="connsiteX8" fmla="*/ 1821356 w 1962149"/>
                            <a:gd name="connsiteY8" fmla="*/ 68729 h 329320"/>
                            <a:gd name="connsiteX9" fmla="*/ 1962149 w 1962149"/>
                            <a:gd name="connsiteY9" fmla="*/ 259 h 329320"/>
                            <a:gd name="connsiteX0" fmla="*/ 0 w 1962149"/>
                            <a:gd name="connsiteY0" fmla="*/ 328880 h 329329"/>
                            <a:gd name="connsiteX1" fmla="*/ 166687 w 1962149"/>
                            <a:gd name="connsiteY1" fmla="*/ 245427 h 329329"/>
                            <a:gd name="connsiteX2" fmla="*/ 414338 w 1962149"/>
                            <a:gd name="connsiteY2" fmla="*/ 281254 h 329329"/>
                            <a:gd name="connsiteX3" fmla="*/ 664067 w 1962149"/>
                            <a:gd name="connsiteY3" fmla="*/ 159223 h 329329"/>
                            <a:gd name="connsiteX4" fmla="*/ 885523 w 1962149"/>
                            <a:gd name="connsiteY4" fmla="*/ 206849 h 329329"/>
                            <a:gd name="connsiteX5" fmla="*/ 1114122 w 1962149"/>
                            <a:gd name="connsiteY5" fmla="*/ 87785 h 329329"/>
                            <a:gd name="connsiteX6" fmla="*/ 1333200 w 1962149"/>
                            <a:gd name="connsiteY6" fmla="*/ 152081 h 329329"/>
                            <a:gd name="connsiteX7" fmla="*/ 1571624 w 1962149"/>
                            <a:gd name="connsiteY7" fmla="*/ 12173 h 329329"/>
                            <a:gd name="connsiteX8" fmla="*/ 1821356 w 1962149"/>
                            <a:gd name="connsiteY8" fmla="*/ 68738 h 329329"/>
                            <a:gd name="connsiteX9" fmla="*/ 1962149 w 1962149"/>
                            <a:gd name="connsiteY9" fmla="*/ 268 h 329329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71624 w 1955006"/>
                            <a:gd name="connsiteY7" fmla="*/ 16918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14338 w 1955006"/>
                            <a:gd name="connsiteY2" fmla="*/ 285999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14338 w 1955006"/>
                            <a:gd name="connsiteY2" fmla="*/ 285999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14338 w 1955006"/>
                            <a:gd name="connsiteY2" fmla="*/ 285999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04237 w 1955006"/>
                            <a:gd name="connsiteY2" fmla="*/ 282626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398852 w 1955006"/>
                            <a:gd name="connsiteY2" fmla="*/ 278583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45878 w 1955006"/>
                            <a:gd name="connsiteY3" fmla="*/ 171367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80300 w 1955006"/>
                            <a:gd name="connsiteY7" fmla="*/ 26652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71206 w 1955006"/>
                            <a:gd name="connsiteY7" fmla="*/ 30350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71206 w 1955006"/>
                            <a:gd name="connsiteY7" fmla="*/ 30350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06 h 334023"/>
                            <a:gd name="connsiteX1" fmla="*/ 180831 w 1955006"/>
                            <a:gd name="connsiteY1" fmla="*/ 248140 h 334023"/>
                            <a:gd name="connsiteX2" fmla="*/ 398852 w 1955006"/>
                            <a:gd name="connsiteY2" fmla="*/ 278564 h 334023"/>
                            <a:gd name="connsiteX3" fmla="*/ 654293 w 1955006"/>
                            <a:gd name="connsiteY3" fmla="*/ 179772 h 334023"/>
                            <a:gd name="connsiteX4" fmla="*/ 865321 w 1955006"/>
                            <a:gd name="connsiteY4" fmla="*/ 204830 h 334023"/>
                            <a:gd name="connsiteX5" fmla="*/ 1089532 w 1955006"/>
                            <a:gd name="connsiteY5" fmla="*/ 105633 h 334023"/>
                            <a:gd name="connsiteX6" fmla="*/ 1333239 w 1955006"/>
                            <a:gd name="connsiteY6" fmla="*/ 162410 h 334023"/>
                            <a:gd name="connsiteX7" fmla="*/ 1571206 w 1955006"/>
                            <a:gd name="connsiteY7" fmla="*/ 30331 h 334023"/>
                            <a:gd name="connsiteX8" fmla="*/ 1829435 w 1955006"/>
                            <a:gd name="connsiteY8" fmla="*/ 79530 h 334023"/>
                            <a:gd name="connsiteX9" fmla="*/ 1955006 w 1955006"/>
                            <a:gd name="connsiteY9" fmla="*/ 231 h 334023"/>
                            <a:gd name="connsiteX0" fmla="*/ 0 w 1955006"/>
                            <a:gd name="connsiteY0" fmla="*/ 333606 h 334023"/>
                            <a:gd name="connsiteX1" fmla="*/ 180831 w 1955006"/>
                            <a:gd name="connsiteY1" fmla="*/ 248140 h 334023"/>
                            <a:gd name="connsiteX2" fmla="*/ 398852 w 1955006"/>
                            <a:gd name="connsiteY2" fmla="*/ 278564 h 334023"/>
                            <a:gd name="connsiteX3" fmla="*/ 654293 w 1955006"/>
                            <a:gd name="connsiteY3" fmla="*/ 179772 h 334023"/>
                            <a:gd name="connsiteX4" fmla="*/ 865321 w 1955006"/>
                            <a:gd name="connsiteY4" fmla="*/ 204830 h 334023"/>
                            <a:gd name="connsiteX5" fmla="*/ 1089532 w 1955006"/>
                            <a:gd name="connsiteY5" fmla="*/ 105633 h 334023"/>
                            <a:gd name="connsiteX6" fmla="*/ 1333239 w 1955006"/>
                            <a:gd name="connsiteY6" fmla="*/ 162410 h 334023"/>
                            <a:gd name="connsiteX7" fmla="*/ 1571206 w 1955006"/>
                            <a:gd name="connsiteY7" fmla="*/ 30331 h 334023"/>
                            <a:gd name="connsiteX8" fmla="*/ 1829435 w 1955006"/>
                            <a:gd name="connsiteY8" fmla="*/ 79530 h 334023"/>
                            <a:gd name="connsiteX9" fmla="*/ 1955006 w 1955006"/>
                            <a:gd name="connsiteY9" fmla="*/ 231 h 334023"/>
                            <a:gd name="connsiteX0" fmla="*/ 0 w 1955006"/>
                            <a:gd name="connsiteY0" fmla="*/ 333606 h 334023"/>
                            <a:gd name="connsiteX1" fmla="*/ 180831 w 1955006"/>
                            <a:gd name="connsiteY1" fmla="*/ 248140 h 334023"/>
                            <a:gd name="connsiteX2" fmla="*/ 398852 w 1955006"/>
                            <a:gd name="connsiteY2" fmla="*/ 278564 h 334023"/>
                            <a:gd name="connsiteX3" fmla="*/ 654293 w 1955006"/>
                            <a:gd name="connsiteY3" fmla="*/ 179772 h 334023"/>
                            <a:gd name="connsiteX4" fmla="*/ 865321 w 1955006"/>
                            <a:gd name="connsiteY4" fmla="*/ 204830 h 334023"/>
                            <a:gd name="connsiteX5" fmla="*/ 1089532 w 1955006"/>
                            <a:gd name="connsiteY5" fmla="*/ 105633 h 334023"/>
                            <a:gd name="connsiteX6" fmla="*/ 1333239 w 1955006"/>
                            <a:gd name="connsiteY6" fmla="*/ 162410 h 334023"/>
                            <a:gd name="connsiteX7" fmla="*/ 1571206 w 1955006"/>
                            <a:gd name="connsiteY7" fmla="*/ 30331 h 334023"/>
                            <a:gd name="connsiteX8" fmla="*/ 1829435 w 1955006"/>
                            <a:gd name="connsiteY8" fmla="*/ 79530 h 334023"/>
                            <a:gd name="connsiteX9" fmla="*/ 1955006 w 1955006"/>
                            <a:gd name="connsiteY9" fmla="*/ 231 h 334023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4293 w 1955006"/>
                            <a:gd name="connsiteY3" fmla="*/ 179764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1206 w 1955006"/>
                            <a:gd name="connsiteY7" fmla="*/ 30323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4293 w 1955006"/>
                            <a:gd name="connsiteY3" fmla="*/ 179764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69452 w 1955006"/>
                            <a:gd name="connsiteY3" fmla="*/ 16798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60022 w 1955006"/>
                            <a:gd name="connsiteY3" fmla="*/ 169323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60022 w 1955006"/>
                            <a:gd name="connsiteY3" fmla="*/ 169323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71466 w 1955006"/>
                            <a:gd name="connsiteY2" fmla="*/ 253213 h 334015"/>
                            <a:gd name="connsiteX3" fmla="*/ 398852 w 1955006"/>
                            <a:gd name="connsiteY3" fmla="*/ 278556 h 334015"/>
                            <a:gd name="connsiteX4" fmla="*/ 660022 w 1955006"/>
                            <a:gd name="connsiteY4" fmla="*/ 169323 h 334015"/>
                            <a:gd name="connsiteX5" fmla="*/ 865321 w 1955006"/>
                            <a:gd name="connsiteY5" fmla="*/ 204822 h 334015"/>
                            <a:gd name="connsiteX6" fmla="*/ 1089532 w 1955006"/>
                            <a:gd name="connsiteY6" fmla="*/ 105625 h 334015"/>
                            <a:gd name="connsiteX7" fmla="*/ 1333239 w 1955006"/>
                            <a:gd name="connsiteY7" fmla="*/ 162402 h 334015"/>
                            <a:gd name="connsiteX8" fmla="*/ 1579965 w 1955006"/>
                            <a:gd name="connsiteY8" fmla="*/ 24266 h 334015"/>
                            <a:gd name="connsiteX9" fmla="*/ 1829435 w 1955006"/>
                            <a:gd name="connsiteY9" fmla="*/ 79522 h 334015"/>
                            <a:gd name="connsiteX10" fmla="*/ 1955006 w 1955006"/>
                            <a:gd name="connsiteY10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398852 w 1955006"/>
                            <a:gd name="connsiteY3" fmla="*/ 278556 h 334015"/>
                            <a:gd name="connsiteX4" fmla="*/ 660022 w 1955006"/>
                            <a:gd name="connsiteY4" fmla="*/ 169323 h 334015"/>
                            <a:gd name="connsiteX5" fmla="*/ 865321 w 1955006"/>
                            <a:gd name="connsiteY5" fmla="*/ 204822 h 334015"/>
                            <a:gd name="connsiteX6" fmla="*/ 1089532 w 1955006"/>
                            <a:gd name="connsiteY6" fmla="*/ 105625 h 334015"/>
                            <a:gd name="connsiteX7" fmla="*/ 1333239 w 1955006"/>
                            <a:gd name="connsiteY7" fmla="*/ 162402 h 334015"/>
                            <a:gd name="connsiteX8" fmla="*/ 1579965 w 1955006"/>
                            <a:gd name="connsiteY8" fmla="*/ 24266 h 334015"/>
                            <a:gd name="connsiteX9" fmla="*/ 1829435 w 1955006"/>
                            <a:gd name="connsiteY9" fmla="*/ 79522 h 334015"/>
                            <a:gd name="connsiteX10" fmla="*/ 1955006 w 1955006"/>
                            <a:gd name="connsiteY10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323366 w 1955006"/>
                            <a:gd name="connsiteY3" fmla="*/ 293481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257386 w 1955006"/>
                            <a:gd name="connsiteY3" fmla="*/ 224044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273865 w 1955006"/>
                            <a:gd name="connsiteY3" fmla="*/ 221533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44044 w 1955006"/>
                            <a:gd name="connsiteY2" fmla="*/ 310383 h 334015"/>
                            <a:gd name="connsiteX3" fmla="*/ 273865 w 1955006"/>
                            <a:gd name="connsiteY3" fmla="*/ 221533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3598"/>
                            <a:gd name="connsiteX1" fmla="*/ 127149 w 1955006"/>
                            <a:gd name="connsiteY1" fmla="*/ 270380 h 333598"/>
                            <a:gd name="connsiteX2" fmla="*/ 180831 w 1955006"/>
                            <a:gd name="connsiteY2" fmla="*/ 248132 h 333598"/>
                            <a:gd name="connsiteX3" fmla="*/ 244044 w 1955006"/>
                            <a:gd name="connsiteY3" fmla="*/ 310383 h 333598"/>
                            <a:gd name="connsiteX4" fmla="*/ 273865 w 1955006"/>
                            <a:gd name="connsiteY4" fmla="*/ 221533 h 333598"/>
                            <a:gd name="connsiteX5" fmla="*/ 398852 w 1955006"/>
                            <a:gd name="connsiteY5" fmla="*/ 278556 h 333598"/>
                            <a:gd name="connsiteX6" fmla="*/ 660022 w 1955006"/>
                            <a:gd name="connsiteY6" fmla="*/ 169323 h 333598"/>
                            <a:gd name="connsiteX7" fmla="*/ 865321 w 1955006"/>
                            <a:gd name="connsiteY7" fmla="*/ 204822 h 333598"/>
                            <a:gd name="connsiteX8" fmla="*/ 1089532 w 1955006"/>
                            <a:gd name="connsiteY8" fmla="*/ 105625 h 333598"/>
                            <a:gd name="connsiteX9" fmla="*/ 1333239 w 1955006"/>
                            <a:gd name="connsiteY9" fmla="*/ 162402 h 333598"/>
                            <a:gd name="connsiteX10" fmla="*/ 1579965 w 1955006"/>
                            <a:gd name="connsiteY10" fmla="*/ 24266 h 333598"/>
                            <a:gd name="connsiteX11" fmla="*/ 1829435 w 1955006"/>
                            <a:gd name="connsiteY11" fmla="*/ 79522 h 333598"/>
                            <a:gd name="connsiteX12" fmla="*/ 1955006 w 1955006"/>
                            <a:gd name="connsiteY12" fmla="*/ 223 h 333598"/>
                            <a:gd name="connsiteX0" fmla="*/ 0 w 1955006"/>
                            <a:gd name="connsiteY0" fmla="*/ 333598 h 333598"/>
                            <a:gd name="connsiteX1" fmla="*/ 151517 w 1955006"/>
                            <a:gd name="connsiteY1" fmla="*/ 319660 h 333598"/>
                            <a:gd name="connsiteX2" fmla="*/ 180831 w 1955006"/>
                            <a:gd name="connsiteY2" fmla="*/ 248132 h 333598"/>
                            <a:gd name="connsiteX3" fmla="*/ 244044 w 1955006"/>
                            <a:gd name="connsiteY3" fmla="*/ 310383 h 333598"/>
                            <a:gd name="connsiteX4" fmla="*/ 273865 w 1955006"/>
                            <a:gd name="connsiteY4" fmla="*/ 221533 h 333598"/>
                            <a:gd name="connsiteX5" fmla="*/ 398852 w 1955006"/>
                            <a:gd name="connsiteY5" fmla="*/ 278556 h 333598"/>
                            <a:gd name="connsiteX6" fmla="*/ 660022 w 1955006"/>
                            <a:gd name="connsiteY6" fmla="*/ 169323 h 333598"/>
                            <a:gd name="connsiteX7" fmla="*/ 865321 w 1955006"/>
                            <a:gd name="connsiteY7" fmla="*/ 204822 h 333598"/>
                            <a:gd name="connsiteX8" fmla="*/ 1089532 w 1955006"/>
                            <a:gd name="connsiteY8" fmla="*/ 105625 h 333598"/>
                            <a:gd name="connsiteX9" fmla="*/ 1333239 w 1955006"/>
                            <a:gd name="connsiteY9" fmla="*/ 162402 h 333598"/>
                            <a:gd name="connsiteX10" fmla="*/ 1579965 w 1955006"/>
                            <a:gd name="connsiteY10" fmla="*/ 24266 h 333598"/>
                            <a:gd name="connsiteX11" fmla="*/ 1829435 w 1955006"/>
                            <a:gd name="connsiteY11" fmla="*/ 79522 h 333598"/>
                            <a:gd name="connsiteX12" fmla="*/ 1955006 w 1955006"/>
                            <a:gd name="connsiteY12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80831 w 1955006"/>
                            <a:gd name="connsiteY3" fmla="*/ 248132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80831 w 1955006"/>
                            <a:gd name="connsiteY3" fmla="*/ 248132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1773 w 1955006"/>
                            <a:gd name="connsiteY3" fmla="*/ 251921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53912 w 1955006"/>
                            <a:gd name="connsiteY5" fmla="*/ 248660 h 333598"/>
                            <a:gd name="connsiteX6" fmla="*/ 276220 w 1955006"/>
                            <a:gd name="connsiteY6" fmla="*/ 221174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76220 w 1955006"/>
                            <a:gd name="connsiteY6" fmla="*/ 221174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341124 w 1955006"/>
                            <a:gd name="connsiteY8" fmla="*/ 283549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330006 w 1955006"/>
                            <a:gd name="connsiteY8" fmla="*/ 210572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20027 w 1955006"/>
                            <a:gd name="connsiteY7" fmla="*/ 203851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06261 w 1955006"/>
                            <a:gd name="connsiteY7" fmla="*/ 2083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7839 w 1955006"/>
                            <a:gd name="connsiteY5" fmla="*/ 222204 h 333598"/>
                            <a:gd name="connsiteX6" fmla="*/ 287541 w 1955006"/>
                            <a:gd name="connsiteY6" fmla="*/ 279668 h 333598"/>
                            <a:gd name="connsiteX7" fmla="*/ 306261 w 1955006"/>
                            <a:gd name="connsiteY7" fmla="*/ 2083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06261 w 1955006"/>
                            <a:gd name="connsiteY7" fmla="*/ 2083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39217 w 1955006"/>
                            <a:gd name="connsiteY7" fmla="*/ 203335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39217 w 1955006"/>
                            <a:gd name="connsiteY7" fmla="*/ 203335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39217 w 1955006"/>
                            <a:gd name="connsiteY7" fmla="*/ 203335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88858 w 1955006"/>
                            <a:gd name="connsiteY8" fmla="*/ 201606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14398 w 1955006"/>
                            <a:gd name="connsiteY7" fmla="*/ 214342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292696 w 1955006"/>
                            <a:gd name="connsiteY7" fmla="*/ 198378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1753 w 1955006"/>
                            <a:gd name="connsiteY7" fmla="*/ 194590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8435 w 1955006"/>
                            <a:gd name="connsiteY9" fmla="*/ 178222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80922 w 1955006"/>
                            <a:gd name="connsiteY9" fmla="*/ 181136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80922 w 1955006"/>
                            <a:gd name="connsiteY9" fmla="*/ 181136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480348 w 1955006"/>
                            <a:gd name="connsiteY10" fmla="*/ 22319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7492 w 1955006"/>
                            <a:gd name="connsiteY9" fmla="*/ 174431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10091 w 1955006"/>
                            <a:gd name="connsiteY9" fmla="*/ 16705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10091 w 1955006"/>
                            <a:gd name="connsiteY9" fmla="*/ 16705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10091 w 1955006"/>
                            <a:gd name="connsiteY9" fmla="*/ 16705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7717 w 1955006"/>
                            <a:gd name="connsiteY9" fmla="*/ 173513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27842 w 1955006"/>
                            <a:gd name="connsiteY10" fmla="*/ 22637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0657 w 1955006"/>
                            <a:gd name="connsiteY9" fmla="*/ 174589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2816 w 1955006"/>
                            <a:gd name="connsiteY10" fmla="*/ 234297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2816 w 1955006"/>
                            <a:gd name="connsiteY10" fmla="*/ 234297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60402 w 1955006"/>
                            <a:gd name="connsiteY11" fmla="*/ 146266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60402 w 1955006"/>
                            <a:gd name="connsiteY11" fmla="*/ 146266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60402 w 1955006"/>
                            <a:gd name="connsiteY11" fmla="*/ 146266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30727 w 1955006"/>
                            <a:gd name="connsiteY11" fmla="*/ 155083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8929 w 1955006"/>
                            <a:gd name="connsiteY10" fmla="*/ 237936 h 333598"/>
                            <a:gd name="connsiteX11" fmla="*/ 430727 w 1955006"/>
                            <a:gd name="connsiteY11" fmla="*/ 155083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8929 w 1955006"/>
                            <a:gd name="connsiteY10" fmla="*/ 237936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486865 w 1955006"/>
                            <a:gd name="connsiteY12" fmla="*/ 217603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477734 w 1955006"/>
                            <a:gd name="connsiteY12" fmla="*/ 220316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375 h 333375"/>
                            <a:gd name="connsiteX1" fmla="*/ 64978 w 1955006"/>
                            <a:gd name="connsiteY1" fmla="*/ 320576 h 333375"/>
                            <a:gd name="connsiteX2" fmla="*/ 151517 w 1955006"/>
                            <a:gd name="connsiteY2" fmla="*/ 319437 h 333375"/>
                            <a:gd name="connsiteX3" fmla="*/ 173051 w 1955006"/>
                            <a:gd name="connsiteY3" fmla="*/ 244277 h 333375"/>
                            <a:gd name="connsiteX4" fmla="*/ 226131 w 1955006"/>
                            <a:gd name="connsiteY4" fmla="*/ 303254 h 333375"/>
                            <a:gd name="connsiteX5" fmla="*/ 240192 w 1955006"/>
                            <a:gd name="connsiteY5" fmla="*/ 221623 h 333375"/>
                            <a:gd name="connsiteX6" fmla="*/ 287541 w 1955006"/>
                            <a:gd name="connsiteY6" fmla="*/ 279445 h 333375"/>
                            <a:gd name="connsiteX7" fmla="*/ 302471 w 1955006"/>
                            <a:gd name="connsiteY7" fmla="*/ 199075 h 333375"/>
                            <a:gd name="connsiteX8" fmla="*/ 352379 w 1955006"/>
                            <a:gd name="connsiteY8" fmla="*/ 262341 h 333375"/>
                            <a:gd name="connsiteX9" fmla="*/ 363904 w 1955006"/>
                            <a:gd name="connsiteY9" fmla="*/ 177249 h 333375"/>
                            <a:gd name="connsiteX10" fmla="*/ 409797 w 1955006"/>
                            <a:gd name="connsiteY10" fmla="*/ 240427 h 333375"/>
                            <a:gd name="connsiteX11" fmla="*/ 421596 w 1955006"/>
                            <a:gd name="connsiteY11" fmla="*/ 157572 h 333375"/>
                            <a:gd name="connsiteX12" fmla="*/ 477734 w 1955006"/>
                            <a:gd name="connsiteY12" fmla="*/ 220093 h 333375"/>
                            <a:gd name="connsiteX13" fmla="*/ 1333239 w 1955006"/>
                            <a:gd name="connsiteY13" fmla="*/ 162179 h 333375"/>
                            <a:gd name="connsiteX14" fmla="*/ 1579965 w 1955006"/>
                            <a:gd name="connsiteY14" fmla="*/ 24043 h 333375"/>
                            <a:gd name="connsiteX15" fmla="*/ 1955006 w 1955006"/>
                            <a:gd name="connsiteY15" fmla="*/ 0 h 333375"/>
                            <a:gd name="connsiteX0" fmla="*/ 0 w 1579965"/>
                            <a:gd name="connsiteY0" fmla="*/ 309332 h 309332"/>
                            <a:gd name="connsiteX1" fmla="*/ 64978 w 1579965"/>
                            <a:gd name="connsiteY1" fmla="*/ 296533 h 309332"/>
                            <a:gd name="connsiteX2" fmla="*/ 151517 w 1579965"/>
                            <a:gd name="connsiteY2" fmla="*/ 295394 h 309332"/>
                            <a:gd name="connsiteX3" fmla="*/ 173051 w 1579965"/>
                            <a:gd name="connsiteY3" fmla="*/ 220234 h 309332"/>
                            <a:gd name="connsiteX4" fmla="*/ 226131 w 1579965"/>
                            <a:gd name="connsiteY4" fmla="*/ 279211 h 309332"/>
                            <a:gd name="connsiteX5" fmla="*/ 240192 w 1579965"/>
                            <a:gd name="connsiteY5" fmla="*/ 197580 h 309332"/>
                            <a:gd name="connsiteX6" fmla="*/ 287541 w 1579965"/>
                            <a:gd name="connsiteY6" fmla="*/ 255402 h 309332"/>
                            <a:gd name="connsiteX7" fmla="*/ 302471 w 1579965"/>
                            <a:gd name="connsiteY7" fmla="*/ 175032 h 309332"/>
                            <a:gd name="connsiteX8" fmla="*/ 352379 w 1579965"/>
                            <a:gd name="connsiteY8" fmla="*/ 238298 h 309332"/>
                            <a:gd name="connsiteX9" fmla="*/ 363904 w 1579965"/>
                            <a:gd name="connsiteY9" fmla="*/ 153206 h 309332"/>
                            <a:gd name="connsiteX10" fmla="*/ 409797 w 1579965"/>
                            <a:gd name="connsiteY10" fmla="*/ 216384 h 309332"/>
                            <a:gd name="connsiteX11" fmla="*/ 421596 w 1579965"/>
                            <a:gd name="connsiteY11" fmla="*/ 133529 h 309332"/>
                            <a:gd name="connsiteX12" fmla="*/ 477734 w 1579965"/>
                            <a:gd name="connsiteY12" fmla="*/ 196050 h 309332"/>
                            <a:gd name="connsiteX13" fmla="*/ 1333239 w 1579965"/>
                            <a:gd name="connsiteY13" fmla="*/ 138136 h 309332"/>
                            <a:gd name="connsiteX14" fmla="*/ 1579965 w 1579965"/>
                            <a:gd name="connsiteY14" fmla="*/ 0 h 309332"/>
                            <a:gd name="connsiteX0" fmla="*/ 0 w 1333239"/>
                            <a:gd name="connsiteY0" fmla="*/ 175900 h 175900"/>
                            <a:gd name="connsiteX1" fmla="*/ 64978 w 1333239"/>
                            <a:gd name="connsiteY1" fmla="*/ 163101 h 175900"/>
                            <a:gd name="connsiteX2" fmla="*/ 151517 w 1333239"/>
                            <a:gd name="connsiteY2" fmla="*/ 161962 h 175900"/>
                            <a:gd name="connsiteX3" fmla="*/ 173051 w 1333239"/>
                            <a:gd name="connsiteY3" fmla="*/ 86802 h 175900"/>
                            <a:gd name="connsiteX4" fmla="*/ 226131 w 1333239"/>
                            <a:gd name="connsiteY4" fmla="*/ 145779 h 175900"/>
                            <a:gd name="connsiteX5" fmla="*/ 240192 w 1333239"/>
                            <a:gd name="connsiteY5" fmla="*/ 64148 h 175900"/>
                            <a:gd name="connsiteX6" fmla="*/ 287541 w 1333239"/>
                            <a:gd name="connsiteY6" fmla="*/ 121970 h 175900"/>
                            <a:gd name="connsiteX7" fmla="*/ 302471 w 1333239"/>
                            <a:gd name="connsiteY7" fmla="*/ 41600 h 175900"/>
                            <a:gd name="connsiteX8" fmla="*/ 352379 w 1333239"/>
                            <a:gd name="connsiteY8" fmla="*/ 104866 h 175900"/>
                            <a:gd name="connsiteX9" fmla="*/ 363904 w 1333239"/>
                            <a:gd name="connsiteY9" fmla="*/ 19774 h 175900"/>
                            <a:gd name="connsiteX10" fmla="*/ 409797 w 1333239"/>
                            <a:gd name="connsiteY10" fmla="*/ 82952 h 175900"/>
                            <a:gd name="connsiteX11" fmla="*/ 421596 w 1333239"/>
                            <a:gd name="connsiteY11" fmla="*/ 97 h 175900"/>
                            <a:gd name="connsiteX12" fmla="*/ 477734 w 1333239"/>
                            <a:gd name="connsiteY12" fmla="*/ 62618 h 175900"/>
                            <a:gd name="connsiteX13" fmla="*/ 1333239 w 1333239"/>
                            <a:gd name="connsiteY13" fmla="*/ 4704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73051 w 477734"/>
                            <a:gd name="connsiteY3" fmla="*/ 86802 h 175900"/>
                            <a:gd name="connsiteX4" fmla="*/ 226131 w 477734"/>
                            <a:gd name="connsiteY4" fmla="*/ 145779 h 175900"/>
                            <a:gd name="connsiteX5" fmla="*/ 240192 w 477734"/>
                            <a:gd name="connsiteY5" fmla="*/ 64148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6131 w 477734"/>
                            <a:gd name="connsiteY4" fmla="*/ 145779 h 175900"/>
                            <a:gd name="connsiteX5" fmla="*/ 240192 w 477734"/>
                            <a:gd name="connsiteY5" fmla="*/ 64148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40192 w 477734"/>
                            <a:gd name="connsiteY5" fmla="*/ 64148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7968 w 477734"/>
                            <a:gd name="connsiteY9" fmla="*/ 1894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7968 w 477734"/>
                            <a:gd name="connsiteY9" fmla="*/ 1894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7968 w 477734"/>
                            <a:gd name="connsiteY9" fmla="*/ 1894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3888 w 477734"/>
                            <a:gd name="connsiteY9" fmla="*/ 1980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1963 w 477734"/>
                            <a:gd name="connsiteY9" fmla="*/ 20386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1963 w 477734"/>
                            <a:gd name="connsiteY9" fmla="*/ 20386 h 175900"/>
                            <a:gd name="connsiteX10" fmla="*/ 423663 w 477734"/>
                            <a:gd name="connsiteY10" fmla="*/ 89645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1963 w 477734"/>
                            <a:gd name="connsiteY9" fmla="*/ 20386 h 175900"/>
                            <a:gd name="connsiteX10" fmla="*/ 423663 w 477734"/>
                            <a:gd name="connsiteY10" fmla="*/ 89645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784 h 175784"/>
                            <a:gd name="connsiteX1" fmla="*/ 64978 w 477734"/>
                            <a:gd name="connsiteY1" fmla="*/ 162985 h 175784"/>
                            <a:gd name="connsiteX2" fmla="*/ 151517 w 477734"/>
                            <a:gd name="connsiteY2" fmla="*/ 161846 h 175784"/>
                            <a:gd name="connsiteX3" fmla="*/ 150796 w 477734"/>
                            <a:gd name="connsiteY3" fmla="*/ 81408 h 175784"/>
                            <a:gd name="connsiteX4" fmla="*/ 228446 w 477734"/>
                            <a:gd name="connsiteY4" fmla="*/ 147967 h 175784"/>
                            <a:gd name="connsiteX5" fmla="*/ 220986 w 477734"/>
                            <a:gd name="connsiteY5" fmla="*/ 60460 h 175784"/>
                            <a:gd name="connsiteX6" fmla="*/ 298817 w 477734"/>
                            <a:gd name="connsiteY6" fmla="*/ 127453 h 175784"/>
                            <a:gd name="connsiteX7" fmla="*/ 287001 w 477734"/>
                            <a:gd name="connsiteY7" fmla="*/ 40536 h 175784"/>
                            <a:gd name="connsiteX8" fmla="*/ 361111 w 477734"/>
                            <a:gd name="connsiteY8" fmla="*/ 107739 h 175784"/>
                            <a:gd name="connsiteX9" fmla="*/ 351963 w 477734"/>
                            <a:gd name="connsiteY9" fmla="*/ 20270 h 175784"/>
                            <a:gd name="connsiteX10" fmla="*/ 423663 w 477734"/>
                            <a:gd name="connsiteY10" fmla="*/ 89529 h 175784"/>
                            <a:gd name="connsiteX11" fmla="*/ 418731 w 477734"/>
                            <a:gd name="connsiteY11" fmla="*/ 98 h 175784"/>
                            <a:gd name="connsiteX12" fmla="*/ 477734 w 477734"/>
                            <a:gd name="connsiteY12" fmla="*/ 62502 h 175784"/>
                            <a:gd name="connsiteX0" fmla="*/ 0 w 477734"/>
                            <a:gd name="connsiteY0" fmla="*/ 175784 h 175784"/>
                            <a:gd name="connsiteX1" fmla="*/ 64978 w 477734"/>
                            <a:gd name="connsiteY1" fmla="*/ 162985 h 175784"/>
                            <a:gd name="connsiteX2" fmla="*/ 151517 w 477734"/>
                            <a:gd name="connsiteY2" fmla="*/ 161846 h 175784"/>
                            <a:gd name="connsiteX3" fmla="*/ 150796 w 477734"/>
                            <a:gd name="connsiteY3" fmla="*/ 81408 h 175784"/>
                            <a:gd name="connsiteX4" fmla="*/ 228446 w 477734"/>
                            <a:gd name="connsiteY4" fmla="*/ 147967 h 175784"/>
                            <a:gd name="connsiteX5" fmla="*/ 220986 w 477734"/>
                            <a:gd name="connsiteY5" fmla="*/ 60460 h 175784"/>
                            <a:gd name="connsiteX6" fmla="*/ 298817 w 477734"/>
                            <a:gd name="connsiteY6" fmla="*/ 127453 h 175784"/>
                            <a:gd name="connsiteX7" fmla="*/ 287001 w 477734"/>
                            <a:gd name="connsiteY7" fmla="*/ 40536 h 175784"/>
                            <a:gd name="connsiteX8" fmla="*/ 361111 w 477734"/>
                            <a:gd name="connsiteY8" fmla="*/ 107739 h 175784"/>
                            <a:gd name="connsiteX9" fmla="*/ 351963 w 477734"/>
                            <a:gd name="connsiteY9" fmla="*/ 20270 h 175784"/>
                            <a:gd name="connsiteX10" fmla="*/ 423663 w 477734"/>
                            <a:gd name="connsiteY10" fmla="*/ 89529 h 175784"/>
                            <a:gd name="connsiteX11" fmla="*/ 418731 w 477734"/>
                            <a:gd name="connsiteY11" fmla="*/ 98 h 175784"/>
                            <a:gd name="connsiteX12" fmla="*/ 477734 w 477734"/>
                            <a:gd name="connsiteY12" fmla="*/ 62502 h 175784"/>
                            <a:gd name="connsiteX0" fmla="*/ 0 w 477734"/>
                            <a:gd name="connsiteY0" fmla="*/ 176001 h 176001"/>
                            <a:gd name="connsiteX1" fmla="*/ 64978 w 477734"/>
                            <a:gd name="connsiteY1" fmla="*/ 163202 h 176001"/>
                            <a:gd name="connsiteX2" fmla="*/ 151517 w 477734"/>
                            <a:gd name="connsiteY2" fmla="*/ 162063 h 176001"/>
                            <a:gd name="connsiteX3" fmla="*/ 150796 w 477734"/>
                            <a:gd name="connsiteY3" fmla="*/ 81625 h 176001"/>
                            <a:gd name="connsiteX4" fmla="*/ 228446 w 477734"/>
                            <a:gd name="connsiteY4" fmla="*/ 148184 h 176001"/>
                            <a:gd name="connsiteX5" fmla="*/ 220986 w 477734"/>
                            <a:gd name="connsiteY5" fmla="*/ 60677 h 176001"/>
                            <a:gd name="connsiteX6" fmla="*/ 298817 w 477734"/>
                            <a:gd name="connsiteY6" fmla="*/ 127670 h 176001"/>
                            <a:gd name="connsiteX7" fmla="*/ 287001 w 477734"/>
                            <a:gd name="connsiteY7" fmla="*/ 40753 h 176001"/>
                            <a:gd name="connsiteX8" fmla="*/ 361111 w 477734"/>
                            <a:gd name="connsiteY8" fmla="*/ 107956 h 176001"/>
                            <a:gd name="connsiteX9" fmla="*/ 351963 w 477734"/>
                            <a:gd name="connsiteY9" fmla="*/ 20487 h 176001"/>
                            <a:gd name="connsiteX10" fmla="*/ 423663 w 477734"/>
                            <a:gd name="connsiteY10" fmla="*/ 89746 h 176001"/>
                            <a:gd name="connsiteX11" fmla="*/ 418731 w 477734"/>
                            <a:gd name="connsiteY11" fmla="*/ 315 h 176001"/>
                            <a:gd name="connsiteX12" fmla="*/ 477734 w 477734"/>
                            <a:gd name="connsiteY12" fmla="*/ 62719 h 176001"/>
                            <a:gd name="connsiteX0" fmla="*/ 0 w 477734"/>
                            <a:gd name="connsiteY0" fmla="*/ 175276 h 175276"/>
                            <a:gd name="connsiteX1" fmla="*/ 64978 w 477734"/>
                            <a:gd name="connsiteY1" fmla="*/ 162477 h 175276"/>
                            <a:gd name="connsiteX2" fmla="*/ 151517 w 477734"/>
                            <a:gd name="connsiteY2" fmla="*/ 161338 h 175276"/>
                            <a:gd name="connsiteX3" fmla="*/ 150796 w 477734"/>
                            <a:gd name="connsiteY3" fmla="*/ 80900 h 175276"/>
                            <a:gd name="connsiteX4" fmla="*/ 228446 w 477734"/>
                            <a:gd name="connsiteY4" fmla="*/ 147459 h 175276"/>
                            <a:gd name="connsiteX5" fmla="*/ 220986 w 477734"/>
                            <a:gd name="connsiteY5" fmla="*/ 59952 h 175276"/>
                            <a:gd name="connsiteX6" fmla="*/ 298817 w 477734"/>
                            <a:gd name="connsiteY6" fmla="*/ 126945 h 175276"/>
                            <a:gd name="connsiteX7" fmla="*/ 287001 w 477734"/>
                            <a:gd name="connsiteY7" fmla="*/ 40028 h 175276"/>
                            <a:gd name="connsiteX8" fmla="*/ 361111 w 477734"/>
                            <a:gd name="connsiteY8" fmla="*/ 107231 h 175276"/>
                            <a:gd name="connsiteX9" fmla="*/ 351963 w 477734"/>
                            <a:gd name="connsiteY9" fmla="*/ 19762 h 175276"/>
                            <a:gd name="connsiteX10" fmla="*/ 423663 w 477734"/>
                            <a:gd name="connsiteY10" fmla="*/ 89021 h 175276"/>
                            <a:gd name="connsiteX11" fmla="*/ 416325 w 477734"/>
                            <a:gd name="connsiteY11" fmla="*/ 319 h 175276"/>
                            <a:gd name="connsiteX12" fmla="*/ 477734 w 477734"/>
                            <a:gd name="connsiteY12" fmla="*/ 61994 h 175276"/>
                            <a:gd name="connsiteX0" fmla="*/ 0 w 491852"/>
                            <a:gd name="connsiteY0" fmla="*/ 175252 h 175252"/>
                            <a:gd name="connsiteX1" fmla="*/ 64978 w 491852"/>
                            <a:gd name="connsiteY1" fmla="*/ 162453 h 175252"/>
                            <a:gd name="connsiteX2" fmla="*/ 151517 w 491852"/>
                            <a:gd name="connsiteY2" fmla="*/ 161314 h 175252"/>
                            <a:gd name="connsiteX3" fmla="*/ 150796 w 491852"/>
                            <a:gd name="connsiteY3" fmla="*/ 80876 h 175252"/>
                            <a:gd name="connsiteX4" fmla="*/ 228446 w 491852"/>
                            <a:gd name="connsiteY4" fmla="*/ 147435 h 175252"/>
                            <a:gd name="connsiteX5" fmla="*/ 220986 w 491852"/>
                            <a:gd name="connsiteY5" fmla="*/ 59928 h 175252"/>
                            <a:gd name="connsiteX6" fmla="*/ 298817 w 491852"/>
                            <a:gd name="connsiteY6" fmla="*/ 126921 h 175252"/>
                            <a:gd name="connsiteX7" fmla="*/ 287001 w 491852"/>
                            <a:gd name="connsiteY7" fmla="*/ 40004 h 175252"/>
                            <a:gd name="connsiteX8" fmla="*/ 361111 w 491852"/>
                            <a:gd name="connsiteY8" fmla="*/ 107207 h 175252"/>
                            <a:gd name="connsiteX9" fmla="*/ 351963 w 491852"/>
                            <a:gd name="connsiteY9" fmla="*/ 19738 h 175252"/>
                            <a:gd name="connsiteX10" fmla="*/ 423663 w 491852"/>
                            <a:gd name="connsiteY10" fmla="*/ 88997 h 175252"/>
                            <a:gd name="connsiteX11" fmla="*/ 416325 w 491852"/>
                            <a:gd name="connsiteY11" fmla="*/ 295 h 175252"/>
                            <a:gd name="connsiteX12" fmla="*/ 491852 w 491852"/>
                            <a:gd name="connsiteY12" fmla="*/ 68211 h 175252"/>
                            <a:gd name="connsiteX0" fmla="*/ 0 w 491852"/>
                            <a:gd name="connsiteY0" fmla="*/ 175252 h 175252"/>
                            <a:gd name="connsiteX1" fmla="*/ 64978 w 491852"/>
                            <a:gd name="connsiteY1" fmla="*/ 162453 h 175252"/>
                            <a:gd name="connsiteX2" fmla="*/ 151517 w 491852"/>
                            <a:gd name="connsiteY2" fmla="*/ 161314 h 175252"/>
                            <a:gd name="connsiteX3" fmla="*/ 150796 w 491852"/>
                            <a:gd name="connsiteY3" fmla="*/ 80876 h 175252"/>
                            <a:gd name="connsiteX4" fmla="*/ 228446 w 491852"/>
                            <a:gd name="connsiteY4" fmla="*/ 147435 h 175252"/>
                            <a:gd name="connsiteX5" fmla="*/ 220986 w 491852"/>
                            <a:gd name="connsiteY5" fmla="*/ 59928 h 175252"/>
                            <a:gd name="connsiteX6" fmla="*/ 298817 w 491852"/>
                            <a:gd name="connsiteY6" fmla="*/ 126921 h 175252"/>
                            <a:gd name="connsiteX7" fmla="*/ 287001 w 491852"/>
                            <a:gd name="connsiteY7" fmla="*/ 40004 h 175252"/>
                            <a:gd name="connsiteX8" fmla="*/ 361111 w 491852"/>
                            <a:gd name="connsiteY8" fmla="*/ 107207 h 175252"/>
                            <a:gd name="connsiteX9" fmla="*/ 351963 w 491852"/>
                            <a:gd name="connsiteY9" fmla="*/ 19738 h 175252"/>
                            <a:gd name="connsiteX10" fmla="*/ 423663 w 491852"/>
                            <a:gd name="connsiteY10" fmla="*/ 88997 h 175252"/>
                            <a:gd name="connsiteX11" fmla="*/ 416325 w 491852"/>
                            <a:gd name="connsiteY11" fmla="*/ 295 h 175252"/>
                            <a:gd name="connsiteX12" fmla="*/ 491852 w 491852"/>
                            <a:gd name="connsiteY12" fmla="*/ 68211 h 175252"/>
                            <a:gd name="connsiteX0" fmla="*/ 0 w 426874"/>
                            <a:gd name="connsiteY0" fmla="*/ 162453 h 162453"/>
                            <a:gd name="connsiteX1" fmla="*/ 86539 w 426874"/>
                            <a:gd name="connsiteY1" fmla="*/ 161314 h 162453"/>
                            <a:gd name="connsiteX2" fmla="*/ 85818 w 426874"/>
                            <a:gd name="connsiteY2" fmla="*/ 80876 h 162453"/>
                            <a:gd name="connsiteX3" fmla="*/ 163468 w 426874"/>
                            <a:gd name="connsiteY3" fmla="*/ 147435 h 162453"/>
                            <a:gd name="connsiteX4" fmla="*/ 156008 w 426874"/>
                            <a:gd name="connsiteY4" fmla="*/ 59928 h 162453"/>
                            <a:gd name="connsiteX5" fmla="*/ 233839 w 426874"/>
                            <a:gd name="connsiteY5" fmla="*/ 126921 h 162453"/>
                            <a:gd name="connsiteX6" fmla="*/ 222023 w 426874"/>
                            <a:gd name="connsiteY6" fmla="*/ 40004 h 162453"/>
                            <a:gd name="connsiteX7" fmla="*/ 296133 w 426874"/>
                            <a:gd name="connsiteY7" fmla="*/ 107207 h 162453"/>
                            <a:gd name="connsiteX8" fmla="*/ 286985 w 426874"/>
                            <a:gd name="connsiteY8" fmla="*/ 19738 h 162453"/>
                            <a:gd name="connsiteX9" fmla="*/ 358685 w 426874"/>
                            <a:gd name="connsiteY9" fmla="*/ 88997 h 162453"/>
                            <a:gd name="connsiteX10" fmla="*/ 351347 w 426874"/>
                            <a:gd name="connsiteY10" fmla="*/ 295 h 162453"/>
                            <a:gd name="connsiteX11" fmla="*/ 426874 w 426874"/>
                            <a:gd name="connsiteY11" fmla="*/ 68211 h 162453"/>
                            <a:gd name="connsiteX0" fmla="*/ 0 w 403611"/>
                            <a:gd name="connsiteY0" fmla="*/ 150147 h 161316"/>
                            <a:gd name="connsiteX1" fmla="*/ 63276 w 403611"/>
                            <a:gd name="connsiteY1" fmla="*/ 161314 h 161316"/>
                            <a:gd name="connsiteX2" fmla="*/ 62555 w 403611"/>
                            <a:gd name="connsiteY2" fmla="*/ 80876 h 161316"/>
                            <a:gd name="connsiteX3" fmla="*/ 140205 w 403611"/>
                            <a:gd name="connsiteY3" fmla="*/ 147435 h 161316"/>
                            <a:gd name="connsiteX4" fmla="*/ 132745 w 403611"/>
                            <a:gd name="connsiteY4" fmla="*/ 59928 h 161316"/>
                            <a:gd name="connsiteX5" fmla="*/ 210576 w 403611"/>
                            <a:gd name="connsiteY5" fmla="*/ 126921 h 161316"/>
                            <a:gd name="connsiteX6" fmla="*/ 198760 w 403611"/>
                            <a:gd name="connsiteY6" fmla="*/ 40004 h 161316"/>
                            <a:gd name="connsiteX7" fmla="*/ 272870 w 403611"/>
                            <a:gd name="connsiteY7" fmla="*/ 107207 h 161316"/>
                            <a:gd name="connsiteX8" fmla="*/ 263722 w 403611"/>
                            <a:gd name="connsiteY8" fmla="*/ 19738 h 161316"/>
                            <a:gd name="connsiteX9" fmla="*/ 335422 w 403611"/>
                            <a:gd name="connsiteY9" fmla="*/ 88997 h 161316"/>
                            <a:gd name="connsiteX10" fmla="*/ 328084 w 403611"/>
                            <a:gd name="connsiteY10" fmla="*/ 295 h 161316"/>
                            <a:gd name="connsiteX11" fmla="*/ 403611 w 403611"/>
                            <a:gd name="connsiteY11" fmla="*/ 68211 h 161316"/>
                            <a:gd name="connsiteX0" fmla="*/ 0 w 403611"/>
                            <a:gd name="connsiteY0" fmla="*/ 150147 h 161318"/>
                            <a:gd name="connsiteX1" fmla="*/ 63276 w 403611"/>
                            <a:gd name="connsiteY1" fmla="*/ 161314 h 161318"/>
                            <a:gd name="connsiteX2" fmla="*/ 62555 w 403611"/>
                            <a:gd name="connsiteY2" fmla="*/ 80876 h 161318"/>
                            <a:gd name="connsiteX3" fmla="*/ 140205 w 403611"/>
                            <a:gd name="connsiteY3" fmla="*/ 147435 h 161318"/>
                            <a:gd name="connsiteX4" fmla="*/ 132745 w 403611"/>
                            <a:gd name="connsiteY4" fmla="*/ 59928 h 161318"/>
                            <a:gd name="connsiteX5" fmla="*/ 210576 w 403611"/>
                            <a:gd name="connsiteY5" fmla="*/ 126921 h 161318"/>
                            <a:gd name="connsiteX6" fmla="*/ 198760 w 403611"/>
                            <a:gd name="connsiteY6" fmla="*/ 40004 h 161318"/>
                            <a:gd name="connsiteX7" fmla="*/ 272870 w 403611"/>
                            <a:gd name="connsiteY7" fmla="*/ 107207 h 161318"/>
                            <a:gd name="connsiteX8" fmla="*/ 263722 w 403611"/>
                            <a:gd name="connsiteY8" fmla="*/ 19738 h 161318"/>
                            <a:gd name="connsiteX9" fmla="*/ 335422 w 403611"/>
                            <a:gd name="connsiteY9" fmla="*/ 88997 h 161318"/>
                            <a:gd name="connsiteX10" fmla="*/ 328084 w 403611"/>
                            <a:gd name="connsiteY10" fmla="*/ 295 h 161318"/>
                            <a:gd name="connsiteX11" fmla="*/ 403611 w 403611"/>
                            <a:gd name="connsiteY11" fmla="*/ 68211 h 161318"/>
                            <a:gd name="connsiteX0" fmla="*/ 0 w 403611"/>
                            <a:gd name="connsiteY0" fmla="*/ 150147 h 161326"/>
                            <a:gd name="connsiteX1" fmla="*/ 63276 w 403611"/>
                            <a:gd name="connsiteY1" fmla="*/ 161314 h 161326"/>
                            <a:gd name="connsiteX2" fmla="*/ 62555 w 403611"/>
                            <a:gd name="connsiteY2" fmla="*/ 80876 h 161326"/>
                            <a:gd name="connsiteX3" fmla="*/ 140205 w 403611"/>
                            <a:gd name="connsiteY3" fmla="*/ 147435 h 161326"/>
                            <a:gd name="connsiteX4" fmla="*/ 132745 w 403611"/>
                            <a:gd name="connsiteY4" fmla="*/ 59928 h 161326"/>
                            <a:gd name="connsiteX5" fmla="*/ 210576 w 403611"/>
                            <a:gd name="connsiteY5" fmla="*/ 126921 h 161326"/>
                            <a:gd name="connsiteX6" fmla="*/ 198760 w 403611"/>
                            <a:gd name="connsiteY6" fmla="*/ 40004 h 161326"/>
                            <a:gd name="connsiteX7" fmla="*/ 272870 w 403611"/>
                            <a:gd name="connsiteY7" fmla="*/ 107207 h 161326"/>
                            <a:gd name="connsiteX8" fmla="*/ 263722 w 403611"/>
                            <a:gd name="connsiteY8" fmla="*/ 19738 h 161326"/>
                            <a:gd name="connsiteX9" fmla="*/ 335422 w 403611"/>
                            <a:gd name="connsiteY9" fmla="*/ 88997 h 161326"/>
                            <a:gd name="connsiteX10" fmla="*/ 328084 w 403611"/>
                            <a:gd name="connsiteY10" fmla="*/ 295 h 161326"/>
                            <a:gd name="connsiteX11" fmla="*/ 403611 w 403611"/>
                            <a:gd name="connsiteY11" fmla="*/ 68211 h 161326"/>
                            <a:gd name="connsiteX0" fmla="*/ 0 w 403611"/>
                            <a:gd name="connsiteY0" fmla="*/ 150147 h 161320"/>
                            <a:gd name="connsiteX1" fmla="*/ 63276 w 403611"/>
                            <a:gd name="connsiteY1" fmla="*/ 161314 h 161320"/>
                            <a:gd name="connsiteX2" fmla="*/ 62555 w 403611"/>
                            <a:gd name="connsiteY2" fmla="*/ 80876 h 161320"/>
                            <a:gd name="connsiteX3" fmla="*/ 140205 w 403611"/>
                            <a:gd name="connsiteY3" fmla="*/ 147435 h 161320"/>
                            <a:gd name="connsiteX4" fmla="*/ 132745 w 403611"/>
                            <a:gd name="connsiteY4" fmla="*/ 59928 h 161320"/>
                            <a:gd name="connsiteX5" fmla="*/ 210576 w 403611"/>
                            <a:gd name="connsiteY5" fmla="*/ 126921 h 161320"/>
                            <a:gd name="connsiteX6" fmla="*/ 198760 w 403611"/>
                            <a:gd name="connsiteY6" fmla="*/ 40004 h 161320"/>
                            <a:gd name="connsiteX7" fmla="*/ 272870 w 403611"/>
                            <a:gd name="connsiteY7" fmla="*/ 107207 h 161320"/>
                            <a:gd name="connsiteX8" fmla="*/ 263722 w 403611"/>
                            <a:gd name="connsiteY8" fmla="*/ 19738 h 161320"/>
                            <a:gd name="connsiteX9" fmla="*/ 335422 w 403611"/>
                            <a:gd name="connsiteY9" fmla="*/ 88997 h 161320"/>
                            <a:gd name="connsiteX10" fmla="*/ 328084 w 403611"/>
                            <a:gd name="connsiteY10" fmla="*/ 295 h 161320"/>
                            <a:gd name="connsiteX11" fmla="*/ 403611 w 403611"/>
                            <a:gd name="connsiteY11" fmla="*/ 68211 h 161320"/>
                            <a:gd name="connsiteX0" fmla="*/ 0 w 403611"/>
                            <a:gd name="connsiteY0" fmla="*/ 150147 h 161314"/>
                            <a:gd name="connsiteX1" fmla="*/ 63276 w 403611"/>
                            <a:gd name="connsiteY1" fmla="*/ 161314 h 161314"/>
                            <a:gd name="connsiteX2" fmla="*/ 62555 w 403611"/>
                            <a:gd name="connsiteY2" fmla="*/ 80876 h 161314"/>
                            <a:gd name="connsiteX3" fmla="*/ 140205 w 403611"/>
                            <a:gd name="connsiteY3" fmla="*/ 147435 h 161314"/>
                            <a:gd name="connsiteX4" fmla="*/ 132745 w 403611"/>
                            <a:gd name="connsiteY4" fmla="*/ 59928 h 161314"/>
                            <a:gd name="connsiteX5" fmla="*/ 210576 w 403611"/>
                            <a:gd name="connsiteY5" fmla="*/ 126921 h 161314"/>
                            <a:gd name="connsiteX6" fmla="*/ 198760 w 403611"/>
                            <a:gd name="connsiteY6" fmla="*/ 40004 h 161314"/>
                            <a:gd name="connsiteX7" fmla="*/ 272870 w 403611"/>
                            <a:gd name="connsiteY7" fmla="*/ 107207 h 161314"/>
                            <a:gd name="connsiteX8" fmla="*/ 263722 w 403611"/>
                            <a:gd name="connsiteY8" fmla="*/ 19738 h 161314"/>
                            <a:gd name="connsiteX9" fmla="*/ 335422 w 403611"/>
                            <a:gd name="connsiteY9" fmla="*/ 88997 h 161314"/>
                            <a:gd name="connsiteX10" fmla="*/ 328084 w 403611"/>
                            <a:gd name="connsiteY10" fmla="*/ 295 h 161314"/>
                            <a:gd name="connsiteX11" fmla="*/ 403611 w 403611"/>
                            <a:gd name="connsiteY11" fmla="*/ 68211 h 161314"/>
                            <a:gd name="connsiteX0" fmla="*/ 0 w 403611"/>
                            <a:gd name="connsiteY0" fmla="*/ 150147 h 161314"/>
                            <a:gd name="connsiteX1" fmla="*/ 63276 w 403611"/>
                            <a:gd name="connsiteY1" fmla="*/ 161314 h 161314"/>
                            <a:gd name="connsiteX2" fmla="*/ 62555 w 403611"/>
                            <a:gd name="connsiteY2" fmla="*/ 80876 h 161314"/>
                            <a:gd name="connsiteX3" fmla="*/ 140205 w 403611"/>
                            <a:gd name="connsiteY3" fmla="*/ 147435 h 161314"/>
                            <a:gd name="connsiteX4" fmla="*/ 132745 w 403611"/>
                            <a:gd name="connsiteY4" fmla="*/ 59928 h 161314"/>
                            <a:gd name="connsiteX5" fmla="*/ 210576 w 403611"/>
                            <a:gd name="connsiteY5" fmla="*/ 126921 h 161314"/>
                            <a:gd name="connsiteX6" fmla="*/ 198760 w 403611"/>
                            <a:gd name="connsiteY6" fmla="*/ 40004 h 161314"/>
                            <a:gd name="connsiteX7" fmla="*/ 272870 w 403611"/>
                            <a:gd name="connsiteY7" fmla="*/ 107207 h 161314"/>
                            <a:gd name="connsiteX8" fmla="*/ 263722 w 403611"/>
                            <a:gd name="connsiteY8" fmla="*/ 19738 h 161314"/>
                            <a:gd name="connsiteX9" fmla="*/ 335422 w 403611"/>
                            <a:gd name="connsiteY9" fmla="*/ 88997 h 161314"/>
                            <a:gd name="connsiteX10" fmla="*/ 328084 w 403611"/>
                            <a:gd name="connsiteY10" fmla="*/ 295 h 161314"/>
                            <a:gd name="connsiteX11" fmla="*/ 403611 w 403611"/>
                            <a:gd name="connsiteY11" fmla="*/ 68211 h 161314"/>
                            <a:gd name="connsiteX0" fmla="*/ 0 w 403611"/>
                            <a:gd name="connsiteY0" fmla="*/ 150147 h 161571"/>
                            <a:gd name="connsiteX1" fmla="*/ 63276 w 403611"/>
                            <a:gd name="connsiteY1" fmla="*/ 161314 h 161571"/>
                            <a:gd name="connsiteX2" fmla="*/ 62555 w 403611"/>
                            <a:gd name="connsiteY2" fmla="*/ 80876 h 161571"/>
                            <a:gd name="connsiteX3" fmla="*/ 140205 w 403611"/>
                            <a:gd name="connsiteY3" fmla="*/ 147435 h 161571"/>
                            <a:gd name="connsiteX4" fmla="*/ 132745 w 403611"/>
                            <a:gd name="connsiteY4" fmla="*/ 59928 h 161571"/>
                            <a:gd name="connsiteX5" fmla="*/ 210576 w 403611"/>
                            <a:gd name="connsiteY5" fmla="*/ 126921 h 161571"/>
                            <a:gd name="connsiteX6" fmla="*/ 198760 w 403611"/>
                            <a:gd name="connsiteY6" fmla="*/ 40004 h 161571"/>
                            <a:gd name="connsiteX7" fmla="*/ 272870 w 403611"/>
                            <a:gd name="connsiteY7" fmla="*/ 107207 h 161571"/>
                            <a:gd name="connsiteX8" fmla="*/ 263722 w 403611"/>
                            <a:gd name="connsiteY8" fmla="*/ 19738 h 161571"/>
                            <a:gd name="connsiteX9" fmla="*/ 335422 w 403611"/>
                            <a:gd name="connsiteY9" fmla="*/ 88997 h 161571"/>
                            <a:gd name="connsiteX10" fmla="*/ 328084 w 403611"/>
                            <a:gd name="connsiteY10" fmla="*/ 295 h 161571"/>
                            <a:gd name="connsiteX11" fmla="*/ 403611 w 403611"/>
                            <a:gd name="connsiteY11" fmla="*/ 68211 h 161571"/>
                            <a:gd name="connsiteX0" fmla="*/ 0 w 403611"/>
                            <a:gd name="connsiteY0" fmla="*/ 150147 h 161940"/>
                            <a:gd name="connsiteX1" fmla="*/ 63276 w 403611"/>
                            <a:gd name="connsiteY1" fmla="*/ 161314 h 161940"/>
                            <a:gd name="connsiteX2" fmla="*/ 62555 w 403611"/>
                            <a:gd name="connsiteY2" fmla="*/ 80876 h 161940"/>
                            <a:gd name="connsiteX3" fmla="*/ 140205 w 403611"/>
                            <a:gd name="connsiteY3" fmla="*/ 147435 h 161940"/>
                            <a:gd name="connsiteX4" fmla="*/ 132745 w 403611"/>
                            <a:gd name="connsiteY4" fmla="*/ 59928 h 161940"/>
                            <a:gd name="connsiteX5" fmla="*/ 210576 w 403611"/>
                            <a:gd name="connsiteY5" fmla="*/ 126921 h 161940"/>
                            <a:gd name="connsiteX6" fmla="*/ 198760 w 403611"/>
                            <a:gd name="connsiteY6" fmla="*/ 40004 h 161940"/>
                            <a:gd name="connsiteX7" fmla="*/ 272870 w 403611"/>
                            <a:gd name="connsiteY7" fmla="*/ 107207 h 161940"/>
                            <a:gd name="connsiteX8" fmla="*/ 263722 w 403611"/>
                            <a:gd name="connsiteY8" fmla="*/ 19738 h 161940"/>
                            <a:gd name="connsiteX9" fmla="*/ 335422 w 403611"/>
                            <a:gd name="connsiteY9" fmla="*/ 88997 h 161940"/>
                            <a:gd name="connsiteX10" fmla="*/ 328084 w 403611"/>
                            <a:gd name="connsiteY10" fmla="*/ 295 h 161940"/>
                            <a:gd name="connsiteX11" fmla="*/ 403611 w 403611"/>
                            <a:gd name="connsiteY11" fmla="*/ 68211 h 161940"/>
                            <a:gd name="connsiteX0" fmla="*/ 0 w 403611"/>
                            <a:gd name="connsiteY0" fmla="*/ 150147 h 161940"/>
                            <a:gd name="connsiteX1" fmla="*/ 63276 w 403611"/>
                            <a:gd name="connsiteY1" fmla="*/ 161314 h 161940"/>
                            <a:gd name="connsiteX2" fmla="*/ 62555 w 403611"/>
                            <a:gd name="connsiteY2" fmla="*/ 80876 h 161940"/>
                            <a:gd name="connsiteX3" fmla="*/ 140205 w 403611"/>
                            <a:gd name="connsiteY3" fmla="*/ 147435 h 161940"/>
                            <a:gd name="connsiteX4" fmla="*/ 132745 w 403611"/>
                            <a:gd name="connsiteY4" fmla="*/ 59928 h 161940"/>
                            <a:gd name="connsiteX5" fmla="*/ 210576 w 403611"/>
                            <a:gd name="connsiteY5" fmla="*/ 126921 h 161940"/>
                            <a:gd name="connsiteX6" fmla="*/ 198760 w 403611"/>
                            <a:gd name="connsiteY6" fmla="*/ 40004 h 161940"/>
                            <a:gd name="connsiteX7" fmla="*/ 272870 w 403611"/>
                            <a:gd name="connsiteY7" fmla="*/ 107207 h 161940"/>
                            <a:gd name="connsiteX8" fmla="*/ 263722 w 403611"/>
                            <a:gd name="connsiteY8" fmla="*/ 19738 h 161940"/>
                            <a:gd name="connsiteX9" fmla="*/ 335422 w 403611"/>
                            <a:gd name="connsiteY9" fmla="*/ 88997 h 161940"/>
                            <a:gd name="connsiteX10" fmla="*/ 328084 w 403611"/>
                            <a:gd name="connsiteY10" fmla="*/ 295 h 161940"/>
                            <a:gd name="connsiteX11" fmla="*/ 403611 w 403611"/>
                            <a:gd name="connsiteY11" fmla="*/ 68211 h 161940"/>
                            <a:gd name="connsiteX0" fmla="*/ 0 w 403611"/>
                            <a:gd name="connsiteY0" fmla="*/ 150147 h 161801"/>
                            <a:gd name="connsiteX1" fmla="*/ 63276 w 403611"/>
                            <a:gd name="connsiteY1" fmla="*/ 161314 h 161801"/>
                            <a:gd name="connsiteX2" fmla="*/ 62555 w 403611"/>
                            <a:gd name="connsiteY2" fmla="*/ 80876 h 161801"/>
                            <a:gd name="connsiteX3" fmla="*/ 140205 w 403611"/>
                            <a:gd name="connsiteY3" fmla="*/ 147435 h 161801"/>
                            <a:gd name="connsiteX4" fmla="*/ 132745 w 403611"/>
                            <a:gd name="connsiteY4" fmla="*/ 59928 h 161801"/>
                            <a:gd name="connsiteX5" fmla="*/ 210576 w 403611"/>
                            <a:gd name="connsiteY5" fmla="*/ 126921 h 161801"/>
                            <a:gd name="connsiteX6" fmla="*/ 198760 w 403611"/>
                            <a:gd name="connsiteY6" fmla="*/ 40004 h 161801"/>
                            <a:gd name="connsiteX7" fmla="*/ 272870 w 403611"/>
                            <a:gd name="connsiteY7" fmla="*/ 107207 h 161801"/>
                            <a:gd name="connsiteX8" fmla="*/ 263722 w 403611"/>
                            <a:gd name="connsiteY8" fmla="*/ 19738 h 161801"/>
                            <a:gd name="connsiteX9" fmla="*/ 335422 w 403611"/>
                            <a:gd name="connsiteY9" fmla="*/ 88997 h 161801"/>
                            <a:gd name="connsiteX10" fmla="*/ 328084 w 403611"/>
                            <a:gd name="connsiteY10" fmla="*/ 295 h 161801"/>
                            <a:gd name="connsiteX11" fmla="*/ 403611 w 403611"/>
                            <a:gd name="connsiteY11" fmla="*/ 68211 h 161801"/>
                            <a:gd name="connsiteX0" fmla="*/ 0 w 403611"/>
                            <a:gd name="connsiteY0" fmla="*/ 150147 h 161801"/>
                            <a:gd name="connsiteX1" fmla="*/ 63276 w 403611"/>
                            <a:gd name="connsiteY1" fmla="*/ 161314 h 161801"/>
                            <a:gd name="connsiteX2" fmla="*/ 62555 w 403611"/>
                            <a:gd name="connsiteY2" fmla="*/ 80876 h 161801"/>
                            <a:gd name="connsiteX3" fmla="*/ 140205 w 403611"/>
                            <a:gd name="connsiteY3" fmla="*/ 147435 h 161801"/>
                            <a:gd name="connsiteX4" fmla="*/ 132745 w 403611"/>
                            <a:gd name="connsiteY4" fmla="*/ 59928 h 161801"/>
                            <a:gd name="connsiteX5" fmla="*/ 210576 w 403611"/>
                            <a:gd name="connsiteY5" fmla="*/ 126921 h 161801"/>
                            <a:gd name="connsiteX6" fmla="*/ 198760 w 403611"/>
                            <a:gd name="connsiteY6" fmla="*/ 40004 h 161801"/>
                            <a:gd name="connsiteX7" fmla="*/ 272870 w 403611"/>
                            <a:gd name="connsiteY7" fmla="*/ 107207 h 161801"/>
                            <a:gd name="connsiteX8" fmla="*/ 263722 w 403611"/>
                            <a:gd name="connsiteY8" fmla="*/ 19738 h 161801"/>
                            <a:gd name="connsiteX9" fmla="*/ 335422 w 403611"/>
                            <a:gd name="connsiteY9" fmla="*/ 88997 h 161801"/>
                            <a:gd name="connsiteX10" fmla="*/ 328084 w 403611"/>
                            <a:gd name="connsiteY10" fmla="*/ 295 h 161801"/>
                            <a:gd name="connsiteX11" fmla="*/ 403611 w 403611"/>
                            <a:gd name="connsiteY11" fmla="*/ 68211 h 161801"/>
                            <a:gd name="connsiteX0" fmla="*/ 8302 w 348637"/>
                            <a:gd name="connsiteY0" fmla="*/ 161314 h 161314"/>
                            <a:gd name="connsiteX1" fmla="*/ 7581 w 348637"/>
                            <a:gd name="connsiteY1" fmla="*/ 80876 h 161314"/>
                            <a:gd name="connsiteX2" fmla="*/ 85231 w 348637"/>
                            <a:gd name="connsiteY2" fmla="*/ 147435 h 161314"/>
                            <a:gd name="connsiteX3" fmla="*/ 77771 w 348637"/>
                            <a:gd name="connsiteY3" fmla="*/ 59928 h 161314"/>
                            <a:gd name="connsiteX4" fmla="*/ 155602 w 348637"/>
                            <a:gd name="connsiteY4" fmla="*/ 126921 h 161314"/>
                            <a:gd name="connsiteX5" fmla="*/ 143786 w 348637"/>
                            <a:gd name="connsiteY5" fmla="*/ 40004 h 161314"/>
                            <a:gd name="connsiteX6" fmla="*/ 217896 w 348637"/>
                            <a:gd name="connsiteY6" fmla="*/ 107207 h 161314"/>
                            <a:gd name="connsiteX7" fmla="*/ 208748 w 348637"/>
                            <a:gd name="connsiteY7" fmla="*/ 19738 h 161314"/>
                            <a:gd name="connsiteX8" fmla="*/ 280448 w 348637"/>
                            <a:gd name="connsiteY8" fmla="*/ 88997 h 161314"/>
                            <a:gd name="connsiteX9" fmla="*/ 273110 w 348637"/>
                            <a:gd name="connsiteY9" fmla="*/ 295 h 161314"/>
                            <a:gd name="connsiteX10" fmla="*/ 348637 w 348637"/>
                            <a:gd name="connsiteY10" fmla="*/ 68211 h 161314"/>
                            <a:gd name="connsiteX0" fmla="*/ 0 w 341056"/>
                            <a:gd name="connsiteY0" fmla="*/ 80876 h 148010"/>
                            <a:gd name="connsiteX1" fmla="*/ 77650 w 341056"/>
                            <a:gd name="connsiteY1" fmla="*/ 147435 h 148010"/>
                            <a:gd name="connsiteX2" fmla="*/ 70190 w 341056"/>
                            <a:gd name="connsiteY2" fmla="*/ 59928 h 148010"/>
                            <a:gd name="connsiteX3" fmla="*/ 148021 w 341056"/>
                            <a:gd name="connsiteY3" fmla="*/ 126921 h 148010"/>
                            <a:gd name="connsiteX4" fmla="*/ 136205 w 341056"/>
                            <a:gd name="connsiteY4" fmla="*/ 40004 h 148010"/>
                            <a:gd name="connsiteX5" fmla="*/ 210315 w 341056"/>
                            <a:gd name="connsiteY5" fmla="*/ 107207 h 148010"/>
                            <a:gd name="connsiteX6" fmla="*/ 201167 w 341056"/>
                            <a:gd name="connsiteY6" fmla="*/ 19738 h 148010"/>
                            <a:gd name="connsiteX7" fmla="*/ 272867 w 341056"/>
                            <a:gd name="connsiteY7" fmla="*/ 88997 h 148010"/>
                            <a:gd name="connsiteX8" fmla="*/ 265529 w 341056"/>
                            <a:gd name="connsiteY8" fmla="*/ 295 h 148010"/>
                            <a:gd name="connsiteX9" fmla="*/ 341056 w 341056"/>
                            <a:gd name="connsiteY9" fmla="*/ 68211 h 148010"/>
                            <a:gd name="connsiteX0" fmla="*/ 12759 w 276165"/>
                            <a:gd name="connsiteY0" fmla="*/ 147435 h 147435"/>
                            <a:gd name="connsiteX1" fmla="*/ 5299 w 276165"/>
                            <a:gd name="connsiteY1" fmla="*/ 59928 h 147435"/>
                            <a:gd name="connsiteX2" fmla="*/ 83130 w 276165"/>
                            <a:gd name="connsiteY2" fmla="*/ 126921 h 147435"/>
                            <a:gd name="connsiteX3" fmla="*/ 71314 w 276165"/>
                            <a:gd name="connsiteY3" fmla="*/ 40004 h 147435"/>
                            <a:gd name="connsiteX4" fmla="*/ 145424 w 276165"/>
                            <a:gd name="connsiteY4" fmla="*/ 107207 h 147435"/>
                            <a:gd name="connsiteX5" fmla="*/ 136276 w 276165"/>
                            <a:gd name="connsiteY5" fmla="*/ 19738 h 147435"/>
                            <a:gd name="connsiteX6" fmla="*/ 207976 w 276165"/>
                            <a:gd name="connsiteY6" fmla="*/ 88997 h 147435"/>
                            <a:gd name="connsiteX7" fmla="*/ 200638 w 276165"/>
                            <a:gd name="connsiteY7" fmla="*/ 295 h 147435"/>
                            <a:gd name="connsiteX8" fmla="*/ 276165 w 276165"/>
                            <a:gd name="connsiteY8" fmla="*/ 68211 h 1474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76165" h="147435">
                              <a:moveTo>
                                <a:pt x="12759" y="147435"/>
                              </a:moveTo>
                              <a:cubicBezTo>
                                <a:pt x="36838" y="141295"/>
                                <a:pt x="-16330" y="67005"/>
                                <a:pt x="5299" y="59928"/>
                              </a:cubicBezTo>
                              <a:cubicBezTo>
                                <a:pt x="25335" y="55255"/>
                                <a:pt x="60766" y="133708"/>
                                <a:pt x="83130" y="126921"/>
                              </a:cubicBezTo>
                              <a:cubicBezTo>
                                <a:pt x="107849" y="119776"/>
                                <a:pt x="46025" y="47391"/>
                                <a:pt x="71314" y="40004"/>
                              </a:cubicBezTo>
                              <a:cubicBezTo>
                                <a:pt x="93013" y="33424"/>
                                <a:pt x="126124" y="113929"/>
                                <a:pt x="145424" y="107207"/>
                              </a:cubicBezTo>
                              <a:cubicBezTo>
                                <a:pt x="168505" y="101593"/>
                                <a:pt x="109312" y="28906"/>
                                <a:pt x="136276" y="19738"/>
                              </a:cubicBezTo>
                              <a:cubicBezTo>
                                <a:pt x="157051" y="14057"/>
                                <a:pt x="184602" y="95864"/>
                                <a:pt x="207976" y="88997"/>
                              </a:cubicBezTo>
                              <a:cubicBezTo>
                                <a:pt x="242747" y="78913"/>
                                <a:pt x="171180" y="9551"/>
                                <a:pt x="200638" y="295"/>
                              </a:cubicBezTo>
                              <a:cubicBezTo>
                                <a:pt x="222267" y="-5463"/>
                                <a:pt x="251120" y="75074"/>
                                <a:pt x="276165" y="68211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7030A0"/>
                          </a:solidFill>
                          <a:headEnd type="none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  <p:sp>
                      <p:nvSpPr>
                        <p:cNvPr id="84" name="Forme libre 83"/>
                        <p:cNvSpPr/>
                        <p:nvPr/>
                      </p:nvSpPr>
                      <p:spPr>
                        <a:xfrm rot="1527782">
                          <a:off x="19646787" y="2065048"/>
                          <a:ext cx="4934366" cy="4140842"/>
                        </a:xfrm>
                        <a:custGeom>
                          <a:avLst/>
                          <a:gdLst>
                            <a:gd name="connsiteX0" fmla="*/ 0 w 2006917"/>
                            <a:gd name="connsiteY0" fmla="*/ 203680 h 289405"/>
                            <a:gd name="connsiteX1" fmla="*/ 1766887 w 2006917"/>
                            <a:gd name="connsiteY1" fmla="*/ 1273 h 289405"/>
                            <a:gd name="connsiteX2" fmla="*/ 1985962 w 2006917"/>
                            <a:gd name="connsiteY2" fmla="*/ 289405 h 289405"/>
                            <a:gd name="connsiteX0" fmla="*/ 0 w 1987007"/>
                            <a:gd name="connsiteY0" fmla="*/ 202455 h 316750"/>
                            <a:gd name="connsiteX1" fmla="*/ 733425 w 1987007"/>
                            <a:gd name="connsiteY1" fmla="*/ 311992 h 316750"/>
                            <a:gd name="connsiteX2" fmla="*/ 1766887 w 1987007"/>
                            <a:gd name="connsiteY2" fmla="*/ 48 h 316750"/>
                            <a:gd name="connsiteX3" fmla="*/ 1985962 w 1987007"/>
                            <a:gd name="connsiteY3" fmla="*/ 288180 h 316750"/>
                            <a:gd name="connsiteX0" fmla="*/ 0 w 1987007"/>
                            <a:gd name="connsiteY0" fmla="*/ 247699 h 318361"/>
                            <a:gd name="connsiteX1" fmla="*/ 733425 w 1987007"/>
                            <a:gd name="connsiteY1" fmla="*/ 311992 h 318361"/>
                            <a:gd name="connsiteX2" fmla="*/ 1766887 w 1987007"/>
                            <a:gd name="connsiteY2" fmla="*/ 48 h 318361"/>
                            <a:gd name="connsiteX3" fmla="*/ 1985962 w 1987007"/>
                            <a:gd name="connsiteY3" fmla="*/ 288180 h 318361"/>
                            <a:gd name="connsiteX0" fmla="*/ 0 w 1987007"/>
                            <a:gd name="connsiteY0" fmla="*/ 247699 h 325651"/>
                            <a:gd name="connsiteX1" fmla="*/ 357187 w 1987007"/>
                            <a:gd name="connsiteY1" fmla="*/ 254733 h 325651"/>
                            <a:gd name="connsiteX2" fmla="*/ 733425 w 1987007"/>
                            <a:gd name="connsiteY2" fmla="*/ 311992 h 325651"/>
                            <a:gd name="connsiteX3" fmla="*/ 1766887 w 1987007"/>
                            <a:gd name="connsiteY3" fmla="*/ 48 h 325651"/>
                            <a:gd name="connsiteX4" fmla="*/ 1985962 w 1987007"/>
                            <a:gd name="connsiteY4" fmla="*/ 288180 h 325651"/>
                            <a:gd name="connsiteX0" fmla="*/ 0 w 1987007"/>
                            <a:gd name="connsiteY0" fmla="*/ 247699 h 324941"/>
                            <a:gd name="connsiteX1" fmla="*/ 185737 w 1987007"/>
                            <a:gd name="connsiteY1" fmla="*/ 247590 h 324941"/>
                            <a:gd name="connsiteX2" fmla="*/ 733425 w 1987007"/>
                            <a:gd name="connsiteY2" fmla="*/ 311992 h 324941"/>
                            <a:gd name="connsiteX3" fmla="*/ 1766887 w 1987007"/>
                            <a:gd name="connsiteY3" fmla="*/ 48 h 324941"/>
                            <a:gd name="connsiteX4" fmla="*/ 1985962 w 1987007"/>
                            <a:gd name="connsiteY4" fmla="*/ 288180 h 324941"/>
                            <a:gd name="connsiteX0" fmla="*/ 0 w 1987007"/>
                            <a:gd name="connsiteY0" fmla="*/ 247699 h 322815"/>
                            <a:gd name="connsiteX1" fmla="*/ 185737 w 1987007"/>
                            <a:gd name="connsiteY1" fmla="*/ 247590 h 322815"/>
                            <a:gd name="connsiteX2" fmla="*/ 733425 w 1987007"/>
                            <a:gd name="connsiteY2" fmla="*/ 311992 h 322815"/>
                            <a:gd name="connsiteX3" fmla="*/ 1766887 w 1987007"/>
                            <a:gd name="connsiteY3" fmla="*/ 48 h 322815"/>
                            <a:gd name="connsiteX4" fmla="*/ 1985962 w 1987007"/>
                            <a:gd name="connsiteY4" fmla="*/ 288180 h 322815"/>
                            <a:gd name="connsiteX0" fmla="*/ 0 w 1987007"/>
                            <a:gd name="connsiteY0" fmla="*/ 247699 h 322815"/>
                            <a:gd name="connsiteX1" fmla="*/ 185737 w 1987007"/>
                            <a:gd name="connsiteY1" fmla="*/ 247590 h 322815"/>
                            <a:gd name="connsiteX2" fmla="*/ 733425 w 1987007"/>
                            <a:gd name="connsiteY2" fmla="*/ 311992 h 322815"/>
                            <a:gd name="connsiteX3" fmla="*/ 1766887 w 1987007"/>
                            <a:gd name="connsiteY3" fmla="*/ 48 h 322815"/>
                            <a:gd name="connsiteX4" fmla="*/ 1985962 w 1987007"/>
                            <a:gd name="connsiteY4" fmla="*/ 288180 h 322815"/>
                            <a:gd name="connsiteX0" fmla="*/ 0 w 1991770"/>
                            <a:gd name="connsiteY0" fmla="*/ 331043 h 331492"/>
                            <a:gd name="connsiteX1" fmla="*/ 190500 w 1991770"/>
                            <a:gd name="connsiteY1" fmla="*/ 247590 h 331492"/>
                            <a:gd name="connsiteX2" fmla="*/ 738188 w 1991770"/>
                            <a:gd name="connsiteY2" fmla="*/ 311992 h 331492"/>
                            <a:gd name="connsiteX3" fmla="*/ 1771650 w 1991770"/>
                            <a:gd name="connsiteY3" fmla="*/ 48 h 331492"/>
                            <a:gd name="connsiteX4" fmla="*/ 1990725 w 1991770"/>
                            <a:gd name="connsiteY4" fmla="*/ 288180 h 331492"/>
                            <a:gd name="connsiteX0" fmla="*/ 0 w 1996138"/>
                            <a:gd name="connsiteY0" fmla="*/ 330998 h 331447"/>
                            <a:gd name="connsiteX1" fmla="*/ 190500 w 1996138"/>
                            <a:gd name="connsiteY1" fmla="*/ 247545 h 331447"/>
                            <a:gd name="connsiteX2" fmla="*/ 414338 w 1996138"/>
                            <a:gd name="connsiteY2" fmla="*/ 283372 h 331447"/>
                            <a:gd name="connsiteX3" fmla="*/ 1771650 w 1996138"/>
                            <a:gd name="connsiteY3" fmla="*/ 3 h 331447"/>
                            <a:gd name="connsiteX4" fmla="*/ 1990725 w 1996138"/>
                            <a:gd name="connsiteY4" fmla="*/ 288135 h 331447"/>
                            <a:gd name="connsiteX0" fmla="*/ 0 w 1996138"/>
                            <a:gd name="connsiteY0" fmla="*/ 330997 h 331446"/>
                            <a:gd name="connsiteX1" fmla="*/ 190500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0997 h 331446"/>
                            <a:gd name="connsiteX1" fmla="*/ 190500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0997 h 331446"/>
                            <a:gd name="connsiteX1" fmla="*/ 190500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0997 h 331446"/>
                            <a:gd name="connsiteX1" fmla="*/ 166687 w 1996138"/>
                            <a:gd name="connsiteY1" fmla="*/ 247544 h 331446"/>
                            <a:gd name="connsiteX2" fmla="*/ 414338 w 1996138"/>
                            <a:gd name="connsiteY2" fmla="*/ 283371 h 331446"/>
                            <a:gd name="connsiteX3" fmla="*/ 1771650 w 1996138"/>
                            <a:gd name="connsiteY3" fmla="*/ 2 h 331446"/>
                            <a:gd name="connsiteX4" fmla="*/ 1990725 w 1996138"/>
                            <a:gd name="connsiteY4" fmla="*/ 288134 h 331446"/>
                            <a:gd name="connsiteX0" fmla="*/ 0 w 1996138"/>
                            <a:gd name="connsiteY0" fmla="*/ 331062 h 331511"/>
                            <a:gd name="connsiteX1" fmla="*/ 166687 w 1996138"/>
                            <a:gd name="connsiteY1" fmla="*/ 247609 h 331511"/>
                            <a:gd name="connsiteX2" fmla="*/ 414338 w 1996138"/>
                            <a:gd name="connsiteY2" fmla="*/ 283436 h 331511"/>
                            <a:gd name="connsiteX3" fmla="*/ 523573 w 1996138"/>
                            <a:gd name="connsiteY3" fmla="*/ 261417 h 331511"/>
                            <a:gd name="connsiteX4" fmla="*/ 1771650 w 1996138"/>
                            <a:gd name="connsiteY4" fmla="*/ 67 h 331511"/>
                            <a:gd name="connsiteX5" fmla="*/ 1990725 w 1996138"/>
                            <a:gd name="connsiteY5" fmla="*/ 288199 h 331511"/>
                            <a:gd name="connsiteX0" fmla="*/ 0 w 1992208"/>
                            <a:gd name="connsiteY0" fmla="*/ 333218 h 333667"/>
                            <a:gd name="connsiteX1" fmla="*/ 166687 w 1992208"/>
                            <a:gd name="connsiteY1" fmla="*/ 249765 h 333667"/>
                            <a:gd name="connsiteX2" fmla="*/ 414338 w 1992208"/>
                            <a:gd name="connsiteY2" fmla="*/ 285592 h 333667"/>
                            <a:gd name="connsiteX3" fmla="*/ 664067 w 1992208"/>
                            <a:gd name="connsiteY3" fmla="*/ 163561 h 333667"/>
                            <a:gd name="connsiteX4" fmla="*/ 1771650 w 1992208"/>
                            <a:gd name="connsiteY4" fmla="*/ 2223 h 333667"/>
                            <a:gd name="connsiteX5" fmla="*/ 1990725 w 1992208"/>
                            <a:gd name="connsiteY5" fmla="*/ 290355 h 333667"/>
                            <a:gd name="connsiteX0" fmla="*/ 0 w 1992208"/>
                            <a:gd name="connsiteY0" fmla="*/ 333946 h 334395"/>
                            <a:gd name="connsiteX1" fmla="*/ 166687 w 1992208"/>
                            <a:gd name="connsiteY1" fmla="*/ 250493 h 334395"/>
                            <a:gd name="connsiteX2" fmla="*/ 414338 w 1992208"/>
                            <a:gd name="connsiteY2" fmla="*/ 286320 h 334395"/>
                            <a:gd name="connsiteX3" fmla="*/ 664067 w 1992208"/>
                            <a:gd name="connsiteY3" fmla="*/ 164289 h 334395"/>
                            <a:gd name="connsiteX4" fmla="*/ 747410 w 1992208"/>
                            <a:gd name="connsiteY4" fmla="*/ 142859 h 334395"/>
                            <a:gd name="connsiteX5" fmla="*/ 1771650 w 1992208"/>
                            <a:gd name="connsiteY5" fmla="*/ 2951 h 334395"/>
                            <a:gd name="connsiteX6" fmla="*/ 1990725 w 1992208"/>
                            <a:gd name="connsiteY6" fmla="*/ 291083 h 334395"/>
                            <a:gd name="connsiteX0" fmla="*/ 0 w 1991334"/>
                            <a:gd name="connsiteY0" fmla="*/ 331634 h 332083"/>
                            <a:gd name="connsiteX1" fmla="*/ 166687 w 1991334"/>
                            <a:gd name="connsiteY1" fmla="*/ 248181 h 332083"/>
                            <a:gd name="connsiteX2" fmla="*/ 414338 w 1991334"/>
                            <a:gd name="connsiteY2" fmla="*/ 284008 h 332083"/>
                            <a:gd name="connsiteX3" fmla="*/ 664067 w 1991334"/>
                            <a:gd name="connsiteY3" fmla="*/ 161977 h 332083"/>
                            <a:gd name="connsiteX4" fmla="*/ 885523 w 1991334"/>
                            <a:gd name="connsiteY4" fmla="*/ 209603 h 332083"/>
                            <a:gd name="connsiteX5" fmla="*/ 1771650 w 1991334"/>
                            <a:gd name="connsiteY5" fmla="*/ 639 h 332083"/>
                            <a:gd name="connsiteX6" fmla="*/ 1990725 w 1991334"/>
                            <a:gd name="connsiteY6" fmla="*/ 288771 h 332083"/>
                            <a:gd name="connsiteX0" fmla="*/ 0 w 1991334"/>
                            <a:gd name="connsiteY0" fmla="*/ 333367 h 333816"/>
                            <a:gd name="connsiteX1" fmla="*/ 166687 w 1991334"/>
                            <a:gd name="connsiteY1" fmla="*/ 249914 h 333816"/>
                            <a:gd name="connsiteX2" fmla="*/ 414338 w 1991334"/>
                            <a:gd name="connsiteY2" fmla="*/ 285741 h 333816"/>
                            <a:gd name="connsiteX3" fmla="*/ 664067 w 1991334"/>
                            <a:gd name="connsiteY3" fmla="*/ 163710 h 333816"/>
                            <a:gd name="connsiteX4" fmla="*/ 885523 w 1991334"/>
                            <a:gd name="connsiteY4" fmla="*/ 211336 h 333816"/>
                            <a:gd name="connsiteX5" fmla="*/ 1109360 w 1991334"/>
                            <a:gd name="connsiteY5" fmla="*/ 156567 h 333816"/>
                            <a:gd name="connsiteX6" fmla="*/ 1771650 w 1991334"/>
                            <a:gd name="connsiteY6" fmla="*/ 2372 h 333816"/>
                            <a:gd name="connsiteX7" fmla="*/ 1990725 w 1991334"/>
                            <a:gd name="connsiteY7" fmla="*/ 290504 h 333816"/>
                            <a:gd name="connsiteX0" fmla="*/ 0 w 1991099"/>
                            <a:gd name="connsiteY0" fmla="*/ 338000 h 338449"/>
                            <a:gd name="connsiteX1" fmla="*/ 166687 w 1991099"/>
                            <a:gd name="connsiteY1" fmla="*/ 254547 h 338449"/>
                            <a:gd name="connsiteX2" fmla="*/ 414338 w 1991099"/>
                            <a:gd name="connsiteY2" fmla="*/ 290374 h 338449"/>
                            <a:gd name="connsiteX3" fmla="*/ 664067 w 1991099"/>
                            <a:gd name="connsiteY3" fmla="*/ 168343 h 338449"/>
                            <a:gd name="connsiteX4" fmla="*/ 885523 w 1991099"/>
                            <a:gd name="connsiteY4" fmla="*/ 215969 h 338449"/>
                            <a:gd name="connsiteX5" fmla="*/ 1085547 w 1991099"/>
                            <a:gd name="connsiteY5" fmla="*/ 99287 h 338449"/>
                            <a:gd name="connsiteX6" fmla="*/ 1771650 w 1991099"/>
                            <a:gd name="connsiteY6" fmla="*/ 7005 h 338449"/>
                            <a:gd name="connsiteX7" fmla="*/ 1990725 w 1991099"/>
                            <a:gd name="connsiteY7" fmla="*/ 295137 h 338449"/>
                            <a:gd name="connsiteX0" fmla="*/ 0 w 1991099"/>
                            <a:gd name="connsiteY0" fmla="*/ 339393 h 339842"/>
                            <a:gd name="connsiteX1" fmla="*/ 166687 w 1991099"/>
                            <a:gd name="connsiteY1" fmla="*/ 255940 h 339842"/>
                            <a:gd name="connsiteX2" fmla="*/ 414338 w 1991099"/>
                            <a:gd name="connsiteY2" fmla="*/ 291767 h 339842"/>
                            <a:gd name="connsiteX3" fmla="*/ 664067 w 1991099"/>
                            <a:gd name="connsiteY3" fmla="*/ 169736 h 339842"/>
                            <a:gd name="connsiteX4" fmla="*/ 885523 w 1991099"/>
                            <a:gd name="connsiteY4" fmla="*/ 217362 h 339842"/>
                            <a:gd name="connsiteX5" fmla="*/ 1085547 w 1991099"/>
                            <a:gd name="connsiteY5" fmla="*/ 100680 h 339842"/>
                            <a:gd name="connsiteX6" fmla="*/ 1149843 w 1991099"/>
                            <a:gd name="connsiteY6" fmla="*/ 79250 h 339842"/>
                            <a:gd name="connsiteX7" fmla="*/ 1771650 w 1991099"/>
                            <a:gd name="connsiteY7" fmla="*/ 8398 h 339842"/>
                            <a:gd name="connsiteX8" fmla="*/ 1990725 w 1991099"/>
                            <a:gd name="connsiteY8" fmla="*/ 296530 h 339842"/>
                            <a:gd name="connsiteX0" fmla="*/ 0 w 1990974"/>
                            <a:gd name="connsiteY0" fmla="*/ 333114 h 333563"/>
                            <a:gd name="connsiteX1" fmla="*/ 166687 w 1990974"/>
                            <a:gd name="connsiteY1" fmla="*/ 249661 h 333563"/>
                            <a:gd name="connsiteX2" fmla="*/ 414338 w 1990974"/>
                            <a:gd name="connsiteY2" fmla="*/ 285488 h 333563"/>
                            <a:gd name="connsiteX3" fmla="*/ 664067 w 1990974"/>
                            <a:gd name="connsiteY3" fmla="*/ 163457 h 333563"/>
                            <a:gd name="connsiteX4" fmla="*/ 885523 w 1990974"/>
                            <a:gd name="connsiteY4" fmla="*/ 211083 h 333563"/>
                            <a:gd name="connsiteX5" fmla="*/ 1085547 w 1990974"/>
                            <a:gd name="connsiteY5" fmla="*/ 94401 h 333563"/>
                            <a:gd name="connsiteX6" fmla="*/ 1333200 w 1990974"/>
                            <a:gd name="connsiteY6" fmla="*/ 156315 h 333563"/>
                            <a:gd name="connsiteX7" fmla="*/ 1771650 w 1990974"/>
                            <a:gd name="connsiteY7" fmla="*/ 2119 h 333563"/>
                            <a:gd name="connsiteX8" fmla="*/ 1990725 w 1990974"/>
                            <a:gd name="connsiteY8" fmla="*/ 290251 h 333563"/>
                            <a:gd name="connsiteX0" fmla="*/ 0 w 1990836"/>
                            <a:gd name="connsiteY0" fmla="*/ 323709 h 324158"/>
                            <a:gd name="connsiteX1" fmla="*/ 166687 w 1990836"/>
                            <a:gd name="connsiteY1" fmla="*/ 240256 h 324158"/>
                            <a:gd name="connsiteX2" fmla="*/ 414338 w 1990836"/>
                            <a:gd name="connsiteY2" fmla="*/ 276083 h 324158"/>
                            <a:gd name="connsiteX3" fmla="*/ 664067 w 1990836"/>
                            <a:gd name="connsiteY3" fmla="*/ 154052 h 324158"/>
                            <a:gd name="connsiteX4" fmla="*/ 885523 w 1990836"/>
                            <a:gd name="connsiteY4" fmla="*/ 201678 h 324158"/>
                            <a:gd name="connsiteX5" fmla="*/ 1085547 w 1990836"/>
                            <a:gd name="connsiteY5" fmla="*/ 84996 h 324158"/>
                            <a:gd name="connsiteX6" fmla="*/ 1333200 w 1990836"/>
                            <a:gd name="connsiteY6" fmla="*/ 146910 h 324158"/>
                            <a:gd name="connsiteX7" fmla="*/ 1621631 w 1990836"/>
                            <a:gd name="connsiteY7" fmla="*/ 2239 h 324158"/>
                            <a:gd name="connsiteX8" fmla="*/ 1990725 w 1990836"/>
                            <a:gd name="connsiteY8" fmla="*/ 280846 h 324158"/>
                            <a:gd name="connsiteX0" fmla="*/ 0 w 1945610"/>
                            <a:gd name="connsiteY0" fmla="*/ 344176 h 344625"/>
                            <a:gd name="connsiteX1" fmla="*/ 166687 w 1945610"/>
                            <a:gd name="connsiteY1" fmla="*/ 260723 h 344625"/>
                            <a:gd name="connsiteX2" fmla="*/ 414338 w 1945610"/>
                            <a:gd name="connsiteY2" fmla="*/ 296550 h 344625"/>
                            <a:gd name="connsiteX3" fmla="*/ 664067 w 1945610"/>
                            <a:gd name="connsiteY3" fmla="*/ 174519 h 344625"/>
                            <a:gd name="connsiteX4" fmla="*/ 885523 w 1945610"/>
                            <a:gd name="connsiteY4" fmla="*/ 222145 h 344625"/>
                            <a:gd name="connsiteX5" fmla="*/ 1085547 w 1945610"/>
                            <a:gd name="connsiteY5" fmla="*/ 105463 h 344625"/>
                            <a:gd name="connsiteX6" fmla="*/ 1333200 w 1945610"/>
                            <a:gd name="connsiteY6" fmla="*/ 167377 h 344625"/>
                            <a:gd name="connsiteX7" fmla="*/ 1621631 w 1945610"/>
                            <a:gd name="connsiteY7" fmla="*/ 22706 h 344625"/>
                            <a:gd name="connsiteX8" fmla="*/ 1945481 w 1945610"/>
                            <a:gd name="connsiteY8" fmla="*/ 29851 h 344625"/>
                            <a:gd name="connsiteX0" fmla="*/ 0 w 1945481"/>
                            <a:gd name="connsiteY0" fmla="*/ 344506 h 344955"/>
                            <a:gd name="connsiteX1" fmla="*/ 166687 w 1945481"/>
                            <a:gd name="connsiteY1" fmla="*/ 261053 h 344955"/>
                            <a:gd name="connsiteX2" fmla="*/ 414338 w 1945481"/>
                            <a:gd name="connsiteY2" fmla="*/ 296880 h 344955"/>
                            <a:gd name="connsiteX3" fmla="*/ 664067 w 1945481"/>
                            <a:gd name="connsiteY3" fmla="*/ 174849 h 344955"/>
                            <a:gd name="connsiteX4" fmla="*/ 885523 w 1945481"/>
                            <a:gd name="connsiteY4" fmla="*/ 222475 h 344955"/>
                            <a:gd name="connsiteX5" fmla="*/ 1085547 w 1945481"/>
                            <a:gd name="connsiteY5" fmla="*/ 105793 h 344955"/>
                            <a:gd name="connsiteX6" fmla="*/ 1333200 w 1945481"/>
                            <a:gd name="connsiteY6" fmla="*/ 167707 h 344955"/>
                            <a:gd name="connsiteX7" fmla="*/ 1621631 w 1945481"/>
                            <a:gd name="connsiteY7" fmla="*/ 23036 h 344955"/>
                            <a:gd name="connsiteX8" fmla="*/ 1799924 w 1945481"/>
                            <a:gd name="connsiteY8" fmla="*/ 1020 h 344955"/>
                            <a:gd name="connsiteX9" fmla="*/ 1945481 w 1945481"/>
                            <a:gd name="connsiteY9" fmla="*/ 30181 h 344955"/>
                            <a:gd name="connsiteX0" fmla="*/ 0 w 1945481"/>
                            <a:gd name="connsiteY0" fmla="*/ 323206 h 323655"/>
                            <a:gd name="connsiteX1" fmla="*/ 166687 w 1945481"/>
                            <a:gd name="connsiteY1" fmla="*/ 239753 h 323655"/>
                            <a:gd name="connsiteX2" fmla="*/ 414338 w 1945481"/>
                            <a:gd name="connsiteY2" fmla="*/ 275580 h 323655"/>
                            <a:gd name="connsiteX3" fmla="*/ 664067 w 1945481"/>
                            <a:gd name="connsiteY3" fmla="*/ 153549 h 323655"/>
                            <a:gd name="connsiteX4" fmla="*/ 885523 w 1945481"/>
                            <a:gd name="connsiteY4" fmla="*/ 201175 h 323655"/>
                            <a:gd name="connsiteX5" fmla="*/ 1085547 w 1945481"/>
                            <a:gd name="connsiteY5" fmla="*/ 84493 h 323655"/>
                            <a:gd name="connsiteX6" fmla="*/ 1333200 w 1945481"/>
                            <a:gd name="connsiteY6" fmla="*/ 146407 h 323655"/>
                            <a:gd name="connsiteX7" fmla="*/ 1621631 w 1945481"/>
                            <a:gd name="connsiteY7" fmla="*/ 1736 h 323655"/>
                            <a:gd name="connsiteX8" fmla="*/ 1821356 w 1945481"/>
                            <a:gd name="connsiteY8" fmla="*/ 63064 h 323655"/>
                            <a:gd name="connsiteX9" fmla="*/ 1945481 w 1945481"/>
                            <a:gd name="connsiteY9" fmla="*/ 8881 h 323655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085547 w 1945481"/>
                            <a:gd name="connsiteY5" fmla="*/ 79835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33172 w 1945481"/>
                            <a:gd name="connsiteY5" fmla="*/ 79835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33172 w 1945481"/>
                            <a:gd name="connsiteY5" fmla="*/ 79835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8548 h 318997"/>
                            <a:gd name="connsiteX1" fmla="*/ 166687 w 1945481"/>
                            <a:gd name="connsiteY1" fmla="*/ 235095 h 318997"/>
                            <a:gd name="connsiteX2" fmla="*/ 414338 w 1945481"/>
                            <a:gd name="connsiteY2" fmla="*/ 270922 h 318997"/>
                            <a:gd name="connsiteX3" fmla="*/ 664067 w 1945481"/>
                            <a:gd name="connsiteY3" fmla="*/ 148891 h 318997"/>
                            <a:gd name="connsiteX4" fmla="*/ 885523 w 1945481"/>
                            <a:gd name="connsiteY4" fmla="*/ 196517 h 318997"/>
                            <a:gd name="connsiteX5" fmla="*/ 1114122 w 1945481"/>
                            <a:gd name="connsiteY5" fmla="*/ 77453 h 318997"/>
                            <a:gd name="connsiteX6" fmla="*/ 1333200 w 1945481"/>
                            <a:gd name="connsiteY6" fmla="*/ 141749 h 318997"/>
                            <a:gd name="connsiteX7" fmla="*/ 1571624 w 1945481"/>
                            <a:gd name="connsiteY7" fmla="*/ 1841 h 318997"/>
                            <a:gd name="connsiteX8" fmla="*/ 1821356 w 1945481"/>
                            <a:gd name="connsiteY8" fmla="*/ 58406 h 318997"/>
                            <a:gd name="connsiteX9" fmla="*/ 1945481 w 1945481"/>
                            <a:gd name="connsiteY9" fmla="*/ 4223 h 318997"/>
                            <a:gd name="connsiteX0" fmla="*/ 0 w 1945481"/>
                            <a:gd name="connsiteY0" fmla="*/ 316936 h 317385"/>
                            <a:gd name="connsiteX1" fmla="*/ 166687 w 1945481"/>
                            <a:gd name="connsiteY1" fmla="*/ 233483 h 317385"/>
                            <a:gd name="connsiteX2" fmla="*/ 414338 w 1945481"/>
                            <a:gd name="connsiteY2" fmla="*/ 269310 h 317385"/>
                            <a:gd name="connsiteX3" fmla="*/ 664067 w 1945481"/>
                            <a:gd name="connsiteY3" fmla="*/ 147279 h 317385"/>
                            <a:gd name="connsiteX4" fmla="*/ 885523 w 1945481"/>
                            <a:gd name="connsiteY4" fmla="*/ 194905 h 317385"/>
                            <a:gd name="connsiteX5" fmla="*/ 1114122 w 1945481"/>
                            <a:gd name="connsiteY5" fmla="*/ 75841 h 317385"/>
                            <a:gd name="connsiteX6" fmla="*/ 1333200 w 1945481"/>
                            <a:gd name="connsiteY6" fmla="*/ 140137 h 317385"/>
                            <a:gd name="connsiteX7" fmla="*/ 1571624 w 1945481"/>
                            <a:gd name="connsiteY7" fmla="*/ 229 h 317385"/>
                            <a:gd name="connsiteX8" fmla="*/ 1821356 w 1945481"/>
                            <a:gd name="connsiteY8" fmla="*/ 56794 h 317385"/>
                            <a:gd name="connsiteX9" fmla="*/ 1945481 w 1945481"/>
                            <a:gd name="connsiteY9" fmla="*/ 2611 h 317385"/>
                            <a:gd name="connsiteX0" fmla="*/ 0 w 1945481"/>
                            <a:gd name="connsiteY0" fmla="*/ 316906 h 317355"/>
                            <a:gd name="connsiteX1" fmla="*/ 166687 w 1945481"/>
                            <a:gd name="connsiteY1" fmla="*/ 233453 h 317355"/>
                            <a:gd name="connsiteX2" fmla="*/ 414338 w 1945481"/>
                            <a:gd name="connsiteY2" fmla="*/ 269280 h 317355"/>
                            <a:gd name="connsiteX3" fmla="*/ 664067 w 1945481"/>
                            <a:gd name="connsiteY3" fmla="*/ 147249 h 317355"/>
                            <a:gd name="connsiteX4" fmla="*/ 885523 w 1945481"/>
                            <a:gd name="connsiteY4" fmla="*/ 194875 h 317355"/>
                            <a:gd name="connsiteX5" fmla="*/ 1114122 w 1945481"/>
                            <a:gd name="connsiteY5" fmla="*/ 75811 h 317355"/>
                            <a:gd name="connsiteX6" fmla="*/ 1333200 w 1945481"/>
                            <a:gd name="connsiteY6" fmla="*/ 140107 h 317355"/>
                            <a:gd name="connsiteX7" fmla="*/ 1571624 w 1945481"/>
                            <a:gd name="connsiteY7" fmla="*/ 199 h 317355"/>
                            <a:gd name="connsiteX8" fmla="*/ 1821356 w 1945481"/>
                            <a:gd name="connsiteY8" fmla="*/ 56764 h 317355"/>
                            <a:gd name="connsiteX9" fmla="*/ 1945481 w 1945481"/>
                            <a:gd name="connsiteY9" fmla="*/ 2581 h 317355"/>
                            <a:gd name="connsiteX0" fmla="*/ 0 w 1945481"/>
                            <a:gd name="connsiteY0" fmla="*/ 316906 h 317355"/>
                            <a:gd name="connsiteX1" fmla="*/ 166687 w 1945481"/>
                            <a:gd name="connsiteY1" fmla="*/ 233453 h 317355"/>
                            <a:gd name="connsiteX2" fmla="*/ 414338 w 1945481"/>
                            <a:gd name="connsiteY2" fmla="*/ 269280 h 317355"/>
                            <a:gd name="connsiteX3" fmla="*/ 664067 w 1945481"/>
                            <a:gd name="connsiteY3" fmla="*/ 147249 h 317355"/>
                            <a:gd name="connsiteX4" fmla="*/ 885523 w 1945481"/>
                            <a:gd name="connsiteY4" fmla="*/ 194875 h 317355"/>
                            <a:gd name="connsiteX5" fmla="*/ 1114122 w 1945481"/>
                            <a:gd name="connsiteY5" fmla="*/ 75811 h 317355"/>
                            <a:gd name="connsiteX6" fmla="*/ 1333200 w 1945481"/>
                            <a:gd name="connsiteY6" fmla="*/ 140107 h 317355"/>
                            <a:gd name="connsiteX7" fmla="*/ 1571624 w 1945481"/>
                            <a:gd name="connsiteY7" fmla="*/ 199 h 317355"/>
                            <a:gd name="connsiteX8" fmla="*/ 1821356 w 1945481"/>
                            <a:gd name="connsiteY8" fmla="*/ 56764 h 317355"/>
                            <a:gd name="connsiteX9" fmla="*/ 1945481 w 1945481"/>
                            <a:gd name="connsiteY9" fmla="*/ 2581 h 317355"/>
                            <a:gd name="connsiteX0" fmla="*/ 0 w 1945481"/>
                            <a:gd name="connsiteY0" fmla="*/ 316906 h 317355"/>
                            <a:gd name="connsiteX1" fmla="*/ 166687 w 1945481"/>
                            <a:gd name="connsiteY1" fmla="*/ 233453 h 317355"/>
                            <a:gd name="connsiteX2" fmla="*/ 414338 w 1945481"/>
                            <a:gd name="connsiteY2" fmla="*/ 269280 h 317355"/>
                            <a:gd name="connsiteX3" fmla="*/ 664067 w 1945481"/>
                            <a:gd name="connsiteY3" fmla="*/ 147249 h 317355"/>
                            <a:gd name="connsiteX4" fmla="*/ 885523 w 1945481"/>
                            <a:gd name="connsiteY4" fmla="*/ 194875 h 317355"/>
                            <a:gd name="connsiteX5" fmla="*/ 1114122 w 1945481"/>
                            <a:gd name="connsiteY5" fmla="*/ 75811 h 317355"/>
                            <a:gd name="connsiteX6" fmla="*/ 1333200 w 1945481"/>
                            <a:gd name="connsiteY6" fmla="*/ 140107 h 317355"/>
                            <a:gd name="connsiteX7" fmla="*/ 1571624 w 1945481"/>
                            <a:gd name="connsiteY7" fmla="*/ 199 h 317355"/>
                            <a:gd name="connsiteX8" fmla="*/ 1821356 w 1945481"/>
                            <a:gd name="connsiteY8" fmla="*/ 56764 h 317355"/>
                            <a:gd name="connsiteX9" fmla="*/ 1945481 w 1945481"/>
                            <a:gd name="connsiteY9" fmla="*/ 2581 h 317355"/>
                            <a:gd name="connsiteX0" fmla="*/ 0 w 1995487"/>
                            <a:gd name="connsiteY0" fmla="*/ 371634 h 372083"/>
                            <a:gd name="connsiteX1" fmla="*/ 166687 w 1995487"/>
                            <a:gd name="connsiteY1" fmla="*/ 288181 h 372083"/>
                            <a:gd name="connsiteX2" fmla="*/ 414338 w 1995487"/>
                            <a:gd name="connsiteY2" fmla="*/ 324008 h 372083"/>
                            <a:gd name="connsiteX3" fmla="*/ 664067 w 1995487"/>
                            <a:gd name="connsiteY3" fmla="*/ 201977 h 372083"/>
                            <a:gd name="connsiteX4" fmla="*/ 885523 w 1995487"/>
                            <a:gd name="connsiteY4" fmla="*/ 249603 h 372083"/>
                            <a:gd name="connsiteX5" fmla="*/ 1114122 w 1995487"/>
                            <a:gd name="connsiteY5" fmla="*/ 130539 h 372083"/>
                            <a:gd name="connsiteX6" fmla="*/ 1333200 w 1995487"/>
                            <a:gd name="connsiteY6" fmla="*/ 194835 h 372083"/>
                            <a:gd name="connsiteX7" fmla="*/ 1571624 w 1995487"/>
                            <a:gd name="connsiteY7" fmla="*/ 54927 h 372083"/>
                            <a:gd name="connsiteX8" fmla="*/ 1821356 w 1995487"/>
                            <a:gd name="connsiteY8" fmla="*/ 111492 h 372083"/>
                            <a:gd name="connsiteX9" fmla="*/ 1995487 w 1995487"/>
                            <a:gd name="connsiteY9" fmla="*/ 159 h 372083"/>
                            <a:gd name="connsiteX0" fmla="*/ 0 w 1993105"/>
                            <a:gd name="connsiteY0" fmla="*/ 317020 h 317469"/>
                            <a:gd name="connsiteX1" fmla="*/ 166687 w 1993105"/>
                            <a:gd name="connsiteY1" fmla="*/ 233567 h 317469"/>
                            <a:gd name="connsiteX2" fmla="*/ 414338 w 1993105"/>
                            <a:gd name="connsiteY2" fmla="*/ 269394 h 317469"/>
                            <a:gd name="connsiteX3" fmla="*/ 664067 w 1993105"/>
                            <a:gd name="connsiteY3" fmla="*/ 147363 h 317469"/>
                            <a:gd name="connsiteX4" fmla="*/ 885523 w 1993105"/>
                            <a:gd name="connsiteY4" fmla="*/ 194989 h 317469"/>
                            <a:gd name="connsiteX5" fmla="*/ 1114122 w 1993105"/>
                            <a:gd name="connsiteY5" fmla="*/ 75925 h 317469"/>
                            <a:gd name="connsiteX6" fmla="*/ 1333200 w 1993105"/>
                            <a:gd name="connsiteY6" fmla="*/ 140221 h 317469"/>
                            <a:gd name="connsiteX7" fmla="*/ 1571624 w 1993105"/>
                            <a:gd name="connsiteY7" fmla="*/ 313 h 317469"/>
                            <a:gd name="connsiteX8" fmla="*/ 1821356 w 1993105"/>
                            <a:gd name="connsiteY8" fmla="*/ 56878 h 317469"/>
                            <a:gd name="connsiteX9" fmla="*/ 1993105 w 1993105"/>
                            <a:gd name="connsiteY9" fmla="*/ 314 h 317469"/>
                            <a:gd name="connsiteX0" fmla="*/ 0 w 1962149"/>
                            <a:gd name="connsiteY0" fmla="*/ 328871 h 329320"/>
                            <a:gd name="connsiteX1" fmla="*/ 166687 w 1962149"/>
                            <a:gd name="connsiteY1" fmla="*/ 245418 h 329320"/>
                            <a:gd name="connsiteX2" fmla="*/ 414338 w 1962149"/>
                            <a:gd name="connsiteY2" fmla="*/ 281245 h 329320"/>
                            <a:gd name="connsiteX3" fmla="*/ 664067 w 1962149"/>
                            <a:gd name="connsiteY3" fmla="*/ 159214 h 329320"/>
                            <a:gd name="connsiteX4" fmla="*/ 885523 w 1962149"/>
                            <a:gd name="connsiteY4" fmla="*/ 206840 h 329320"/>
                            <a:gd name="connsiteX5" fmla="*/ 1114122 w 1962149"/>
                            <a:gd name="connsiteY5" fmla="*/ 87776 h 329320"/>
                            <a:gd name="connsiteX6" fmla="*/ 1333200 w 1962149"/>
                            <a:gd name="connsiteY6" fmla="*/ 152072 h 329320"/>
                            <a:gd name="connsiteX7" fmla="*/ 1571624 w 1962149"/>
                            <a:gd name="connsiteY7" fmla="*/ 12164 h 329320"/>
                            <a:gd name="connsiteX8" fmla="*/ 1821356 w 1962149"/>
                            <a:gd name="connsiteY8" fmla="*/ 68729 h 329320"/>
                            <a:gd name="connsiteX9" fmla="*/ 1962149 w 1962149"/>
                            <a:gd name="connsiteY9" fmla="*/ 259 h 329320"/>
                            <a:gd name="connsiteX0" fmla="*/ 0 w 1962149"/>
                            <a:gd name="connsiteY0" fmla="*/ 328880 h 329329"/>
                            <a:gd name="connsiteX1" fmla="*/ 166687 w 1962149"/>
                            <a:gd name="connsiteY1" fmla="*/ 245427 h 329329"/>
                            <a:gd name="connsiteX2" fmla="*/ 414338 w 1962149"/>
                            <a:gd name="connsiteY2" fmla="*/ 281254 h 329329"/>
                            <a:gd name="connsiteX3" fmla="*/ 664067 w 1962149"/>
                            <a:gd name="connsiteY3" fmla="*/ 159223 h 329329"/>
                            <a:gd name="connsiteX4" fmla="*/ 885523 w 1962149"/>
                            <a:gd name="connsiteY4" fmla="*/ 206849 h 329329"/>
                            <a:gd name="connsiteX5" fmla="*/ 1114122 w 1962149"/>
                            <a:gd name="connsiteY5" fmla="*/ 87785 h 329329"/>
                            <a:gd name="connsiteX6" fmla="*/ 1333200 w 1962149"/>
                            <a:gd name="connsiteY6" fmla="*/ 152081 h 329329"/>
                            <a:gd name="connsiteX7" fmla="*/ 1571624 w 1962149"/>
                            <a:gd name="connsiteY7" fmla="*/ 12173 h 329329"/>
                            <a:gd name="connsiteX8" fmla="*/ 1821356 w 1962149"/>
                            <a:gd name="connsiteY8" fmla="*/ 68738 h 329329"/>
                            <a:gd name="connsiteX9" fmla="*/ 1962149 w 1962149"/>
                            <a:gd name="connsiteY9" fmla="*/ 268 h 329329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71624 w 1955006"/>
                            <a:gd name="connsiteY7" fmla="*/ 16918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3200 w 1955006"/>
                            <a:gd name="connsiteY6" fmla="*/ 156826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74"/>
                            <a:gd name="connsiteX1" fmla="*/ 166687 w 1955006"/>
                            <a:gd name="connsiteY1" fmla="*/ 250172 h 334074"/>
                            <a:gd name="connsiteX2" fmla="*/ 414338 w 1955006"/>
                            <a:gd name="connsiteY2" fmla="*/ 285999 h 334074"/>
                            <a:gd name="connsiteX3" fmla="*/ 664067 w 1955006"/>
                            <a:gd name="connsiteY3" fmla="*/ 163968 h 334074"/>
                            <a:gd name="connsiteX4" fmla="*/ 885523 w 1955006"/>
                            <a:gd name="connsiteY4" fmla="*/ 211594 h 334074"/>
                            <a:gd name="connsiteX5" fmla="*/ 1114122 w 1955006"/>
                            <a:gd name="connsiteY5" fmla="*/ 92530 h 334074"/>
                            <a:gd name="connsiteX6" fmla="*/ 1337962 w 1955006"/>
                            <a:gd name="connsiteY6" fmla="*/ 144920 h 334074"/>
                            <a:gd name="connsiteX7" fmla="*/ 1597818 w 1955006"/>
                            <a:gd name="connsiteY7" fmla="*/ 14537 h 334074"/>
                            <a:gd name="connsiteX8" fmla="*/ 1821356 w 1955006"/>
                            <a:gd name="connsiteY8" fmla="*/ 73483 h 334074"/>
                            <a:gd name="connsiteX9" fmla="*/ 1955006 w 1955006"/>
                            <a:gd name="connsiteY9" fmla="*/ 250 h 334074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14338 w 1955006"/>
                            <a:gd name="connsiteY2" fmla="*/ 285999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14338 w 1955006"/>
                            <a:gd name="connsiteY2" fmla="*/ 285999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14338 w 1955006"/>
                            <a:gd name="connsiteY2" fmla="*/ 285999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404237 w 1955006"/>
                            <a:gd name="connsiteY2" fmla="*/ 282626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52"/>
                            <a:gd name="connsiteX1" fmla="*/ 166687 w 1955006"/>
                            <a:gd name="connsiteY1" fmla="*/ 250172 h 334052"/>
                            <a:gd name="connsiteX2" fmla="*/ 398852 w 1955006"/>
                            <a:gd name="connsiteY2" fmla="*/ 278583 h 334052"/>
                            <a:gd name="connsiteX3" fmla="*/ 664067 w 1955006"/>
                            <a:gd name="connsiteY3" fmla="*/ 163968 h 334052"/>
                            <a:gd name="connsiteX4" fmla="*/ 885523 w 1955006"/>
                            <a:gd name="connsiteY4" fmla="*/ 211594 h 334052"/>
                            <a:gd name="connsiteX5" fmla="*/ 1114122 w 1955006"/>
                            <a:gd name="connsiteY5" fmla="*/ 92530 h 334052"/>
                            <a:gd name="connsiteX6" fmla="*/ 1337962 w 1955006"/>
                            <a:gd name="connsiteY6" fmla="*/ 144920 h 334052"/>
                            <a:gd name="connsiteX7" fmla="*/ 1597818 w 1955006"/>
                            <a:gd name="connsiteY7" fmla="*/ 14537 h 334052"/>
                            <a:gd name="connsiteX8" fmla="*/ 1821356 w 1955006"/>
                            <a:gd name="connsiteY8" fmla="*/ 73483 h 334052"/>
                            <a:gd name="connsiteX9" fmla="*/ 1955006 w 1955006"/>
                            <a:gd name="connsiteY9" fmla="*/ 250 h 33405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64067 w 1955006"/>
                            <a:gd name="connsiteY3" fmla="*/ 163968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45878 w 1955006"/>
                            <a:gd name="connsiteY3" fmla="*/ 171367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85523 w 1955006"/>
                            <a:gd name="connsiteY4" fmla="*/ 211594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114122 w 1955006"/>
                            <a:gd name="connsiteY5" fmla="*/ 92530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7962 w 1955006"/>
                            <a:gd name="connsiteY6" fmla="*/ 144920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97818 w 1955006"/>
                            <a:gd name="connsiteY7" fmla="*/ 14537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80300 w 1955006"/>
                            <a:gd name="connsiteY7" fmla="*/ 26652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71206 w 1955006"/>
                            <a:gd name="connsiteY7" fmla="*/ 30350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25 h 334042"/>
                            <a:gd name="connsiteX1" fmla="*/ 180831 w 1955006"/>
                            <a:gd name="connsiteY1" fmla="*/ 248159 h 334042"/>
                            <a:gd name="connsiteX2" fmla="*/ 398852 w 1955006"/>
                            <a:gd name="connsiteY2" fmla="*/ 278583 h 334042"/>
                            <a:gd name="connsiteX3" fmla="*/ 654293 w 1955006"/>
                            <a:gd name="connsiteY3" fmla="*/ 179791 h 334042"/>
                            <a:gd name="connsiteX4" fmla="*/ 865321 w 1955006"/>
                            <a:gd name="connsiteY4" fmla="*/ 204849 h 334042"/>
                            <a:gd name="connsiteX5" fmla="*/ 1089532 w 1955006"/>
                            <a:gd name="connsiteY5" fmla="*/ 105652 h 334042"/>
                            <a:gd name="connsiteX6" fmla="*/ 1333239 w 1955006"/>
                            <a:gd name="connsiteY6" fmla="*/ 162429 h 334042"/>
                            <a:gd name="connsiteX7" fmla="*/ 1571206 w 1955006"/>
                            <a:gd name="connsiteY7" fmla="*/ 30350 h 334042"/>
                            <a:gd name="connsiteX8" fmla="*/ 1821356 w 1955006"/>
                            <a:gd name="connsiteY8" fmla="*/ 73483 h 334042"/>
                            <a:gd name="connsiteX9" fmla="*/ 1955006 w 1955006"/>
                            <a:gd name="connsiteY9" fmla="*/ 250 h 334042"/>
                            <a:gd name="connsiteX0" fmla="*/ 0 w 1955006"/>
                            <a:gd name="connsiteY0" fmla="*/ 333606 h 334023"/>
                            <a:gd name="connsiteX1" fmla="*/ 180831 w 1955006"/>
                            <a:gd name="connsiteY1" fmla="*/ 248140 h 334023"/>
                            <a:gd name="connsiteX2" fmla="*/ 398852 w 1955006"/>
                            <a:gd name="connsiteY2" fmla="*/ 278564 h 334023"/>
                            <a:gd name="connsiteX3" fmla="*/ 654293 w 1955006"/>
                            <a:gd name="connsiteY3" fmla="*/ 179772 h 334023"/>
                            <a:gd name="connsiteX4" fmla="*/ 865321 w 1955006"/>
                            <a:gd name="connsiteY4" fmla="*/ 204830 h 334023"/>
                            <a:gd name="connsiteX5" fmla="*/ 1089532 w 1955006"/>
                            <a:gd name="connsiteY5" fmla="*/ 105633 h 334023"/>
                            <a:gd name="connsiteX6" fmla="*/ 1333239 w 1955006"/>
                            <a:gd name="connsiteY6" fmla="*/ 162410 h 334023"/>
                            <a:gd name="connsiteX7" fmla="*/ 1571206 w 1955006"/>
                            <a:gd name="connsiteY7" fmla="*/ 30331 h 334023"/>
                            <a:gd name="connsiteX8" fmla="*/ 1829435 w 1955006"/>
                            <a:gd name="connsiteY8" fmla="*/ 79530 h 334023"/>
                            <a:gd name="connsiteX9" fmla="*/ 1955006 w 1955006"/>
                            <a:gd name="connsiteY9" fmla="*/ 231 h 334023"/>
                            <a:gd name="connsiteX0" fmla="*/ 0 w 1955006"/>
                            <a:gd name="connsiteY0" fmla="*/ 333606 h 334023"/>
                            <a:gd name="connsiteX1" fmla="*/ 180831 w 1955006"/>
                            <a:gd name="connsiteY1" fmla="*/ 248140 h 334023"/>
                            <a:gd name="connsiteX2" fmla="*/ 398852 w 1955006"/>
                            <a:gd name="connsiteY2" fmla="*/ 278564 h 334023"/>
                            <a:gd name="connsiteX3" fmla="*/ 654293 w 1955006"/>
                            <a:gd name="connsiteY3" fmla="*/ 179772 h 334023"/>
                            <a:gd name="connsiteX4" fmla="*/ 865321 w 1955006"/>
                            <a:gd name="connsiteY4" fmla="*/ 204830 h 334023"/>
                            <a:gd name="connsiteX5" fmla="*/ 1089532 w 1955006"/>
                            <a:gd name="connsiteY5" fmla="*/ 105633 h 334023"/>
                            <a:gd name="connsiteX6" fmla="*/ 1333239 w 1955006"/>
                            <a:gd name="connsiteY6" fmla="*/ 162410 h 334023"/>
                            <a:gd name="connsiteX7" fmla="*/ 1571206 w 1955006"/>
                            <a:gd name="connsiteY7" fmla="*/ 30331 h 334023"/>
                            <a:gd name="connsiteX8" fmla="*/ 1829435 w 1955006"/>
                            <a:gd name="connsiteY8" fmla="*/ 79530 h 334023"/>
                            <a:gd name="connsiteX9" fmla="*/ 1955006 w 1955006"/>
                            <a:gd name="connsiteY9" fmla="*/ 231 h 334023"/>
                            <a:gd name="connsiteX0" fmla="*/ 0 w 1955006"/>
                            <a:gd name="connsiteY0" fmla="*/ 333606 h 334023"/>
                            <a:gd name="connsiteX1" fmla="*/ 180831 w 1955006"/>
                            <a:gd name="connsiteY1" fmla="*/ 248140 h 334023"/>
                            <a:gd name="connsiteX2" fmla="*/ 398852 w 1955006"/>
                            <a:gd name="connsiteY2" fmla="*/ 278564 h 334023"/>
                            <a:gd name="connsiteX3" fmla="*/ 654293 w 1955006"/>
                            <a:gd name="connsiteY3" fmla="*/ 179772 h 334023"/>
                            <a:gd name="connsiteX4" fmla="*/ 865321 w 1955006"/>
                            <a:gd name="connsiteY4" fmla="*/ 204830 h 334023"/>
                            <a:gd name="connsiteX5" fmla="*/ 1089532 w 1955006"/>
                            <a:gd name="connsiteY5" fmla="*/ 105633 h 334023"/>
                            <a:gd name="connsiteX6" fmla="*/ 1333239 w 1955006"/>
                            <a:gd name="connsiteY6" fmla="*/ 162410 h 334023"/>
                            <a:gd name="connsiteX7" fmla="*/ 1571206 w 1955006"/>
                            <a:gd name="connsiteY7" fmla="*/ 30331 h 334023"/>
                            <a:gd name="connsiteX8" fmla="*/ 1829435 w 1955006"/>
                            <a:gd name="connsiteY8" fmla="*/ 79530 h 334023"/>
                            <a:gd name="connsiteX9" fmla="*/ 1955006 w 1955006"/>
                            <a:gd name="connsiteY9" fmla="*/ 231 h 334023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4293 w 1955006"/>
                            <a:gd name="connsiteY3" fmla="*/ 179764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1206 w 1955006"/>
                            <a:gd name="connsiteY7" fmla="*/ 30323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4293 w 1955006"/>
                            <a:gd name="connsiteY3" fmla="*/ 179764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52950 w 1955006"/>
                            <a:gd name="connsiteY3" fmla="*/ 17033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69452 w 1955006"/>
                            <a:gd name="connsiteY3" fmla="*/ 167981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60022 w 1955006"/>
                            <a:gd name="connsiteY3" fmla="*/ 169323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398852 w 1955006"/>
                            <a:gd name="connsiteY2" fmla="*/ 278556 h 334015"/>
                            <a:gd name="connsiteX3" fmla="*/ 660022 w 1955006"/>
                            <a:gd name="connsiteY3" fmla="*/ 169323 h 334015"/>
                            <a:gd name="connsiteX4" fmla="*/ 865321 w 1955006"/>
                            <a:gd name="connsiteY4" fmla="*/ 204822 h 334015"/>
                            <a:gd name="connsiteX5" fmla="*/ 1089532 w 1955006"/>
                            <a:gd name="connsiteY5" fmla="*/ 105625 h 334015"/>
                            <a:gd name="connsiteX6" fmla="*/ 1333239 w 1955006"/>
                            <a:gd name="connsiteY6" fmla="*/ 162402 h 334015"/>
                            <a:gd name="connsiteX7" fmla="*/ 1579965 w 1955006"/>
                            <a:gd name="connsiteY7" fmla="*/ 24266 h 334015"/>
                            <a:gd name="connsiteX8" fmla="*/ 1829435 w 1955006"/>
                            <a:gd name="connsiteY8" fmla="*/ 79522 h 334015"/>
                            <a:gd name="connsiteX9" fmla="*/ 1955006 w 1955006"/>
                            <a:gd name="connsiteY9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71466 w 1955006"/>
                            <a:gd name="connsiteY2" fmla="*/ 253213 h 334015"/>
                            <a:gd name="connsiteX3" fmla="*/ 398852 w 1955006"/>
                            <a:gd name="connsiteY3" fmla="*/ 278556 h 334015"/>
                            <a:gd name="connsiteX4" fmla="*/ 660022 w 1955006"/>
                            <a:gd name="connsiteY4" fmla="*/ 169323 h 334015"/>
                            <a:gd name="connsiteX5" fmla="*/ 865321 w 1955006"/>
                            <a:gd name="connsiteY5" fmla="*/ 204822 h 334015"/>
                            <a:gd name="connsiteX6" fmla="*/ 1089532 w 1955006"/>
                            <a:gd name="connsiteY6" fmla="*/ 105625 h 334015"/>
                            <a:gd name="connsiteX7" fmla="*/ 1333239 w 1955006"/>
                            <a:gd name="connsiteY7" fmla="*/ 162402 h 334015"/>
                            <a:gd name="connsiteX8" fmla="*/ 1579965 w 1955006"/>
                            <a:gd name="connsiteY8" fmla="*/ 24266 h 334015"/>
                            <a:gd name="connsiteX9" fmla="*/ 1829435 w 1955006"/>
                            <a:gd name="connsiteY9" fmla="*/ 79522 h 334015"/>
                            <a:gd name="connsiteX10" fmla="*/ 1955006 w 1955006"/>
                            <a:gd name="connsiteY10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398852 w 1955006"/>
                            <a:gd name="connsiteY3" fmla="*/ 278556 h 334015"/>
                            <a:gd name="connsiteX4" fmla="*/ 660022 w 1955006"/>
                            <a:gd name="connsiteY4" fmla="*/ 169323 h 334015"/>
                            <a:gd name="connsiteX5" fmla="*/ 865321 w 1955006"/>
                            <a:gd name="connsiteY5" fmla="*/ 204822 h 334015"/>
                            <a:gd name="connsiteX6" fmla="*/ 1089532 w 1955006"/>
                            <a:gd name="connsiteY6" fmla="*/ 105625 h 334015"/>
                            <a:gd name="connsiteX7" fmla="*/ 1333239 w 1955006"/>
                            <a:gd name="connsiteY7" fmla="*/ 162402 h 334015"/>
                            <a:gd name="connsiteX8" fmla="*/ 1579965 w 1955006"/>
                            <a:gd name="connsiteY8" fmla="*/ 24266 h 334015"/>
                            <a:gd name="connsiteX9" fmla="*/ 1829435 w 1955006"/>
                            <a:gd name="connsiteY9" fmla="*/ 79522 h 334015"/>
                            <a:gd name="connsiteX10" fmla="*/ 1955006 w 1955006"/>
                            <a:gd name="connsiteY10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323366 w 1955006"/>
                            <a:gd name="connsiteY3" fmla="*/ 293481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257386 w 1955006"/>
                            <a:gd name="connsiteY3" fmla="*/ 224044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34986 w 1955006"/>
                            <a:gd name="connsiteY2" fmla="*/ 314171 h 334015"/>
                            <a:gd name="connsiteX3" fmla="*/ 273865 w 1955006"/>
                            <a:gd name="connsiteY3" fmla="*/ 221533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4015"/>
                            <a:gd name="connsiteX1" fmla="*/ 180831 w 1955006"/>
                            <a:gd name="connsiteY1" fmla="*/ 248132 h 334015"/>
                            <a:gd name="connsiteX2" fmla="*/ 244044 w 1955006"/>
                            <a:gd name="connsiteY2" fmla="*/ 310383 h 334015"/>
                            <a:gd name="connsiteX3" fmla="*/ 273865 w 1955006"/>
                            <a:gd name="connsiteY3" fmla="*/ 221533 h 334015"/>
                            <a:gd name="connsiteX4" fmla="*/ 398852 w 1955006"/>
                            <a:gd name="connsiteY4" fmla="*/ 278556 h 334015"/>
                            <a:gd name="connsiteX5" fmla="*/ 660022 w 1955006"/>
                            <a:gd name="connsiteY5" fmla="*/ 169323 h 334015"/>
                            <a:gd name="connsiteX6" fmla="*/ 865321 w 1955006"/>
                            <a:gd name="connsiteY6" fmla="*/ 204822 h 334015"/>
                            <a:gd name="connsiteX7" fmla="*/ 1089532 w 1955006"/>
                            <a:gd name="connsiteY7" fmla="*/ 105625 h 334015"/>
                            <a:gd name="connsiteX8" fmla="*/ 1333239 w 1955006"/>
                            <a:gd name="connsiteY8" fmla="*/ 162402 h 334015"/>
                            <a:gd name="connsiteX9" fmla="*/ 1579965 w 1955006"/>
                            <a:gd name="connsiteY9" fmla="*/ 24266 h 334015"/>
                            <a:gd name="connsiteX10" fmla="*/ 1829435 w 1955006"/>
                            <a:gd name="connsiteY10" fmla="*/ 79522 h 334015"/>
                            <a:gd name="connsiteX11" fmla="*/ 1955006 w 1955006"/>
                            <a:gd name="connsiteY11" fmla="*/ 223 h 334015"/>
                            <a:gd name="connsiteX0" fmla="*/ 0 w 1955006"/>
                            <a:gd name="connsiteY0" fmla="*/ 333598 h 333598"/>
                            <a:gd name="connsiteX1" fmla="*/ 127149 w 1955006"/>
                            <a:gd name="connsiteY1" fmla="*/ 270380 h 333598"/>
                            <a:gd name="connsiteX2" fmla="*/ 180831 w 1955006"/>
                            <a:gd name="connsiteY2" fmla="*/ 248132 h 333598"/>
                            <a:gd name="connsiteX3" fmla="*/ 244044 w 1955006"/>
                            <a:gd name="connsiteY3" fmla="*/ 310383 h 333598"/>
                            <a:gd name="connsiteX4" fmla="*/ 273865 w 1955006"/>
                            <a:gd name="connsiteY4" fmla="*/ 221533 h 333598"/>
                            <a:gd name="connsiteX5" fmla="*/ 398852 w 1955006"/>
                            <a:gd name="connsiteY5" fmla="*/ 278556 h 333598"/>
                            <a:gd name="connsiteX6" fmla="*/ 660022 w 1955006"/>
                            <a:gd name="connsiteY6" fmla="*/ 169323 h 333598"/>
                            <a:gd name="connsiteX7" fmla="*/ 865321 w 1955006"/>
                            <a:gd name="connsiteY7" fmla="*/ 204822 h 333598"/>
                            <a:gd name="connsiteX8" fmla="*/ 1089532 w 1955006"/>
                            <a:gd name="connsiteY8" fmla="*/ 105625 h 333598"/>
                            <a:gd name="connsiteX9" fmla="*/ 1333239 w 1955006"/>
                            <a:gd name="connsiteY9" fmla="*/ 162402 h 333598"/>
                            <a:gd name="connsiteX10" fmla="*/ 1579965 w 1955006"/>
                            <a:gd name="connsiteY10" fmla="*/ 24266 h 333598"/>
                            <a:gd name="connsiteX11" fmla="*/ 1829435 w 1955006"/>
                            <a:gd name="connsiteY11" fmla="*/ 79522 h 333598"/>
                            <a:gd name="connsiteX12" fmla="*/ 1955006 w 1955006"/>
                            <a:gd name="connsiteY12" fmla="*/ 223 h 333598"/>
                            <a:gd name="connsiteX0" fmla="*/ 0 w 1955006"/>
                            <a:gd name="connsiteY0" fmla="*/ 333598 h 333598"/>
                            <a:gd name="connsiteX1" fmla="*/ 151517 w 1955006"/>
                            <a:gd name="connsiteY1" fmla="*/ 319660 h 333598"/>
                            <a:gd name="connsiteX2" fmla="*/ 180831 w 1955006"/>
                            <a:gd name="connsiteY2" fmla="*/ 248132 h 333598"/>
                            <a:gd name="connsiteX3" fmla="*/ 244044 w 1955006"/>
                            <a:gd name="connsiteY3" fmla="*/ 310383 h 333598"/>
                            <a:gd name="connsiteX4" fmla="*/ 273865 w 1955006"/>
                            <a:gd name="connsiteY4" fmla="*/ 221533 h 333598"/>
                            <a:gd name="connsiteX5" fmla="*/ 398852 w 1955006"/>
                            <a:gd name="connsiteY5" fmla="*/ 278556 h 333598"/>
                            <a:gd name="connsiteX6" fmla="*/ 660022 w 1955006"/>
                            <a:gd name="connsiteY6" fmla="*/ 169323 h 333598"/>
                            <a:gd name="connsiteX7" fmla="*/ 865321 w 1955006"/>
                            <a:gd name="connsiteY7" fmla="*/ 204822 h 333598"/>
                            <a:gd name="connsiteX8" fmla="*/ 1089532 w 1955006"/>
                            <a:gd name="connsiteY8" fmla="*/ 105625 h 333598"/>
                            <a:gd name="connsiteX9" fmla="*/ 1333239 w 1955006"/>
                            <a:gd name="connsiteY9" fmla="*/ 162402 h 333598"/>
                            <a:gd name="connsiteX10" fmla="*/ 1579965 w 1955006"/>
                            <a:gd name="connsiteY10" fmla="*/ 24266 h 333598"/>
                            <a:gd name="connsiteX11" fmla="*/ 1829435 w 1955006"/>
                            <a:gd name="connsiteY11" fmla="*/ 79522 h 333598"/>
                            <a:gd name="connsiteX12" fmla="*/ 1955006 w 1955006"/>
                            <a:gd name="connsiteY12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80831 w 1955006"/>
                            <a:gd name="connsiteY3" fmla="*/ 248132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80831 w 1955006"/>
                            <a:gd name="connsiteY3" fmla="*/ 248132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1773 w 1955006"/>
                            <a:gd name="connsiteY3" fmla="*/ 251921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44044 w 1955006"/>
                            <a:gd name="connsiteY4" fmla="*/ 310383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3865 w 1955006"/>
                            <a:gd name="connsiteY5" fmla="*/ 221533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37901 w 1955006"/>
                            <a:gd name="connsiteY4" fmla="*/ 301684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76220 w 1955006"/>
                            <a:gd name="connsiteY5" fmla="*/ 221174 h 333598"/>
                            <a:gd name="connsiteX6" fmla="*/ 398852 w 1955006"/>
                            <a:gd name="connsiteY6" fmla="*/ 278556 h 333598"/>
                            <a:gd name="connsiteX7" fmla="*/ 660022 w 1955006"/>
                            <a:gd name="connsiteY7" fmla="*/ 169323 h 333598"/>
                            <a:gd name="connsiteX8" fmla="*/ 865321 w 1955006"/>
                            <a:gd name="connsiteY8" fmla="*/ 204822 h 333598"/>
                            <a:gd name="connsiteX9" fmla="*/ 1089532 w 1955006"/>
                            <a:gd name="connsiteY9" fmla="*/ 105625 h 333598"/>
                            <a:gd name="connsiteX10" fmla="*/ 1333239 w 1955006"/>
                            <a:gd name="connsiteY10" fmla="*/ 162402 h 333598"/>
                            <a:gd name="connsiteX11" fmla="*/ 1579965 w 1955006"/>
                            <a:gd name="connsiteY11" fmla="*/ 24266 h 333598"/>
                            <a:gd name="connsiteX12" fmla="*/ 1829435 w 1955006"/>
                            <a:gd name="connsiteY12" fmla="*/ 79522 h 333598"/>
                            <a:gd name="connsiteX13" fmla="*/ 1955006 w 1955006"/>
                            <a:gd name="connsiteY13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53912 w 1955006"/>
                            <a:gd name="connsiteY5" fmla="*/ 248660 h 333598"/>
                            <a:gd name="connsiteX6" fmla="*/ 276220 w 1955006"/>
                            <a:gd name="connsiteY6" fmla="*/ 221174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76220 w 1955006"/>
                            <a:gd name="connsiteY6" fmla="*/ 221174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660022 w 1955006"/>
                            <a:gd name="connsiteY8" fmla="*/ 169323 h 333598"/>
                            <a:gd name="connsiteX9" fmla="*/ 865321 w 1955006"/>
                            <a:gd name="connsiteY9" fmla="*/ 204822 h 333598"/>
                            <a:gd name="connsiteX10" fmla="*/ 1089532 w 1955006"/>
                            <a:gd name="connsiteY10" fmla="*/ 105625 h 333598"/>
                            <a:gd name="connsiteX11" fmla="*/ 1333239 w 1955006"/>
                            <a:gd name="connsiteY11" fmla="*/ 162402 h 333598"/>
                            <a:gd name="connsiteX12" fmla="*/ 1579965 w 1955006"/>
                            <a:gd name="connsiteY12" fmla="*/ 24266 h 333598"/>
                            <a:gd name="connsiteX13" fmla="*/ 1829435 w 1955006"/>
                            <a:gd name="connsiteY13" fmla="*/ 79522 h 333598"/>
                            <a:gd name="connsiteX14" fmla="*/ 1955006 w 1955006"/>
                            <a:gd name="connsiteY14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341124 w 1955006"/>
                            <a:gd name="connsiteY8" fmla="*/ 283549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330006 w 1955006"/>
                            <a:gd name="connsiteY8" fmla="*/ 210572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98852 w 1955006"/>
                            <a:gd name="connsiteY7" fmla="*/ 2785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20027 w 1955006"/>
                            <a:gd name="connsiteY7" fmla="*/ 203851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45922 w 1955006"/>
                            <a:gd name="connsiteY7" fmla="*/ 19990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40910 w 1955006"/>
                            <a:gd name="connsiteY5" fmla="*/ 226554 h 333598"/>
                            <a:gd name="connsiteX6" fmla="*/ 287541 w 1955006"/>
                            <a:gd name="connsiteY6" fmla="*/ 279668 h 333598"/>
                            <a:gd name="connsiteX7" fmla="*/ 306261 w 1955006"/>
                            <a:gd name="connsiteY7" fmla="*/ 2083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7839 w 1955006"/>
                            <a:gd name="connsiteY5" fmla="*/ 222204 h 333598"/>
                            <a:gd name="connsiteX6" fmla="*/ 287541 w 1955006"/>
                            <a:gd name="connsiteY6" fmla="*/ 279668 h 333598"/>
                            <a:gd name="connsiteX7" fmla="*/ 306261 w 1955006"/>
                            <a:gd name="connsiteY7" fmla="*/ 2083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06261 w 1955006"/>
                            <a:gd name="connsiteY7" fmla="*/ 208356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39217 w 1955006"/>
                            <a:gd name="connsiteY7" fmla="*/ 203335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39217 w 1955006"/>
                            <a:gd name="connsiteY7" fmla="*/ 203335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39217 w 1955006"/>
                            <a:gd name="connsiteY7" fmla="*/ 203335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4767 w 1955006"/>
                            <a:gd name="connsiteY5" fmla="*/ 217854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459481 w 1955006"/>
                            <a:gd name="connsiteY8" fmla="*/ 190848 h 333598"/>
                            <a:gd name="connsiteX9" fmla="*/ 660022 w 1955006"/>
                            <a:gd name="connsiteY9" fmla="*/ 169323 h 333598"/>
                            <a:gd name="connsiteX10" fmla="*/ 865321 w 1955006"/>
                            <a:gd name="connsiteY10" fmla="*/ 204822 h 333598"/>
                            <a:gd name="connsiteX11" fmla="*/ 1089532 w 1955006"/>
                            <a:gd name="connsiteY11" fmla="*/ 105625 h 333598"/>
                            <a:gd name="connsiteX12" fmla="*/ 1333239 w 1955006"/>
                            <a:gd name="connsiteY12" fmla="*/ 162402 h 333598"/>
                            <a:gd name="connsiteX13" fmla="*/ 1579965 w 1955006"/>
                            <a:gd name="connsiteY13" fmla="*/ 24266 h 333598"/>
                            <a:gd name="connsiteX14" fmla="*/ 1829435 w 1955006"/>
                            <a:gd name="connsiteY14" fmla="*/ 79522 h 333598"/>
                            <a:gd name="connsiteX15" fmla="*/ 1955006 w 1955006"/>
                            <a:gd name="connsiteY15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88858 w 1955006"/>
                            <a:gd name="connsiteY8" fmla="*/ 201606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5764 w 1955006"/>
                            <a:gd name="connsiteY3" fmla="*/ 246495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33488 w 1955006"/>
                            <a:gd name="connsiteY5" fmla="*/ 225275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8614 w 1955006"/>
                            <a:gd name="connsiteY7" fmla="*/ 207997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14398 w 1955006"/>
                            <a:gd name="connsiteY7" fmla="*/ 214342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292696 w 1955006"/>
                            <a:gd name="connsiteY7" fmla="*/ 198378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1753 w 1955006"/>
                            <a:gd name="connsiteY7" fmla="*/ 194590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59481 w 1955006"/>
                            <a:gd name="connsiteY9" fmla="*/ 190848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8435 w 1955006"/>
                            <a:gd name="connsiteY9" fmla="*/ 178222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80922 w 1955006"/>
                            <a:gd name="connsiteY9" fmla="*/ 181136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80922 w 1955006"/>
                            <a:gd name="connsiteY9" fmla="*/ 181136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660022 w 1955006"/>
                            <a:gd name="connsiteY10" fmla="*/ 16932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480348 w 1955006"/>
                            <a:gd name="connsiteY10" fmla="*/ 22319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91616 w 1955006"/>
                            <a:gd name="connsiteY9" fmla="*/ 172280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7492 w 1955006"/>
                            <a:gd name="connsiteY9" fmla="*/ 174431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10091 w 1955006"/>
                            <a:gd name="connsiteY9" fmla="*/ 16705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10091 w 1955006"/>
                            <a:gd name="connsiteY9" fmla="*/ 16705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410091 w 1955006"/>
                            <a:gd name="connsiteY9" fmla="*/ 16705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7717 w 1955006"/>
                            <a:gd name="connsiteY9" fmla="*/ 173513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65148 w 1955006"/>
                            <a:gd name="connsiteY10" fmla="*/ 218281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27842 w 1955006"/>
                            <a:gd name="connsiteY10" fmla="*/ 226373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4782 w 1955006"/>
                            <a:gd name="connsiteY9" fmla="*/ 172437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0657 w 1955006"/>
                            <a:gd name="connsiteY9" fmla="*/ 174589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0781 w 1955006"/>
                            <a:gd name="connsiteY10" fmla="*/ 227449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2816 w 1955006"/>
                            <a:gd name="connsiteY10" fmla="*/ 234297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70074 w 1955006"/>
                            <a:gd name="connsiteY9" fmla="*/ 173155 h 333598"/>
                            <a:gd name="connsiteX10" fmla="*/ 422816 w 1955006"/>
                            <a:gd name="connsiteY10" fmla="*/ 234297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865321 w 1955006"/>
                            <a:gd name="connsiteY11" fmla="*/ 204822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60402 w 1955006"/>
                            <a:gd name="connsiteY11" fmla="*/ 146266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60402 w 1955006"/>
                            <a:gd name="connsiteY11" fmla="*/ 146266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60402 w 1955006"/>
                            <a:gd name="connsiteY11" fmla="*/ 146266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22816 w 1955006"/>
                            <a:gd name="connsiteY10" fmla="*/ 234297 h 333598"/>
                            <a:gd name="connsiteX11" fmla="*/ 430727 w 1955006"/>
                            <a:gd name="connsiteY11" fmla="*/ 155083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8929 w 1955006"/>
                            <a:gd name="connsiteY10" fmla="*/ 237936 h 333598"/>
                            <a:gd name="connsiteX11" fmla="*/ 430727 w 1955006"/>
                            <a:gd name="connsiteY11" fmla="*/ 155083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8929 w 1955006"/>
                            <a:gd name="connsiteY10" fmla="*/ 237936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1089532 w 1955006"/>
                            <a:gd name="connsiteY12" fmla="*/ 105625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12081 w 1955006"/>
                            <a:gd name="connsiteY10" fmla="*/ 239971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511726 w 1955006"/>
                            <a:gd name="connsiteY12" fmla="*/ 217670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486865 w 1955006"/>
                            <a:gd name="connsiteY12" fmla="*/ 217603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598 h 333598"/>
                            <a:gd name="connsiteX1" fmla="*/ 64978 w 1955006"/>
                            <a:gd name="connsiteY1" fmla="*/ 320799 h 333598"/>
                            <a:gd name="connsiteX2" fmla="*/ 151517 w 1955006"/>
                            <a:gd name="connsiteY2" fmla="*/ 319660 h 333598"/>
                            <a:gd name="connsiteX3" fmla="*/ 173051 w 1955006"/>
                            <a:gd name="connsiteY3" fmla="*/ 244500 h 333598"/>
                            <a:gd name="connsiteX4" fmla="*/ 226131 w 1955006"/>
                            <a:gd name="connsiteY4" fmla="*/ 303477 h 333598"/>
                            <a:gd name="connsiteX5" fmla="*/ 240192 w 1955006"/>
                            <a:gd name="connsiteY5" fmla="*/ 221846 h 333598"/>
                            <a:gd name="connsiteX6" fmla="*/ 287541 w 1955006"/>
                            <a:gd name="connsiteY6" fmla="*/ 279668 h 333598"/>
                            <a:gd name="connsiteX7" fmla="*/ 302471 w 1955006"/>
                            <a:gd name="connsiteY7" fmla="*/ 199298 h 333598"/>
                            <a:gd name="connsiteX8" fmla="*/ 352379 w 1955006"/>
                            <a:gd name="connsiteY8" fmla="*/ 262564 h 333598"/>
                            <a:gd name="connsiteX9" fmla="*/ 363904 w 1955006"/>
                            <a:gd name="connsiteY9" fmla="*/ 177472 h 333598"/>
                            <a:gd name="connsiteX10" fmla="*/ 409797 w 1955006"/>
                            <a:gd name="connsiteY10" fmla="*/ 240650 h 333598"/>
                            <a:gd name="connsiteX11" fmla="*/ 421596 w 1955006"/>
                            <a:gd name="connsiteY11" fmla="*/ 157795 h 333598"/>
                            <a:gd name="connsiteX12" fmla="*/ 477734 w 1955006"/>
                            <a:gd name="connsiteY12" fmla="*/ 220316 h 333598"/>
                            <a:gd name="connsiteX13" fmla="*/ 1333239 w 1955006"/>
                            <a:gd name="connsiteY13" fmla="*/ 162402 h 333598"/>
                            <a:gd name="connsiteX14" fmla="*/ 1579965 w 1955006"/>
                            <a:gd name="connsiteY14" fmla="*/ 24266 h 333598"/>
                            <a:gd name="connsiteX15" fmla="*/ 1829435 w 1955006"/>
                            <a:gd name="connsiteY15" fmla="*/ 79522 h 333598"/>
                            <a:gd name="connsiteX16" fmla="*/ 1955006 w 1955006"/>
                            <a:gd name="connsiteY16" fmla="*/ 223 h 333598"/>
                            <a:gd name="connsiteX0" fmla="*/ 0 w 1955006"/>
                            <a:gd name="connsiteY0" fmla="*/ 333375 h 333375"/>
                            <a:gd name="connsiteX1" fmla="*/ 64978 w 1955006"/>
                            <a:gd name="connsiteY1" fmla="*/ 320576 h 333375"/>
                            <a:gd name="connsiteX2" fmla="*/ 151517 w 1955006"/>
                            <a:gd name="connsiteY2" fmla="*/ 319437 h 333375"/>
                            <a:gd name="connsiteX3" fmla="*/ 173051 w 1955006"/>
                            <a:gd name="connsiteY3" fmla="*/ 244277 h 333375"/>
                            <a:gd name="connsiteX4" fmla="*/ 226131 w 1955006"/>
                            <a:gd name="connsiteY4" fmla="*/ 303254 h 333375"/>
                            <a:gd name="connsiteX5" fmla="*/ 240192 w 1955006"/>
                            <a:gd name="connsiteY5" fmla="*/ 221623 h 333375"/>
                            <a:gd name="connsiteX6" fmla="*/ 287541 w 1955006"/>
                            <a:gd name="connsiteY6" fmla="*/ 279445 h 333375"/>
                            <a:gd name="connsiteX7" fmla="*/ 302471 w 1955006"/>
                            <a:gd name="connsiteY7" fmla="*/ 199075 h 333375"/>
                            <a:gd name="connsiteX8" fmla="*/ 352379 w 1955006"/>
                            <a:gd name="connsiteY8" fmla="*/ 262341 h 333375"/>
                            <a:gd name="connsiteX9" fmla="*/ 363904 w 1955006"/>
                            <a:gd name="connsiteY9" fmla="*/ 177249 h 333375"/>
                            <a:gd name="connsiteX10" fmla="*/ 409797 w 1955006"/>
                            <a:gd name="connsiteY10" fmla="*/ 240427 h 333375"/>
                            <a:gd name="connsiteX11" fmla="*/ 421596 w 1955006"/>
                            <a:gd name="connsiteY11" fmla="*/ 157572 h 333375"/>
                            <a:gd name="connsiteX12" fmla="*/ 477734 w 1955006"/>
                            <a:gd name="connsiteY12" fmla="*/ 220093 h 333375"/>
                            <a:gd name="connsiteX13" fmla="*/ 1333239 w 1955006"/>
                            <a:gd name="connsiteY13" fmla="*/ 162179 h 333375"/>
                            <a:gd name="connsiteX14" fmla="*/ 1579965 w 1955006"/>
                            <a:gd name="connsiteY14" fmla="*/ 24043 h 333375"/>
                            <a:gd name="connsiteX15" fmla="*/ 1955006 w 1955006"/>
                            <a:gd name="connsiteY15" fmla="*/ 0 h 333375"/>
                            <a:gd name="connsiteX0" fmla="*/ 0 w 1579965"/>
                            <a:gd name="connsiteY0" fmla="*/ 309332 h 309332"/>
                            <a:gd name="connsiteX1" fmla="*/ 64978 w 1579965"/>
                            <a:gd name="connsiteY1" fmla="*/ 296533 h 309332"/>
                            <a:gd name="connsiteX2" fmla="*/ 151517 w 1579965"/>
                            <a:gd name="connsiteY2" fmla="*/ 295394 h 309332"/>
                            <a:gd name="connsiteX3" fmla="*/ 173051 w 1579965"/>
                            <a:gd name="connsiteY3" fmla="*/ 220234 h 309332"/>
                            <a:gd name="connsiteX4" fmla="*/ 226131 w 1579965"/>
                            <a:gd name="connsiteY4" fmla="*/ 279211 h 309332"/>
                            <a:gd name="connsiteX5" fmla="*/ 240192 w 1579965"/>
                            <a:gd name="connsiteY5" fmla="*/ 197580 h 309332"/>
                            <a:gd name="connsiteX6" fmla="*/ 287541 w 1579965"/>
                            <a:gd name="connsiteY6" fmla="*/ 255402 h 309332"/>
                            <a:gd name="connsiteX7" fmla="*/ 302471 w 1579965"/>
                            <a:gd name="connsiteY7" fmla="*/ 175032 h 309332"/>
                            <a:gd name="connsiteX8" fmla="*/ 352379 w 1579965"/>
                            <a:gd name="connsiteY8" fmla="*/ 238298 h 309332"/>
                            <a:gd name="connsiteX9" fmla="*/ 363904 w 1579965"/>
                            <a:gd name="connsiteY9" fmla="*/ 153206 h 309332"/>
                            <a:gd name="connsiteX10" fmla="*/ 409797 w 1579965"/>
                            <a:gd name="connsiteY10" fmla="*/ 216384 h 309332"/>
                            <a:gd name="connsiteX11" fmla="*/ 421596 w 1579965"/>
                            <a:gd name="connsiteY11" fmla="*/ 133529 h 309332"/>
                            <a:gd name="connsiteX12" fmla="*/ 477734 w 1579965"/>
                            <a:gd name="connsiteY12" fmla="*/ 196050 h 309332"/>
                            <a:gd name="connsiteX13" fmla="*/ 1333239 w 1579965"/>
                            <a:gd name="connsiteY13" fmla="*/ 138136 h 309332"/>
                            <a:gd name="connsiteX14" fmla="*/ 1579965 w 1579965"/>
                            <a:gd name="connsiteY14" fmla="*/ 0 h 309332"/>
                            <a:gd name="connsiteX0" fmla="*/ 0 w 1333239"/>
                            <a:gd name="connsiteY0" fmla="*/ 175900 h 175900"/>
                            <a:gd name="connsiteX1" fmla="*/ 64978 w 1333239"/>
                            <a:gd name="connsiteY1" fmla="*/ 163101 h 175900"/>
                            <a:gd name="connsiteX2" fmla="*/ 151517 w 1333239"/>
                            <a:gd name="connsiteY2" fmla="*/ 161962 h 175900"/>
                            <a:gd name="connsiteX3" fmla="*/ 173051 w 1333239"/>
                            <a:gd name="connsiteY3" fmla="*/ 86802 h 175900"/>
                            <a:gd name="connsiteX4" fmla="*/ 226131 w 1333239"/>
                            <a:gd name="connsiteY4" fmla="*/ 145779 h 175900"/>
                            <a:gd name="connsiteX5" fmla="*/ 240192 w 1333239"/>
                            <a:gd name="connsiteY5" fmla="*/ 64148 h 175900"/>
                            <a:gd name="connsiteX6" fmla="*/ 287541 w 1333239"/>
                            <a:gd name="connsiteY6" fmla="*/ 121970 h 175900"/>
                            <a:gd name="connsiteX7" fmla="*/ 302471 w 1333239"/>
                            <a:gd name="connsiteY7" fmla="*/ 41600 h 175900"/>
                            <a:gd name="connsiteX8" fmla="*/ 352379 w 1333239"/>
                            <a:gd name="connsiteY8" fmla="*/ 104866 h 175900"/>
                            <a:gd name="connsiteX9" fmla="*/ 363904 w 1333239"/>
                            <a:gd name="connsiteY9" fmla="*/ 19774 h 175900"/>
                            <a:gd name="connsiteX10" fmla="*/ 409797 w 1333239"/>
                            <a:gd name="connsiteY10" fmla="*/ 82952 h 175900"/>
                            <a:gd name="connsiteX11" fmla="*/ 421596 w 1333239"/>
                            <a:gd name="connsiteY11" fmla="*/ 97 h 175900"/>
                            <a:gd name="connsiteX12" fmla="*/ 477734 w 1333239"/>
                            <a:gd name="connsiteY12" fmla="*/ 62618 h 175900"/>
                            <a:gd name="connsiteX13" fmla="*/ 1333239 w 1333239"/>
                            <a:gd name="connsiteY13" fmla="*/ 4704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73051 w 477734"/>
                            <a:gd name="connsiteY3" fmla="*/ 86802 h 175900"/>
                            <a:gd name="connsiteX4" fmla="*/ 226131 w 477734"/>
                            <a:gd name="connsiteY4" fmla="*/ 145779 h 175900"/>
                            <a:gd name="connsiteX5" fmla="*/ 240192 w 477734"/>
                            <a:gd name="connsiteY5" fmla="*/ 64148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6131 w 477734"/>
                            <a:gd name="connsiteY4" fmla="*/ 145779 h 175900"/>
                            <a:gd name="connsiteX5" fmla="*/ 240192 w 477734"/>
                            <a:gd name="connsiteY5" fmla="*/ 64148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40192 w 477734"/>
                            <a:gd name="connsiteY5" fmla="*/ 64148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87541 w 477734"/>
                            <a:gd name="connsiteY6" fmla="*/ 121970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302471 w 477734"/>
                            <a:gd name="connsiteY7" fmla="*/ 4160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2379 w 477734"/>
                            <a:gd name="connsiteY8" fmla="*/ 104866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5929 w 477734"/>
                            <a:gd name="connsiteY6" fmla="*/ 128444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4355 w 477734"/>
                            <a:gd name="connsiteY5" fmla="*/ 59555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90347 w 477734"/>
                            <a:gd name="connsiteY7" fmla="*/ 40390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59667 w 477734"/>
                            <a:gd name="connsiteY8" fmla="*/ 108292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63904 w 477734"/>
                            <a:gd name="connsiteY9" fmla="*/ 19774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7968 w 477734"/>
                            <a:gd name="connsiteY9" fmla="*/ 1894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7968 w 477734"/>
                            <a:gd name="connsiteY9" fmla="*/ 1894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7968 w 477734"/>
                            <a:gd name="connsiteY9" fmla="*/ 1894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3888 w 477734"/>
                            <a:gd name="connsiteY9" fmla="*/ 19803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1963 w 477734"/>
                            <a:gd name="connsiteY9" fmla="*/ 20386 h 175900"/>
                            <a:gd name="connsiteX10" fmla="*/ 409797 w 477734"/>
                            <a:gd name="connsiteY10" fmla="*/ 82952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1963 w 477734"/>
                            <a:gd name="connsiteY9" fmla="*/ 20386 h 175900"/>
                            <a:gd name="connsiteX10" fmla="*/ 423663 w 477734"/>
                            <a:gd name="connsiteY10" fmla="*/ 89645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900 h 175900"/>
                            <a:gd name="connsiteX1" fmla="*/ 64978 w 477734"/>
                            <a:gd name="connsiteY1" fmla="*/ 163101 h 175900"/>
                            <a:gd name="connsiteX2" fmla="*/ 151517 w 477734"/>
                            <a:gd name="connsiteY2" fmla="*/ 161962 h 175900"/>
                            <a:gd name="connsiteX3" fmla="*/ 150796 w 477734"/>
                            <a:gd name="connsiteY3" fmla="*/ 81524 h 175900"/>
                            <a:gd name="connsiteX4" fmla="*/ 228446 w 477734"/>
                            <a:gd name="connsiteY4" fmla="*/ 148083 h 175900"/>
                            <a:gd name="connsiteX5" fmla="*/ 220986 w 477734"/>
                            <a:gd name="connsiteY5" fmla="*/ 60576 h 175900"/>
                            <a:gd name="connsiteX6" fmla="*/ 298817 w 477734"/>
                            <a:gd name="connsiteY6" fmla="*/ 127569 h 175900"/>
                            <a:gd name="connsiteX7" fmla="*/ 287001 w 477734"/>
                            <a:gd name="connsiteY7" fmla="*/ 40652 h 175900"/>
                            <a:gd name="connsiteX8" fmla="*/ 361111 w 477734"/>
                            <a:gd name="connsiteY8" fmla="*/ 107855 h 175900"/>
                            <a:gd name="connsiteX9" fmla="*/ 351963 w 477734"/>
                            <a:gd name="connsiteY9" fmla="*/ 20386 h 175900"/>
                            <a:gd name="connsiteX10" fmla="*/ 423663 w 477734"/>
                            <a:gd name="connsiteY10" fmla="*/ 89645 h 175900"/>
                            <a:gd name="connsiteX11" fmla="*/ 421596 w 477734"/>
                            <a:gd name="connsiteY11" fmla="*/ 97 h 175900"/>
                            <a:gd name="connsiteX12" fmla="*/ 477734 w 477734"/>
                            <a:gd name="connsiteY12" fmla="*/ 62618 h 175900"/>
                            <a:gd name="connsiteX0" fmla="*/ 0 w 477734"/>
                            <a:gd name="connsiteY0" fmla="*/ 175784 h 175784"/>
                            <a:gd name="connsiteX1" fmla="*/ 64978 w 477734"/>
                            <a:gd name="connsiteY1" fmla="*/ 162985 h 175784"/>
                            <a:gd name="connsiteX2" fmla="*/ 151517 w 477734"/>
                            <a:gd name="connsiteY2" fmla="*/ 161846 h 175784"/>
                            <a:gd name="connsiteX3" fmla="*/ 150796 w 477734"/>
                            <a:gd name="connsiteY3" fmla="*/ 81408 h 175784"/>
                            <a:gd name="connsiteX4" fmla="*/ 228446 w 477734"/>
                            <a:gd name="connsiteY4" fmla="*/ 147967 h 175784"/>
                            <a:gd name="connsiteX5" fmla="*/ 220986 w 477734"/>
                            <a:gd name="connsiteY5" fmla="*/ 60460 h 175784"/>
                            <a:gd name="connsiteX6" fmla="*/ 298817 w 477734"/>
                            <a:gd name="connsiteY6" fmla="*/ 127453 h 175784"/>
                            <a:gd name="connsiteX7" fmla="*/ 287001 w 477734"/>
                            <a:gd name="connsiteY7" fmla="*/ 40536 h 175784"/>
                            <a:gd name="connsiteX8" fmla="*/ 361111 w 477734"/>
                            <a:gd name="connsiteY8" fmla="*/ 107739 h 175784"/>
                            <a:gd name="connsiteX9" fmla="*/ 351963 w 477734"/>
                            <a:gd name="connsiteY9" fmla="*/ 20270 h 175784"/>
                            <a:gd name="connsiteX10" fmla="*/ 423663 w 477734"/>
                            <a:gd name="connsiteY10" fmla="*/ 89529 h 175784"/>
                            <a:gd name="connsiteX11" fmla="*/ 418731 w 477734"/>
                            <a:gd name="connsiteY11" fmla="*/ 98 h 175784"/>
                            <a:gd name="connsiteX12" fmla="*/ 477734 w 477734"/>
                            <a:gd name="connsiteY12" fmla="*/ 62502 h 175784"/>
                            <a:gd name="connsiteX0" fmla="*/ 0 w 477734"/>
                            <a:gd name="connsiteY0" fmla="*/ 175784 h 175784"/>
                            <a:gd name="connsiteX1" fmla="*/ 64978 w 477734"/>
                            <a:gd name="connsiteY1" fmla="*/ 162985 h 175784"/>
                            <a:gd name="connsiteX2" fmla="*/ 151517 w 477734"/>
                            <a:gd name="connsiteY2" fmla="*/ 161846 h 175784"/>
                            <a:gd name="connsiteX3" fmla="*/ 150796 w 477734"/>
                            <a:gd name="connsiteY3" fmla="*/ 81408 h 175784"/>
                            <a:gd name="connsiteX4" fmla="*/ 228446 w 477734"/>
                            <a:gd name="connsiteY4" fmla="*/ 147967 h 175784"/>
                            <a:gd name="connsiteX5" fmla="*/ 220986 w 477734"/>
                            <a:gd name="connsiteY5" fmla="*/ 60460 h 175784"/>
                            <a:gd name="connsiteX6" fmla="*/ 298817 w 477734"/>
                            <a:gd name="connsiteY6" fmla="*/ 127453 h 175784"/>
                            <a:gd name="connsiteX7" fmla="*/ 287001 w 477734"/>
                            <a:gd name="connsiteY7" fmla="*/ 40536 h 175784"/>
                            <a:gd name="connsiteX8" fmla="*/ 361111 w 477734"/>
                            <a:gd name="connsiteY8" fmla="*/ 107739 h 175784"/>
                            <a:gd name="connsiteX9" fmla="*/ 351963 w 477734"/>
                            <a:gd name="connsiteY9" fmla="*/ 20270 h 175784"/>
                            <a:gd name="connsiteX10" fmla="*/ 423663 w 477734"/>
                            <a:gd name="connsiteY10" fmla="*/ 89529 h 175784"/>
                            <a:gd name="connsiteX11" fmla="*/ 418731 w 477734"/>
                            <a:gd name="connsiteY11" fmla="*/ 98 h 175784"/>
                            <a:gd name="connsiteX12" fmla="*/ 477734 w 477734"/>
                            <a:gd name="connsiteY12" fmla="*/ 62502 h 175784"/>
                            <a:gd name="connsiteX0" fmla="*/ 0 w 477734"/>
                            <a:gd name="connsiteY0" fmla="*/ 176001 h 176001"/>
                            <a:gd name="connsiteX1" fmla="*/ 64978 w 477734"/>
                            <a:gd name="connsiteY1" fmla="*/ 163202 h 176001"/>
                            <a:gd name="connsiteX2" fmla="*/ 151517 w 477734"/>
                            <a:gd name="connsiteY2" fmla="*/ 162063 h 176001"/>
                            <a:gd name="connsiteX3" fmla="*/ 150796 w 477734"/>
                            <a:gd name="connsiteY3" fmla="*/ 81625 h 176001"/>
                            <a:gd name="connsiteX4" fmla="*/ 228446 w 477734"/>
                            <a:gd name="connsiteY4" fmla="*/ 148184 h 176001"/>
                            <a:gd name="connsiteX5" fmla="*/ 220986 w 477734"/>
                            <a:gd name="connsiteY5" fmla="*/ 60677 h 176001"/>
                            <a:gd name="connsiteX6" fmla="*/ 298817 w 477734"/>
                            <a:gd name="connsiteY6" fmla="*/ 127670 h 176001"/>
                            <a:gd name="connsiteX7" fmla="*/ 287001 w 477734"/>
                            <a:gd name="connsiteY7" fmla="*/ 40753 h 176001"/>
                            <a:gd name="connsiteX8" fmla="*/ 361111 w 477734"/>
                            <a:gd name="connsiteY8" fmla="*/ 107956 h 176001"/>
                            <a:gd name="connsiteX9" fmla="*/ 351963 w 477734"/>
                            <a:gd name="connsiteY9" fmla="*/ 20487 h 176001"/>
                            <a:gd name="connsiteX10" fmla="*/ 423663 w 477734"/>
                            <a:gd name="connsiteY10" fmla="*/ 89746 h 176001"/>
                            <a:gd name="connsiteX11" fmla="*/ 418731 w 477734"/>
                            <a:gd name="connsiteY11" fmla="*/ 315 h 176001"/>
                            <a:gd name="connsiteX12" fmla="*/ 477734 w 477734"/>
                            <a:gd name="connsiteY12" fmla="*/ 62719 h 176001"/>
                            <a:gd name="connsiteX0" fmla="*/ 0 w 477734"/>
                            <a:gd name="connsiteY0" fmla="*/ 175276 h 175276"/>
                            <a:gd name="connsiteX1" fmla="*/ 64978 w 477734"/>
                            <a:gd name="connsiteY1" fmla="*/ 162477 h 175276"/>
                            <a:gd name="connsiteX2" fmla="*/ 151517 w 477734"/>
                            <a:gd name="connsiteY2" fmla="*/ 161338 h 175276"/>
                            <a:gd name="connsiteX3" fmla="*/ 150796 w 477734"/>
                            <a:gd name="connsiteY3" fmla="*/ 80900 h 175276"/>
                            <a:gd name="connsiteX4" fmla="*/ 228446 w 477734"/>
                            <a:gd name="connsiteY4" fmla="*/ 147459 h 175276"/>
                            <a:gd name="connsiteX5" fmla="*/ 220986 w 477734"/>
                            <a:gd name="connsiteY5" fmla="*/ 59952 h 175276"/>
                            <a:gd name="connsiteX6" fmla="*/ 298817 w 477734"/>
                            <a:gd name="connsiteY6" fmla="*/ 126945 h 175276"/>
                            <a:gd name="connsiteX7" fmla="*/ 287001 w 477734"/>
                            <a:gd name="connsiteY7" fmla="*/ 40028 h 175276"/>
                            <a:gd name="connsiteX8" fmla="*/ 361111 w 477734"/>
                            <a:gd name="connsiteY8" fmla="*/ 107231 h 175276"/>
                            <a:gd name="connsiteX9" fmla="*/ 351963 w 477734"/>
                            <a:gd name="connsiteY9" fmla="*/ 19762 h 175276"/>
                            <a:gd name="connsiteX10" fmla="*/ 423663 w 477734"/>
                            <a:gd name="connsiteY10" fmla="*/ 89021 h 175276"/>
                            <a:gd name="connsiteX11" fmla="*/ 416325 w 477734"/>
                            <a:gd name="connsiteY11" fmla="*/ 319 h 175276"/>
                            <a:gd name="connsiteX12" fmla="*/ 477734 w 477734"/>
                            <a:gd name="connsiteY12" fmla="*/ 61994 h 175276"/>
                            <a:gd name="connsiteX0" fmla="*/ 0 w 491852"/>
                            <a:gd name="connsiteY0" fmla="*/ 175252 h 175252"/>
                            <a:gd name="connsiteX1" fmla="*/ 64978 w 491852"/>
                            <a:gd name="connsiteY1" fmla="*/ 162453 h 175252"/>
                            <a:gd name="connsiteX2" fmla="*/ 151517 w 491852"/>
                            <a:gd name="connsiteY2" fmla="*/ 161314 h 175252"/>
                            <a:gd name="connsiteX3" fmla="*/ 150796 w 491852"/>
                            <a:gd name="connsiteY3" fmla="*/ 80876 h 175252"/>
                            <a:gd name="connsiteX4" fmla="*/ 228446 w 491852"/>
                            <a:gd name="connsiteY4" fmla="*/ 147435 h 175252"/>
                            <a:gd name="connsiteX5" fmla="*/ 220986 w 491852"/>
                            <a:gd name="connsiteY5" fmla="*/ 59928 h 175252"/>
                            <a:gd name="connsiteX6" fmla="*/ 298817 w 491852"/>
                            <a:gd name="connsiteY6" fmla="*/ 126921 h 175252"/>
                            <a:gd name="connsiteX7" fmla="*/ 287001 w 491852"/>
                            <a:gd name="connsiteY7" fmla="*/ 40004 h 175252"/>
                            <a:gd name="connsiteX8" fmla="*/ 361111 w 491852"/>
                            <a:gd name="connsiteY8" fmla="*/ 107207 h 175252"/>
                            <a:gd name="connsiteX9" fmla="*/ 351963 w 491852"/>
                            <a:gd name="connsiteY9" fmla="*/ 19738 h 175252"/>
                            <a:gd name="connsiteX10" fmla="*/ 423663 w 491852"/>
                            <a:gd name="connsiteY10" fmla="*/ 88997 h 175252"/>
                            <a:gd name="connsiteX11" fmla="*/ 416325 w 491852"/>
                            <a:gd name="connsiteY11" fmla="*/ 295 h 175252"/>
                            <a:gd name="connsiteX12" fmla="*/ 491852 w 491852"/>
                            <a:gd name="connsiteY12" fmla="*/ 68211 h 175252"/>
                            <a:gd name="connsiteX0" fmla="*/ 0 w 491852"/>
                            <a:gd name="connsiteY0" fmla="*/ 175252 h 175252"/>
                            <a:gd name="connsiteX1" fmla="*/ 64978 w 491852"/>
                            <a:gd name="connsiteY1" fmla="*/ 162453 h 175252"/>
                            <a:gd name="connsiteX2" fmla="*/ 151517 w 491852"/>
                            <a:gd name="connsiteY2" fmla="*/ 161314 h 175252"/>
                            <a:gd name="connsiteX3" fmla="*/ 150796 w 491852"/>
                            <a:gd name="connsiteY3" fmla="*/ 80876 h 175252"/>
                            <a:gd name="connsiteX4" fmla="*/ 228446 w 491852"/>
                            <a:gd name="connsiteY4" fmla="*/ 147435 h 175252"/>
                            <a:gd name="connsiteX5" fmla="*/ 220986 w 491852"/>
                            <a:gd name="connsiteY5" fmla="*/ 59928 h 175252"/>
                            <a:gd name="connsiteX6" fmla="*/ 298817 w 491852"/>
                            <a:gd name="connsiteY6" fmla="*/ 126921 h 175252"/>
                            <a:gd name="connsiteX7" fmla="*/ 287001 w 491852"/>
                            <a:gd name="connsiteY7" fmla="*/ 40004 h 175252"/>
                            <a:gd name="connsiteX8" fmla="*/ 361111 w 491852"/>
                            <a:gd name="connsiteY8" fmla="*/ 107207 h 175252"/>
                            <a:gd name="connsiteX9" fmla="*/ 351963 w 491852"/>
                            <a:gd name="connsiteY9" fmla="*/ 19738 h 175252"/>
                            <a:gd name="connsiteX10" fmla="*/ 423663 w 491852"/>
                            <a:gd name="connsiteY10" fmla="*/ 88997 h 175252"/>
                            <a:gd name="connsiteX11" fmla="*/ 416325 w 491852"/>
                            <a:gd name="connsiteY11" fmla="*/ 295 h 175252"/>
                            <a:gd name="connsiteX12" fmla="*/ 491852 w 491852"/>
                            <a:gd name="connsiteY12" fmla="*/ 68211 h 175252"/>
                            <a:gd name="connsiteX0" fmla="*/ 0 w 426874"/>
                            <a:gd name="connsiteY0" fmla="*/ 162453 h 162453"/>
                            <a:gd name="connsiteX1" fmla="*/ 86539 w 426874"/>
                            <a:gd name="connsiteY1" fmla="*/ 161314 h 162453"/>
                            <a:gd name="connsiteX2" fmla="*/ 85818 w 426874"/>
                            <a:gd name="connsiteY2" fmla="*/ 80876 h 162453"/>
                            <a:gd name="connsiteX3" fmla="*/ 163468 w 426874"/>
                            <a:gd name="connsiteY3" fmla="*/ 147435 h 162453"/>
                            <a:gd name="connsiteX4" fmla="*/ 156008 w 426874"/>
                            <a:gd name="connsiteY4" fmla="*/ 59928 h 162453"/>
                            <a:gd name="connsiteX5" fmla="*/ 233839 w 426874"/>
                            <a:gd name="connsiteY5" fmla="*/ 126921 h 162453"/>
                            <a:gd name="connsiteX6" fmla="*/ 222023 w 426874"/>
                            <a:gd name="connsiteY6" fmla="*/ 40004 h 162453"/>
                            <a:gd name="connsiteX7" fmla="*/ 296133 w 426874"/>
                            <a:gd name="connsiteY7" fmla="*/ 107207 h 162453"/>
                            <a:gd name="connsiteX8" fmla="*/ 286985 w 426874"/>
                            <a:gd name="connsiteY8" fmla="*/ 19738 h 162453"/>
                            <a:gd name="connsiteX9" fmla="*/ 358685 w 426874"/>
                            <a:gd name="connsiteY9" fmla="*/ 88997 h 162453"/>
                            <a:gd name="connsiteX10" fmla="*/ 351347 w 426874"/>
                            <a:gd name="connsiteY10" fmla="*/ 295 h 162453"/>
                            <a:gd name="connsiteX11" fmla="*/ 426874 w 426874"/>
                            <a:gd name="connsiteY11" fmla="*/ 68211 h 162453"/>
                            <a:gd name="connsiteX0" fmla="*/ 0 w 403611"/>
                            <a:gd name="connsiteY0" fmla="*/ 150147 h 161316"/>
                            <a:gd name="connsiteX1" fmla="*/ 63276 w 403611"/>
                            <a:gd name="connsiteY1" fmla="*/ 161314 h 161316"/>
                            <a:gd name="connsiteX2" fmla="*/ 62555 w 403611"/>
                            <a:gd name="connsiteY2" fmla="*/ 80876 h 161316"/>
                            <a:gd name="connsiteX3" fmla="*/ 140205 w 403611"/>
                            <a:gd name="connsiteY3" fmla="*/ 147435 h 161316"/>
                            <a:gd name="connsiteX4" fmla="*/ 132745 w 403611"/>
                            <a:gd name="connsiteY4" fmla="*/ 59928 h 161316"/>
                            <a:gd name="connsiteX5" fmla="*/ 210576 w 403611"/>
                            <a:gd name="connsiteY5" fmla="*/ 126921 h 161316"/>
                            <a:gd name="connsiteX6" fmla="*/ 198760 w 403611"/>
                            <a:gd name="connsiteY6" fmla="*/ 40004 h 161316"/>
                            <a:gd name="connsiteX7" fmla="*/ 272870 w 403611"/>
                            <a:gd name="connsiteY7" fmla="*/ 107207 h 161316"/>
                            <a:gd name="connsiteX8" fmla="*/ 263722 w 403611"/>
                            <a:gd name="connsiteY8" fmla="*/ 19738 h 161316"/>
                            <a:gd name="connsiteX9" fmla="*/ 335422 w 403611"/>
                            <a:gd name="connsiteY9" fmla="*/ 88997 h 161316"/>
                            <a:gd name="connsiteX10" fmla="*/ 328084 w 403611"/>
                            <a:gd name="connsiteY10" fmla="*/ 295 h 161316"/>
                            <a:gd name="connsiteX11" fmla="*/ 403611 w 403611"/>
                            <a:gd name="connsiteY11" fmla="*/ 68211 h 161316"/>
                            <a:gd name="connsiteX0" fmla="*/ 0 w 403611"/>
                            <a:gd name="connsiteY0" fmla="*/ 150147 h 161318"/>
                            <a:gd name="connsiteX1" fmla="*/ 63276 w 403611"/>
                            <a:gd name="connsiteY1" fmla="*/ 161314 h 161318"/>
                            <a:gd name="connsiteX2" fmla="*/ 62555 w 403611"/>
                            <a:gd name="connsiteY2" fmla="*/ 80876 h 161318"/>
                            <a:gd name="connsiteX3" fmla="*/ 140205 w 403611"/>
                            <a:gd name="connsiteY3" fmla="*/ 147435 h 161318"/>
                            <a:gd name="connsiteX4" fmla="*/ 132745 w 403611"/>
                            <a:gd name="connsiteY4" fmla="*/ 59928 h 161318"/>
                            <a:gd name="connsiteX5" fmla="*/ 210576 w 403611"/>
                            <a:gd name="connsiteY5" fmla="*/ 126921 h 161318"/>
                            <a:gd name="connsiteX6" fmla="*/ 198760 w 403611"/>
                            <a:gd name="connsiteY6" fmla="*/ 40004 h 161318"/>
                            <a:gd name="connsiteX7" fmla="*/ 272870 w 403611"/>
                            <a:gd name="connsiteY7" fmla="*/ 107207 h 161318"/>
                            <a:gd name="connsiteX8" fmla="*/ 263722 w 403611"/>
                            <a:gd name="connsiteY8" fmla="*/ 19738 h 161318"/>
                            <a:gd name="connsiteX9" fmla="*/ 335422 w 403611"/>
                            <a:gd name="connsiteY9" fmla="*/ 88997 h 161318"/>
                            <a:gd name="connsiteX10" fmla="*/ 328084 w 403611"/>
                            <a:gd name="connsiteY10" fmla="*/ 295 h 161318"/>
                            <a:gd name="connsiteX11" fmla="*/ 403611 w 403611"/>
                            <a:gd name="connsiteY11" fmla="*/ 68211 h 161318"/>
                            <a:gd name="connsiteX0" fmla="*/ 0 w 403611"/>
                            <a:gd name="connsiteY0" fmla="*/ 150147 h 161326"/>
                            <a:gd name="connsiteX1" fmla="*/ 63276 w 403611"/>
                            <a:gd name="connsiteY1" fmla="*/ 161314 h 161326"/>
                            <a:gd name="connsiteX2" fmla="*/ 62555 w 403611"/>
                            <a:gd name="connsiteY2" fmla="*/ 80876 h 161326"/>
                            <a:gd name="connsiteX3" fmla="*/ 140205 w 403611"/>
                            <a:gd name="connsiteY3" fmla="*/ 147435 h 161326"/>
                            <a:gd name="connsiteX4" fmla="*/ 132745 w 403611"/>
                            <a:gd name="connsiteY4" fmla="*/ 59928 h 161326"/>
                            <a:gd name="connsiteX5" fmla="*/ 210576 w 403611"/>
                            <a:gd name="connsiteY5" fmla="*/ 126921 h 161326"/>
                            <a:gd name="connsiteX6" fmla="*/ 198760 w 403611"/>
                            <a:gd name="connsiteY6" fmla="*/ 40004 h 161326"/>
                            <a:gd name="connsiteX7" fmla="*/ 272870 w 403611"/>
                            <a:gd name="connsiteY7" fmla="*/ 107207 h 161326"/>
                            <a:gd name="connsiteX8" fmla="*/ 263722 w 403611"/>
                            <a:gd name="connsiteY8" fmla="*/ 19738 h 161326"/>
                            <a:gd name="connsiteX9" fmla="*/ 335422 w 403611"/>
                            <a:gd name="connsiteY9" fmla="*/ 88997 h 161326"/>
                            <a:gd name="connsiteX10" fmla="*/ 328084 w 403611"/>
                            <a:gd name="connsiteY10" fmla="*/ 295 h 161326"/>
                            <a:gd name="connsiteX11" fmla="*/ 403611 w 403611"/>
                            <a:gd name="connsiteY11" fmla="*/ 68211 h 161326"/>
                            <a:gd name="connsiteX0" fmla="*/ 0 w 403611"/>
                            <a:gd name="connsiteY0" fmla="*/ 150147 h 161320"/>
                            <a:gd name="connsiteX1" fmla="*/ 63276 w 403611"/>
                            <a:gd name="connsiteY1" fmla="*/ 161314 h 161320"/>
                            <a:gd name="connsiteX2" fmla="*/ 62555 w 403611"/>
                            <a:gd name="connsiteY2" fmla="*/ 80876 h 161320"/>
                            <a:gd name="connsiteX3" fmla="*/ 140205 w 403611"/>
                            <a:gd name="connsiteY3" fmla="*/ 147435 h 161320"/>
                            <a:gd name="connsiteX4" fmla="*/ 132745 w 403611"/>
                            <a:gd name="connsiteY4" fmla="*/ 59928 h 161320"/>
                            <a:gd name="connsiteX5" fmla="*/ 210576 w 403611"/>
                            <a:gd name="connsiteY5" fmla="*/ 126921 h 161320"/>
                            <a:gd name="connsiteX6" fmla="*/ 198760 w 403611"/>
                            <a:gd name="connsiteY6" fmla="*/ 40004 h 161320"/>
                            <a:gd name="connsiteX7" fmla="*/ 272870 w 403611"/>
                            <a:gd name="connsiteY7" fmla="*/ 107207 h 161320"/>
                            <a:gd name="connsiteX8" fmla="*/ 263722 w 403611"/>
                            <a:gd name="connsiteY8" fmla="*/ 19738 h 161320"/>
                            <a:gd name="connsiteX9" fmla="*/ 335422 w 403611"/>
                            <a:gd name="connsiteY9" fmla="*/ 88997 h 161320"/>
                            <a:gd name="connsiteX10" fmla="*/ 328084 w 403611"/>
                            <a:gd name="connsiteY10" fmla="*/ 295 h 161320"/>
                            <a:gd name="connsiteX11" fmla="*/ 403611 w 403611"/>
                            <a:gd name="connsiteY11" fmla="*/ 68211 h 161320"/>
                            <a:gd name="connsiteX0" fmla="*/ 0 w 403611"/>
                            <a:gd name="connsiteY0" fmla="*/ 150147 h 161314"/>
                            <a:gd name="connsiteX1" fmla="*/ 63276 w 403611"/>
                            <a:gd name="connsiteY1" fmla="*/ 161314 h 161314"/>
                            <a:gd name="connsiteX2" fmla="*/ 62555 w 403611"/>
                            <a:gd name="connsiteY2" fmla="*/ 80876 h 161314"/>
                            <a:gd name="connsiteX3" fmla="*/ 140205 w 403611"/>
                            <a:gd name="connsiteY3" fmla="*/ 147435 h 161314"/>
                            <a:gd name="connsiteX4" fmla="*/ 132745 w 403611"/>
                            <a:gd name="connsiteY4" fmla="*/ 59928 h 161314"/>
                            <a:gd name="connsiteX5" fmla="*/ 210576 w 403611"/>
                            <a:gd name="connsiteY5" fmla="*/ 126921 h 161314"/>
                            <a:gd name="connsiteX6" fmla="*/ 198760 w 403611"/>
                            <a:gd name="connsiteY6" fmla="*/ 40004 h 161314"/>
                            <a:gd name="connsiteX7" fmla="*/ 272870 w 403611"/>
                            <a:gd name="connsiteY7" fmla="*/ 107207 h 161314"/>
                            <a:gd name="connsiteX8" fmla="*/ 263722 w 403611"/>
                            <a:gd name="connsiteY8" fmla="*/ 19738 h 161314"/>
                            <a:gd name="connsiteX9" fmla="*/ 335422 w 403611"/>
                            <a:gd name="connsiteY9" fmla="*/ 88997 h 161314"/>
                            <a:gd name="connsiteX10" fmla="*/ 328084 w 403611"/>
                            <a:gd name="connsiteY10" fmla="*/ 295 h 161314"/>
                            <a:gd name="connsiteX11" fmla="*/ 403611 w 403611"/>
                            <a:gd name="connsiteY11" fmla="*/ 68211 h 161314"/>
                            <a:gd name="connsiteX0" fmla="*/ 0 w 403611"/>
                            <a:gd name="connsiteY0" fmla="*/ 150147 h 161314"/>
                            <a:gd name="connsiteX1" fmla="*/ 63276 w 403611"/>
                            <a:gd name="connsiteY1" fmla="*/ 161314 h 161314"/>
                            <a:gd name="connsiteX2" fmla="*/ 62555 w 403611"/>
                            <a:gd name="connsiteY2" fmla="*/ 80876 h 161314"/>
                            <a:gd name="connsiteX3" fmla="*/ 140205 w 403611"/>
                            <a:gd name="connsiteY3" fmla="*/ 147435 h 161314"/>
                            <a:gd name="connsiteX4" fmla="*/ 132745 w 403611"/>
                            <a:gd name="connsiteY4" fmla="*/ 59928 h 161314"/>
                            <a:gd name="connsiteX5" fmla="*/ 210576 w 403611"/>
                            <a:gd name="connsiteY5" fmla="*/ 126921 h 161314"/>
                            <a:gd name="connsiteX6" fmla="*/ 198760 w 403611"/>
                            <a:gd name="connsiteY6" fmla="*/ 40004 h 161314"/>
                            <a:gd name="connsiteX7" fmla="*/ 272870 w 403611"/>
                            <a:gd name="connsiteY7" fmla="*/ 107207 h 161314"/>
                            <a:gd name="connsiteX8" fmla="*/ 263722 w 403611"/>
                            <a:gd name="connsiteY8" fmla="*/ 19738 h 161314"/>
                            <a:gd name="connsiteX9" fmla="*/ 335422 w 403611"/>
                            <a:gd name="connsiteY9" fmla="*/ 88997 h 161314"/>
                            <a:gd name="connsiteX10" fmla="*/ 328084 w 403611"/>
                            <a:gd name="connsiteY10" fmla="*/ 295 h 161314"/>
                            <a:gd name="connsiteX11" fmla="*/ 403611 w 403611"/>
                            <a:gd name="connsiteY11" fmla="*/ 68211 h 161314"/>
                            <a:gd name="connsiteX0" fmla="*/ 0 w 403611"/>
                            <a:gd name="connsiteY0" fmla="*/ 150147 h 161571"/>
                            <a:gd name="connsiteX1" fmla="*/ 63276 w 403611"/>
                            <a:gd name="connsiteY1" fmla="*/ 161314 h 161571"/>
                            <a:gd name="connsiteX2" fmla="*/ 62555 w 403611"/>
                            <a:gd name="connsiteY2" fmla="*/ 80876 h 161571"/>
                            <a:gd name="connsiteX3" fmla="*/ 140205 w 403611"/>
                            <a:gd name="connsiteY3" fmla="*/ 147435 h 161571"/>
                            <a:gd name="connsiteX4" fmla="*/ 132745 w 403611"/>
                            <a:gd name="connsiteY4" fmla="*/ 59928 h 161571"/>
                            <a:gd name="connsiteX5" fmla="*/ 210576 w 403611"/>
                            <a:gd name="connsiteY5" fmla="*/ 126921 h 161571"/>
                            <a:gd name="connsiteX6" fmla="*/ 198760 w 403611"/>
                            <a:gd name="connsiteY6" fmla="*/ 40004 h 161571"/>
                            <a:gd name="connsiteX7" fmla="*/ 272870 w 403611"/>
                            <a:gd name="connsiteY7" fmla="*/ 107207 h 161571"/>
                            <a:gd name="connsiteX8" fmla="*/ 263722 w 403611"/>
                            <a:gd name="connsiteY8" fmla="*/ 19738 h 161571"/>
                            <a:gd name="connsiteX9" fmla="*/ 335422 w 403611"/>
                            <a:gd name="connsiteY9" fmla="*/ 88997 h 161571"/>
                            <a:gd name="connsiteX10" fmla="*/ 328084 w 403611"/>
                            <a:gd name="connsiteY10" fmla="*/ 295 h 161571"/>
                            <a:gd name="connsiteX11" fmla="*/ 403611 w 403611"/>
                            <a:gd name="connsiteY11" fmla="*/ 68211 h 161571"/>
                            <a:gd name="connsiteX0" fmla="*/ 0 w 403611"/>
                            <a:gd name="connsiteY0" fmla="*/ 150147 h 161940"/>
                            <a:gd name="connsiteX1" fmla="*/ 63276 w 403611"/>
                            <a:gd name="connsiteY1" fmla="*/ 161314 h 161940"/>
                            <a:gd name="connsiteX2" fmla="*/ 62555 w 403611"/>
                            <a:gd name="connsiteY2" fmla="*/ 80876 h 161940"/>
                            <a:gd name="connsiteX3" fmla="*/ 140205 w 403611"/>
                            <a:gd name="connsiteY3" fmla="*/ 147435 h 161940"/>
                            <a:gd name="connsiteX4" fmla="*/ 132745 w 403611"/>
                            <a:gd name="connsiteY4" fmla="*/ 59928 h 161940"/>
                            <a:gd name="connsiteX5" fmla="*/ 210576 w 403611"/>
                            <a:gd name="connsiteY5" fmla="*/ 126921 h 161940"/>
                            <a:gd name="connsiteX6" fmla="*/ 198760 w 403611"/>
                            <a:gd name="connsiteY6" fmla="*/ 40004 h 161940"/>
                            <a:gd name="connsiteX7" fmla="*/ 272870 w 403611"/>
                            <a:gd name="connsiteY7" fmla="*/ 107207 h 161940"/>
                            <a:gd name="connsiteX8" fmla="*/ 263722 w 403611"/>
                            <a:gd name="connsiteY8" fmla="*/ 19738 h 161940"/>
                            <a:gd name="connsiteX9" fmla="*/ 335422 w 403611"/>
                            <a:gd name="connsiteY9" fmla="*/ 88997 h 161940"/>
                            <a:gd name="connsiteX10" fmla="*/ 328084 w 403611"/>
                            <a:gd name="connsiteY10" fmla="*/ 295 h 161940"/>
                            <a:gd name="connsiteX11" fmla="*/ 403611 w 403611"/>
                            <a:gd name="connsiteY11" fmla="*/ 68211 h 161940"/>
                            <a:gd name="connsiteX0" fmla="*/ 0 w 403611"/>
                            <a:gd name="connsiteY0" fmla="*/ 150147 h 161940"/>
                            <a:gd name="connsiteX1" fmla="*/ 63276 w 403611"/>
                            <a:gd name="connsiteY1" fmla="*/ 161314 h 161940"/>
                            <a:gd name="connsiteX2" fmla="*/ 62555 w 403611"/>
                            <a:gd name="connsiteY2" fmla="*/ 80876 h 161940"/>
                            <a:gd name="connsiteX3" fmla="*/ 140205 w 403611"/>
                            <a:gd name="connsiteY3" fmla="*/ 147435 h 161940"/>
                            <a:gd name="connsiteX4" fmla="*/ 132745 w 403611"/>
                            <a:gd name="connsiteY4" fmla="*/ 59928 h 161940"/>
                            <a:gd name="connsiteX5" fmla="*/ 210576 w 403611"/>
                            <a:gd name="connsiteY5" fmla="*/ 126921 h 161940"/>
                            <a:gd name="connsiteX6" fmla="*/ 198760 w 403611"/>
                            <a:gd name="connsiteY6" fmla="*/ 40004 h 161940"/>
                            <a:gd name="connsiteX7" fmla="*/ 272870 w 403611"/>
                            <a:gd name="connsiteY7" fmla="*/ 107207 h 161940"/>
                            <a:gd name="connsiteX8" fmla="*/ 263722 w 403611"/>
                            <a:gd name="connsiteY8" fmla="*/ 19738 h 161940"/>
                            <a:gd name="connsiteX9" fmla="*/ 335422 w 403611"/>
                            <a:gd name="connsiteY9" fmla="*/ 88997 h 161940"/>
                            <a:gd name="connsiteX10" fmla="*/ 328084 w 403611"/>
                            <a:gd name="connsiteY10" fmla="*/ 295 h 161940"/>
                            <a:gd name="connsiteX11" fmla="*/ 403611 w 403611"/>
                            <a:gd name="connsiteY11" fmla="*/ 68211 h 161940"/>
                            <a:gd name="connsiteX0" fmla="*/ 0 w 403611"/>
                            <a:gd name="connsiteY0" fmla="*/ 150147 h 161801"/>
                            <a:gd name="connsiteX1" fmla="*/ 63276 w 403611"/>
                            <a:gd name="connsiteY1" fmla="*/ 161314 h 161801"/>
                            <a:gd name="connsiteX2" fmla="*/ 62555 w 403611"/>
                            <a:gd name="connsiteY2" fmla="*/ 80876 h 161801"/>
                            <a:gd name="connsiteX3" fmla="*/ 140205 w 403611"/>
                            <a:gd name="connsiteY3" fmla="*/ 147435 h 161801"/>
                            <a:gd name="connsiteX4" fmla="*/ 132745 w 403611"/>
                            <a:gd name="connsiteY4" fmla="*/ 59928 h 161801"/>
                            <a:gd name="connsiteX5" fmla="*/ 210576 w 403611"/>
                            <a:gd name="connsiteY5" fmla="*/ 126921 h 161801"/>
                            <a:gd name="connsiteX6" fmla="*/ 198760 w 403611"/>
                            <a:gd name="connsiteY6" fmla="*/ 40004 h 161801"/>
                            <a:gd name="connsiteX7" fmla="*/ 272870 w 403611"/>
                            <a:gd name="connsiteY7" fmla="*/ 107207 h 161801"/>
                            <a:gd name="connsiteX8" fmla="*/ 263722 w 403611"/>
                            <a:gd name="connsiteY8" fmla="*/ 19738 h 161801"/>
                            <a:gd name="connsiteX9" fmla="*/ 335422 w 403611"/>
                            <a:gd name="connsiteY9" fmla="*/ 88997 h 161801"/>
                            <a:gd name="connsiteX10" fmla="*/ 328084 w 403611"/>
                            <a:gd name="connsiteY10" fmla="*/ 295 h 161801"/>
                            <a:gd name="connsiteX11" fmla="*/ 403611 w 403611"/>
                            <a:gd name="connsiteY11" fmla="*/ 68211 h 161801"/>
                            <a:gd name="connsiteX0" fmla="*/ 0 w 403611"/>
                            <a:gd name="connsiteY0" fmla="*/ 150147 h 161801"/>
                            <a:gd name="connsiteX1" fmla="*/ 63276 w 403611"/>
                            <a:gd name="connsiteY1" fmla="*/ 161314 h 161801"/>
                            <a:gd name="connsiteX2" fmla="*/ 62555 w 403611"/>
                            <a:gd name="connsiteY2" fmla="*/ 80876 h 161801"/>
                            <a:gd name="connsiteX3" fmla="*/ 140205 w 403611"/>
                            <a:gd name="connsiteY3" fmla="*/ 147435 h 161801"/>
                            <a:gd name="connsiteX4" fmla="*/ 132745 w 403611"/>
                            <a:gd name="connsiteY4" fmla="*/ 59928 h 161801"/>
                            <a:gd name="connsiteX5" fmla="*/ 210576 w 403611"/>
                            <a:gd name="connsiteY5" fmla="*/ 126921 h 161801"/>
                            <a:gd name="connsiteX6" fmla="*/ 198760 w 403611"/>
                            <a:gd name="connsiteY6" fmla="*/ 40004 h 161801"/>
                            <a:gd name="connsiteX7" fmla="*/ 272870 w 403611"/>
                            <a:gd name="connsiteY7" fmla="*/ 107207 h 161801"/>
                            <a:gd name="connsiteX8" fmla="*/ 263722 w 403611"/>
                            <a:gd name="connsiteY8" fmla="*/ 19738 h 161801"/>
                            <a:gd name="connsiteX9" fmla="*/ 335422 w 403611"/>
                            <a:gd name="connsiteY9" fmla="*/ 88997 h 161801"/>
                            <a:gd name="connsiteX10" fmla="*/ 328084 w 403611"/>
                            <a:gd name="connsiteY10" fmla="*/ 295 h 161801"/>
                            <a:gd name="connsiteX11" fmla="*/ 403611 w 403611"/>
                            <a:gd name="connsiteY11" fmla="*/ 68211 h 161801"/>
                            <a:gd name="connsiteX0" fmla="*/ 8302 w 348637"/>
                            <a:gd name="connsiteY0" fmla="*/ 161314 h 161314"/>
                            <a:gd name="connsiteX1" fmla="*/ 7581 w 348637"/>
                            <a:gd name="connsiteY1" fmla="*/ 80876 h 161314"/>
                            <a:gd name="connsiteX2" fmla="*/ 85231 w 348637"/>
                            <a:gd name="connsiteY2" fmla="*/ 147435 h 161314"/>
                            <a:gd name="connsiteX3" fmla="*/ 77771 w 348637"/>
                            <a:gd name="connsiteY3" fmla="*/ 59928 h 161314"/>
                            <a:gd name="connsiteX4" fmla="*/ 155602 w 348637"/>
                            <a:gd name="connsiteY4" fmla="*/ 126921 h 161314"/>
                            <a:gd name="connsiteX5" fmla="*/ 143786 w 348637"/>
                            <a:gd name="connsiteY5" fmla="*/ 40004 h 161314"/>
                            <a:gd name="connsiteX6" fmla="*/ 217896 w 348637"/>
                            <a:gd name="connsiteY6" fmla="*/ 107207 h 161314"/>
                            <a:gd name="connsiteX7" fmla="*/ 208748 w 348637"/>
                            <a:gd name="connsiteY7" fmla="*/ 19738 h 161314"/>
                            <a:gd name="connsiteX8" fmla="*/ 280448 w 348637"/>
                            <a:gd name="connsiteY8" fmla="*/ 88997 h 161314"/>
                            <a:gd name="connsiteX9" fmla="*/ 273110 w 348637"/>
                            <a:gd name="connsiteY9" fmla="*/ 295 h 161314"/>
                            <a:gd name="connsiteX10" fmla="*/ 348637 w 348637"/>
                            <a:gd name="connsiteY10" fmla="*/ 68211 h 161314"/>
                            <a:gd name="connsiteX0" fmla="*/ 0 w 341056"/>
                            <a:gd name="connsiteY0" fmla="*/ 80876 h 148010"/>
                            <a:gd name="connsiteX1" fmla="*/ 77650 w 341056"/>
                            <a:gd name="connsiteY1" fmla="*/ 147435 h 148010"/>
                            <a:gd name="connsiteX2" fmla="*/ 70190 w 341056"/>
                            <a:gd name="connsiteY2" fmla="*/ 59928 h 148010"/>
                            <a:gd name="connsiteX3" fmla="*/ 148021 w 341056"/>
                            <a:gd name="connsiteY3" fmla="*/ 126921 h 148010"/>
                            <a:gd name="connsiteX4" fmla="*/ 136205 w 341056"/>
                            <a:gd name="connsiteY4" fmla="*/ 40004 h 148010"/>
                            <a:gd name="connsiteX5" fmla="*/ 210315 w 341056"/>
                            <a:gd name="connsiteY5" fmla="*/ 107207 h 148010"/>
                            <a:gd name="connsiteX6" fmla="*/ 201167 w 341056"/>
                            <a:gd name="connsiteY6" fmla="*/ 19738 h 148010"/>
                            <a:gd name="connsiteX7" fmla="*/ 272867 w 341056"/>
                            <a:gd name="connsiteY7" fmla="*/ 88997 h 148010"/>
                            <a:gd name="connsiteX8" fmla="*/ 265529 w 341056"/>
                            <a:gd name="connsiteY8" fmla="*/ 295 h 148010"/>
                            <a:gd name="connsiteX9" fmla="*/ 341056 w 341056"/>
                            <a:gd name="connsiteY9" fmla="*/ 68211 h 148010"/>
                            <a:gd name="connsiteX0" fmla="*/ 12759 w 276165"/>
                            <a:gd name="connsiteY0" fmla="*/ 147435 h 147435"/>
                            <a:gd name="connsiteX1" fmla="*/ 5299 w 276165"/>
                            <a:gd name="connsiteY1" fmla="*/ 59928 h 147435"/>
                            <a:gd name="connsiteX2" fmla="*/ 83130 w 276165"/>
                            <a:gd name="connsiteY2" fmla="*/ 126921 h 147435"/>
                            <a:gd name="connsiteX3" fmla="*/ 71314 w 276165"/>
                            <a:gd name="connsiteY3" fmla="*/ 40004 h 147435"/>
                            <a:gd name="connsiteX4" fmla="*/ 145424 w 276165"/>
                            <a:gd name="connsiteY4" fmla="*/ 107207 h 147435"/>
                            <a:gd name="connsiteX5" fmla="*/ 136276 w 276165"/>
                            <a:gd name="connsiteY5" fmla="*/ 19738 h 147435"/>
                            <a:gd name="connsiteX6" fmla="*/ 207976 w 276165"/>
                            <a:gd name="connsiteY6" fmla="*/ 88997 h 147435"/>
                            <a:gd name="connsiteX7" fmla="*/ 200638 w 276165"/>
                            <a:gd name="connsiteY7" fmla="*/ 295 h 147435"/>
                            <a:gd name="connsiteX8" fmla="*/ 276165 w 276165"/>
                            <a:gd name="connsiteY8" fmla="*/ 68211 h 1474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76165" h="147435">
                              <a:moveTo>
                                <a:pt x="12759" y="147435"/>
                              </a:moveTo>
                              <a:cubicBezTo>
                                <a:pt x="36838" y="141295"/>
                                <a:pt x="-16330" y="67005"/>
                                <a:pt x="5299" y="59928"/>
                              </a:cubicBezTo>
                              <a:cubicBezTo>
                                <a:pt x="25335" y="55255"/>
                                <a:pt x="60766" y="133708"/>
                                <a:pt x="83130" y="126921"/>
                              </a:cubicBezTo>
                              <a:cubicBezTo>
                                <a:pt x="107849" y="119776"/>
                                <a:pt x="46025" y="47391"/>
                                <a:pt x="71314" y="40004"/>
                              </a:cubicBezTo>
                              <a:cubicBezTo>
                                <a:pt x="93013" y="33424"/>
                                <a:pt x="126124" y="113929"/>
                                <a:pt x="145424" y="107207"/>
                              </a:cubicBezTo>
                              <a:cubicBezTo>
                                <a:pt x="168505" y="101593"/>
                                <a:pt x="109312" y="28906"/>
                                <a:pt x="136276" y="19738"/>
                              </a:cubicBezTo>
                              <a:cubicBezTo>
                                <a:pt x="157051" y="14057"/>
                                <a:pt x="184602" y="95864"/>
                                <a:pt x="207976" y="88997"/>
                              </a:cubicBezTo>
                              <a:cubicBezTo>
                                <a:pt x="242747" y="78913"/>
                                <a:pt x="171180" y="9551"/>
                                <a:pt x="200638" y="295"/>
                              </a:cubicBezTo>
                              <a:cubicBezTo>
                                <a:pt x="222267" y="-5463"/>
                                <a:pt x="251120" y="75074"/>
                                <a:pt x="276165" y="68211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7030A0"/>
                          </a:solidFill>
                          <a:headEnd type="none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  <p:sp>
                    <p:nvSpPr>
                      <p:cNvPr id="78" name="Forme libre 77"/>
                      <p:cNvSpPr/>
                      <p:nvPr/>
                    </p:nvSpPr>
                    <p:spPr>
                      <a:xfrm rot="1527782">
                        <a:off x="24837258" y="2065049"/>
                        <a:ext cx="4934366" cy="4140842"/>
                      </a:xfrm>
                      <a:custGeom>
                        <a:avLst/>
                        <a:gdLst>
                          <a:gd name="connsiteX0" fmla="*/ 0 w 2006917"/>
                          <a:gd name="connsiteY0" fmla="*/ 203680 h 289405"/>
                          <a:gd name="connsiteX1" fmla="*/ 1766887 w 2006917"/>
                          <a:gd name="connsiteY1" fmla="*/ 1273 h 289405"/>
                          <a:gd name="connsiteX2" fmla="*/ 1985962 w 2006917"/>
                          <a:gd name="connsiteY2" fmla="*/ 289405 h 289405"/>
                          <a:gd name="connsiteX0" fmla="*/ 0 w 1987007"/>
                          <a:gd name="connsiteY0" fmla="*/ 202455 h 316750"/>
                          <a:gd name="connsiteX1" fmla="*/ 733425 w 1987007"/>
                          <a:gd name="connsiteY1" fmla="*/ 311992 h 316750"/>
                          <a:gd name="connsiteX2" fmla="*/ 1766887 w 1987007"/>
                          <a:gd name="connsiteY2" fmla="*/ 48 h 316750"/>
                          <a:gd name="connsiteX3" fmla="*/ 1985962 w 1987007"/>
                          <a:gd name="connsiteY3" fmla="*/ 288180 h 316750"/>
                          <a:gd name="connsiteX0" fmla="*/ 0 w 1987007"/>
                          <a:gd name="connsiteY0" fmla="*/ 247699 h 318361"/>
                          <a:gd name="connsiteX1" fmla="*/ 733425 w 1987007"/>
                          <a:gd name="connsiteY1" fmla="*/ 311992 h 318361"/>
                          <a:gd name="connsiteX2" fmla="*/ 1766887 w 1987007"/>
                          <a:gd name="connsiteY2" fmla="*/ 48 h 318361"/>
                          <a:gd name="connsiteX3" fmla="*/ 1985962 w 1987007"/>
                          <a:gd name="connsiteY3" fmla="*/ 288180 h 318361"/>
                          <a:gd name="connsiteX0" fmla="*/ 0 w 1987007"/>
                          <a:gd name="connsiteY0" fmla="*/ 247699 h 325651"/>
                          <a:gd name="connsiteX1" fmla="*/ 357187 w 1987007"/>
                          <a:gd name="connsiteY1" fmla="*/ 254733 h 325651"/>
                          <a:gd name="connsiteX2" fmla="*/ 733425 w 1987007"/>
                          <a:gd name="connsiteY2" fmla="*/ 311992 h 325651"/>
                          <a:gd name="connsiteX3" fmla="*/ 1766887 w 1987007"/>
                          <a:gd name="connsiteY3" fmla="*/ 48 h 325651"/>
                          <a:gd name="connsiteX4" fmla="*/ 1985962 w 1987007"/>
                          <a:gd name="connsiteY4" fmla="*/ 288180 h 325651"/>
                          <a:gd name="connsiteX0" fmla="*/ 0 w 1987007"/>
                          <a:gd name="connsiteY0" fmla="*/ 247699 h 324941"/>
                          <a:gd name="connsiteX1" fmla="*/ 185737 w 1987007"/>
                          <a:gd name="connsiteY1" fmla="*/ 247590 h 324941"/>
                          <a:gd name="connsiteX2" fmla="*/ 733425 w 1987007"/>
                          <a:gd name="connsiteY2" fmla="*/ 311992 h 324941"/>
                          <a:gd name="connsiteX3" fmla="*/ 1766887 w 1987007"/>
                          <a:gd name="connsiteY3" fmla="*/ 48 h 324941"/>
                          <a:gd name="connsiteX4" fmla="*/ 1985962 w 1987007"/>
                          <a:gd name="connsiteY4" fmla="*/ 288180 h 324941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91770"/>
                          <a:gd name="connsiteY0" fmla="*/ 331043 h 331492"/>
                          <a:gd name="connsiteX1" fmla="*/ 190500 w 1991770"/>
                          <a:gd name="connsiteY1" fmla="*/ 247590 h 331492"/>
                          <a:gd name="connsiteX2" fmla="*/ 738188 w 1991770"/>
                          <a:gd name="connsiteY2" fmla="*/ 311992 h 331492"/>
                          <a:gd name="connsiteX3" fmla="*/ 1771650 w 1991770"/>
                          <a:gd name="connsiteY3" fmla="*/ 48 h 331492"/>
                          <a:gd name="connsiteX4" fmla="*/ 1990725 w 1991770"/>
                          <a:gd name="connsiteY4" fmla="*/ 288180 h 331492"/>
                          <a:gd name="connsiteX0" fmla="*/ 0 w 1996138"/>
                          <a:gd name="connsiteY0" fmla="*/ 330998 h 331447"/>
                          <a:gd name="connsiteX1" fmla="*/ 190500 w 1996138"/>
                          <a:gd name="connsiteY1" fmla="*/ 247545 h 331447"/>
                          <a:gd name="connsiteX2" fmla="*/ 414338 w 1996138"/>
                          <a:gd name="connsiteY2" fmla="*/ 283372 h 331447"/>
                          <a:gd name="connsiteX3" fmla="*/ 1771650 w 1996138"/>
                          <a:gd name="connsiteY3" fmla="*/ 3 h 331447"/>
                          <a:gd name="connsiteX4" fmla="*/ 1990725 w 1996138"/>
                          <a:gd name="connsiteY4" fmla="*/ 288135 h 331447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66687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1062 h 331511"/>
                          <a:gd name="connsiteX1" fmla="*/ 166687 w 1996138"/>
                          <a:gd name="connsiteY1" fmla="*/ 247609 h 331511"/>
                          <a:gd name="connsiteX2" fmla="*/ 414338 w 1996138"/>
                          <a:gd name="connsiteY2" fmla="*/ 283436 h 331511"/>
                          <a:gd name="connsiteX3" fmla="*/ 523573 w 1996138"/>
                          <a:gd name="connsiteY3" fmla="*/ 261417 h 331511"/>
                          <a:gd name="connsiteX4" fmla="*/ 1771650 w 1996138"/>
                          <a:gd name="connsiteY4" fmla="*/ 67 h 331511"/>
                          <a:gd name="connsiteX5" fmla="*/ 1990725 w 1996138"/>
                          <a:gd name="connsiteY5" fmla="*/ 288199 h 331511"/>
                          <a:gd name="connsiteX0" fmla="*/ 0 w 1992208"/>
                          <a:gd name="connsiteY0" fmla="*/ 333218 h 333667"/>
                          <a:gd name="connsiteX1" fmla="*/ 166687 w 1992208"/>
                          <a:gd name="connsiteY1" fmla="*/ 249765 h 333667"/>
                          <a:gd name="connsiteX2" fmla="*/ 414338 w 1992208"/>
                          <a:gd name="connsiteY2" fmla="*/ 285592 h 333667"/>
                          <a:gd name="connsiteX3" fmla="*/ 664067 w 1992208"/>
                          <a:gd name="connsiteY3" fmla="*/ 163561 h 333667"/>
                          <a:gd name="connsiteX4" fmla="*/ 1771650 w 1992208"/>
                          <a:gd name="connsiteY4" fmla="*/ 2223 h 333667"/>
                          <a:gd name="connsiteX5" fmla="*/ 1990725 w 1992208"/>
                          <a:gd name="connsiteY5" fmla="*/ 290355 h 333667"/>
                          <a:gd name="connsiteX0" fmla="*/ 0 w 1992208"/>
                          <a:gd name="connsiteY0" fmla="*/ 333946 h 334395"/>
                          <a:gd name="connsiteX1" fmla="*/ 166687 w 1992208"/>
                          <a:gd name="connsiteY1" fmla="*/ 250493 h 334395"/>
                          <a:gd name="connsiteX2" fmla="*/ 414338 w 1992208"/>
                          <a:gd name="connsiteY2" fmla="*/ 286320 h 334395"/>
                          <a:gd name="connsiteX3" fmla="*/ 664067 w 1992208"/>
                          <a:gd name="connsiteY3" fmla="*/ 164289 h 334395"/>
                          <a:gd name="connsiteX4" fmla="*/ 747410 w 1992208"/>
                          <a:gd name="connsiteY4" fmla="*/ 142859 h 334395"/>
                          <a:gd name="connsiteX5" fmla="*/ 1771650 w 1992208"/>
                          <a:gd name="connsiteY5" fmla="*/ 2951 h 334395"/>
                          <a:gd name="connsiteX6" fmla="*/ 1990725 w 1992208"/>
                          <a:gd name="connsiteY6" fmla="*/ 291083 h 334395"/>
                          <a:gd name="connsiteX0" fmla="*/ 0 w 1991334"/>
                          <a:gd name="connsiteY0" fmla="*/ 331634 h 332083"/>
                          <a:gd name="connsiteX1" fmla="*/ 166687 w 1991334"/>
                          <a:gd name="connsiteY1" fmla="*/ 248181 h 332083"/>
                          <a:gd name="connsiteX2" fmla="*/ 414338 w 1991334"/>
                          <a:gd name="connsiteY2" fmla="*/ 284008 h 332083"/>
                          <a:gd name="connsiteX3" fmla="*/ 664067 w 1991334"/>
                          <a:gd name="connsiteY3" fmla="*/ 161977 h 332083"/>
                          <a:gd name="connsiteX4" fmla="*/ 885523 w 1991334"/>
                          <a:gd name="connsiteY4" fmla="*/ 209603 h 332083"/>
                          <a:gd name="connsiteX5" fmla="*/ 1771650 w 1991334"/>
                          <a:gd name="connsiteY5" fmla="*/ 639 h 332083"/>
                          <a:gd name="connsiteX6" fmla="*/ 1990725 w 1991334"/>
                          <a:gd name="connsiteY6" fmla="*/ 288771 h 332083"/>
                          <a:gd name="connsiteX0" fmla="*/ 0 w 1991334"/>
                          <a:gd name="connsiteY0" fmla="*/ 333367 h 333816"/>
                          <a:gd name="connsiteX1" fmla="*/ 166687 w 1991334"/>
                          <a:gd name="connsiteY1" fmla="*/ 249914 h 333816"/>
                          <a:gd name="connsiteX2" fmla="*/ 414338 w 1991334"/>
                          <a:gd name="connsiteY2" fmla="*/ 285741 h 333816"/>
                          <a:gd name="connsiteX3" fmla="*/ 664067 w 1991334"/>
                          <a:gd name="connsiteY3" fmla="*/ 163710 h 333816"/>
                          <a:gd name="connsiteX4" fmla="*/ 885523 w 1991334"/>
                          <a:gd name="connsiteY4" fmla="*/ 211336 h 333816"/>
                          <a:gd name="connsiteX5" fmla="*/ 1109360 w 1991334"/>
                          <a:gd name="connsiteY5" fmla="*/ 156567 h 333816"/>
                          <a:gd name="connsiteX6" fmla="*/ 1771650 w 1991334"/>
                          <a:gd name="connsiteY6" fmla="*/ 2372 h 333816"/>
                          <a:gd name="connsiteX7" fmla="*/ 1990725 w 1991334"/>
                          <a:gd name="connsiteY7" fmla="*/ 290504 h 333816"/>
                          <a:gd name="connsiteX0" fmla="*/ 0 w 1991099"/>
                          <a:gd name="connsiteY0" fmla="*/ 338000 h 338449"/>
                          <a:gd name="connsiteX1" fmla="*/ 166687 w 1991099"/>
                          <a:gd name="connsiteY1" fmla="*/ 254547 h 338449"/>
                          <a:gd name="connsiteX2" fmla="*/ 414338 w 1991099"/>
                          <a:gd name="connsiteY2" fmla="*/ 290374 h 338449"/>
                          <a:gd name="connsiteX3" fmla="*/ 664067 w 1991099"/>
                          <a:gd name="connsiteY3" fmla="*/ 168343 h 338449"/>
                          <a:gd name="connsiteX4" fmla="*/ 885523 w 1991099"/>
                          <a:gd name="connsiteY4" fmla="*/ 215969 h 338449"/>
                          <a:gd name="connsiteX5" fmla="*/ 1085547 w 1991099"/>
                          <a:gd name="connsiteY5" fmla="*/ 99287 h 338449"/>
                          <a:gd name="connsiteX6" fmla="*/ 1771650 w 1991099"/>
                          <a:gd name="connsiteY6" fmla="*/ 7005 h 338449"/>
                          <a:gd name="connsiteX7" fmla="*/ 1990725 w 1991099"/>
                          <a:gd name="connsiteY7" fmla="*/ 295137 h 338449"/>
                          <a:gd name="connsiteX0" fmla="*/ 0 w 1991099"/>
                          <a:gd name="connsiteY0" fmla="*/ 339393 h 339842"/>
                          <a:gd name="connsiteX1" fmla="*/ 166687 w 1991099"/>
                          <a:gd name="connsiteY1" fmla="*/ 255940 h 339842"/>
                          <a:gd name="connsiteX2" fmla="*/ 414338 w 1991099"/>
                          <a:gd name="connsiteY2" fmla="*/ 291767 h 339842"/>
                          <a:gd name="connsiteX3" fmla="*/ 664067 w 1991099"/>
                          <a:gd name="connsiteY3" fmla="*/ 169736 h 339842"/>
                          <a:gd name="connsiteX4" fmla="*/ 885523 w 1991099"/>
                          <a:gd name="connsiteY4" fmla="*/ 217362 h 339842"/>
                          <a:gd name="connsiteX5" fmla="*/ 1085547 w 1991099"/>
                          <a:gd name="connsiteY5" fmla="*/ 100680 h 339842"/>
                          <a:gd name="connsiteX6" fmla="*/ 1149843 w 1991099"/>
                          <a:gd name="connsiteY6" fmla="*/ 79250 h 339842"/>
                          <a:gd name="connsiteX7" fmla="*/ 1771650 w 1991099"/>
                          <a:gd name="connsiteY7" fmla="*/ 8398 h 339842"/>
                          <a:gd name="connsiteX8" fmla="*/ 1990725 w 1991099"/>
                          <a:gd name="connsiteY8" fmla="*/ 296530 h 339842"/>
                          <a:gd name="connsiteX0" fmla="*/ 0 w 1990974"/>
                          <a:gd name="connsiteY0" fmla="*/ 333114 h 333563"/>
                          <a:gd name="connsiteX1" fmla="*/ 166687 w 1990974"/>
                          <a:gd name="connsiteY1" fmla="*/ 249661 h 333563"/>
                          <a:gd name="connsiteX2" fmla="*/ 414338 w 1990974"/>
                          <a:gd name="connsiteY2" fmla="*/ 285488 h 333563"/>
                          <a:gd name="connsiteX3" fmla="*/ 664067 w 1990974"/>
                          <a:gd name="connsiteY3" fmla="*/ 163457 h 333563"/>
                          <a:gd name="connsiteX4" fmla="*/ 885523 w 1990974"/>
                          <a:gd name="connsiteY4" fmla="*/ 211083 h 333563"/>
                          <a:gd name="connsiteX5" fmla="*/ 1085547 w 1990974"/>
                          <a:gd name="connsiteY5" fmla="*/ 94401 h 333563"/>
                          <a:gd name="connsiteX6" fmla="*/ 1333200 w 1990974"/>
                          <a:gd name="connsiteY6" fmla="*/ 156315 h 333563"/>
                          <a:gd name="connsiteX7" fmla="*/ 1771650 w 1990974"/>
                          <a:gd name="connsiteY7" fmla="*/ 2119 h 333563"/>
                          <a:gd name="connsiteX8" fmla="*/ 1990725 w 1990974"/>
                          <a:gd name="connsiteY8" fmla="*/ 290251 h 333563"/>
                          <a:gd name="connsiteX0" fmla="*/ 0 w 1990836"/>
                          <a:gd name="connsiteY0" fmla="*/ 323709 h 324158"/>
                          <a:gd name="connsiteX1" fmla="*/ 166687 w 1990836"/>
                          <a:gd name="connsiteY1" fmla="*/ 240256 h 324158"/>
                          <a:gd name="connsiteX2" fmla="*/ 414338 w 1990836"/>
                          <a:gd name="connsiteY2" fmla="*/ 276083 h 324158"/>
                          <a:gd name="connsiteX3" fmla="*/ 664067 w 1990836"/>
                          <a:gd name="connsiteY3" fmla="*/ 154052 h 324158"/>
                          <a:gd name="connsiteX4" fmla="*/ 885523 w 1990836"/>
                          <a:gd name="connsiteY4" fmla="*/ 201678 h 324158"/>
                          <a:gd name="connsiteX5" fmla="*/ 1085547 w 1990836"/>
                          <a:gd name="connsiteY5" fmla="*/ 84996 h 324158"/>
                          <a:gd name="connsiteX6" fmla="*/ 1333200 w 1990836"/>
                          <a:gd name="connsiteY6" fmla="*/ 146910 h 324158"/>
                          <a:gd name="connsiteX7" fmla="*/ 1621631 w 1990836"/>
                          <a:gd name="connsiteY7" fmla="*/ 2239 h 324158"/>
                          <a:gd name="connsiteX8" fmla="*/ 1990725 w 1990836"/>
                          <a:gd name="connsiteY8" fmla="*/ 280846 h 324158"/>
                          <a:gd name="connsiteX0" fmla="*/ 0 w 1945610"/>
                          <a:gd name="connsiteY0" fmla="*/ 344176 h 344625"/>
                          <a:gd name="connsiteX1" fmla="*/ 166687 w 1945610"/>
                          <a:gd name="connsiteY1" fmla="*/ 260723 h 344625"/>
                          <a:gd name="connsiteX2" fmla="*/ 414338 w 1945610"/>
                          <a:gd name="connsiteY2" fmla="*/ 296550 h 344625"/>
                          <a:gd name="connsiteX3" fmla="*/ 664067 w 1945610"/>
                          <a:gd name="connsiteY3" fmla="*/ 174519 h 344625"/>
                          <a:gd name="connsiteX4" fmla="*/ 885523 w 1945610"/>
                          <a:gd name="connsiteY4" fmla="*/ 222145 h 344625"/>
                          <a:gd name="connsiteX5" fmla="*/ 1085547 w 1945610"/>
                          <a:gd name="connsiteY5" fmla="*/ 105463 h 344625"/>
                          <a:gd name="connsiteX6" fmla="*/ 1333200 w 1945610"/>
                          <a:gd name="connsiteY6" fmla="*/ 167377 h 344625"/>
                          <a:gd name="connsiteX7" fmla="*/ 1621631 w 1945610"/>
                          <a:gd name="connsiteY7" fmla="*/ 22706 h 344625"/>
                          <a:gd name="connsiteX8" fmla="*/ 1945481 w 1945610"/>
                          <a:gd name="connsiteY8" fmla="*/ 29851 h 344625"/>
                          <a:gd name="connsiteX0" fmla="*/ 0 w 1945481"/>
                          <a:gd name="connsiteY0" fmla="*/ 344506 h 344955"/>
                          <a:gd name="connsiteX1" fmla="*/ 166687 w 1945481"/>
                          <a:gd name="connsiteY1" fmla="*/ 261053 h 344955"/>
                          <a:gd name="connsiteX2" fmla="*/ 414338 w 1945481"/>
                          <a:gd name="connsiteY2" fmla="*/ 296880 h 344955"/>
                          <a:gd name="connsiteX3" fmla="*/ 664067 w 1945481"/>
                          <a:gd name="connsiteY3" fmla="*/ 174849 h 344955"/>
                          <a:gd name="connsiteX4" fmla="*/ 885523 w 1945481"/>
                          <a:gd name="connsiteY4" fmla="*/ 222475 h 344955"/>
                          <a:gd name="connsiteX5" fmla="*/ 1085547 w 1945481"/>
                          <a:gd name="connsiteY5" fmla="*/ 105793 h 344955"/>
                          <a:gd name="connsiteX6" fmla="*/ 1333200 w 1945481"/>
                          <a:gd name="connsiteY6" fmla="*/ 167707 h 344955"/>
                          <a:gd name="connsiteX7" fmla="*/ 1621631 w 1945481"/>
                          <a:gd name="connsiteY7" fmla="*/ 23036 h 344955"/>
                          <a:gd name="connsiteX8" fmla="*/ 1799924 w 1945481"/>
                          <a:gd name="connsiteY8" fmla="*/ 1020 h 344955"/>
                          <a:gd name="connsiteX9" fmla="*/ 1945481 w 1945481"/>
                          <a:gd name="connsiteY9" fmla="*/ 30181 h 344955"/>
                          <a:gd name="connsiteX0" fmla="*/ 0 w 1945481"/>
                          <a:gd name="connsiteY0" fmla="*/ 323206 h 323655"/>
                          <a:gd name="connsiteX1" fmla="*/ 166687 w 1945481"/>
                          <a:gd name="connsiteY1" fmla="*/ 239753 h 323655"/>
                          <a:gd name="connsiteX2" fmla="*/ 414338 w 1945481"/>
                          <a:gd name="connsiteY2" fmla="*/ 275580 h 323655"/>
                          <a:gd name="connsiteX3" fmla="*/ 664067 w 1945481"/>
                          <a:gd name="connsiteY3" fmla="*/ 153549 h 323655"/>
                          <a:gd name="connsiteX4" fmla="*/ 885523 w 1945481"/>
                          <a:gd name="connsiteY4" fmla="*/ 201175 h 323655"/>
                          <a:gd name="connsiteX5" fmla="*/ 1085547 w 1945481"/>
                          <a:gd name="connsiteY5" fmla="*/ 84493 h 323655"/>
                          <a:gd name="connsiteX6" fmla="*/ 1333200 w 1945481"/>
                          <a:gd name="connsiteY6" fmla="*/ 146407 h 323655"/>
                          <a:gd name="connsiteX7" fmla="*/ 1621631 w 1945481"/>
                          <a:gd name="connsiteY7" fmla="*/ 1736 h 323655"/>
                          <a:gd name="connsiteX8" fmla="*/ 1821356 w 1945481"/>
                          <a:gd name="connsiteY8" fmla="*/ 63064 h 323655"/>
                          <a:gd name="connsiteX9" fmla="*/ 1945481 w 1945481"/>
                          <a:gd name="connsiteY9" fmla="*/ 8881 h 323655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085547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6936 h 317385"/>
                          <a:gd name="connsiteX1" fmla="*/ 166687 w 1945481"/>
                          <a:gd name="connsiteY1" fmla="*/ 233483 h 317385"/>
                          <a:gd name="connsiteX2" fmla="*/ 414338 w 1945481"/>
                          <a:gd name="connsiteY2" fmla="*/ 269310 h 317385"/>
                          <a:gd name="connsiteX3" fmla="*/ 664067 w 1945481"/>
                          <a:gd name="connsiteY3" fmla="*/ 147279 h 317385"/>
                          <a:gd name="connsiteX4" fmla="*/ 885523 w 1945481"/>
                          <a:gd name="connsiteY4" fmla="*/ 194905 h 317385"/>
                          <a:gd name="connsiteX5" fmla="*/ 1114122 w 1945481"/>
                          <a:gd name="connsiteY5" fmla="*/ 75841 h 317385"/>
                          <a:gd name="connsiteX6" fmla="*/ 1333200 w 1945481"/>
                          <a:gd name="connsiteY6" fmla="*/ 140137 h 317385"/>
                          <a:gd name="connsiteX7" fmla="*/ 1571624 w 1945481"/>
                          <a:gd name="connsiteY7" fmla="*/ 229 h 317385"/>
                          <a:gd name="connsiteX8" fmla="*/ 1821356 w 1945481"/>
                          <a:gd name="connsiteY8" fmla="*/ 56794 h 317385"/>
                          <a:gd name="connsiteX9" fmla="*/ 1945481 w 1945481"/>
                          <a:gd name="connsiteY9" fmla="*/ 2611 h 31738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95487"/>
                          <a:gd name="connsiteY0" fmla="*/ 371634 h 372083"/>
                          <a:gd name="connsiteX1" fmla="*/ 166687 w 1995487"/>
                          <a:gd name="connsiteY1" fmla="*/ 288181 h 372083"/>
                          <a:gd name="connsiteX2" fmla="*/ 414338 w 1995487"/>
                          <a:gd name="connsiteY2" fmla="*/ 324008 h 372083"/>
                          <a:gd name="connsiteX3" fmla="*/ 664067 w 1995487"/>
                          <a:gd name="connsiteY3" fmla="*/ 201977 h 372083"/>
                          <a:gd name="connsiteX4" fmla="*/ 885523 w 1995487"/>
                          <a:gd name="connsiteY4" fmla="*/ 249603 h 372083"/>
                          <a:gd name="connsiteX5" fmla="*/ 1114122 w 1995487"/>
                          <a:gd name="connsiteY5" fmla="*/ 130539 h 372083"/>
                          <a:gd name="connsiteX6" fmla="*/ 1333200 w 1995487"/>
                          <a:gd name="connsiteY6" fmla="*/ 194835 h 372083"/>
                          <a:gd name="connsiteX7" fmla="*/ 1571624 w 1995487"/>
                          <a:gd name="connsiteY7" fmla="*/ 54927 h 372083"/>
                          <a:gd name="connsiteX8" fmla="*/ 1821356 w 1995487"/>
                          <a:gd name="connsiteY8" fmla="*/ 111492 h 372083"/>
                          <a:gd name="connsiteX9" fmla="*/ 1995487 w 1995487"/>
                          <a:gd name="connsiteY9" fmla="*/ 159 h 372083"/>
                          <a:gd name="connsiteX0" fmla="*/ 0 w 1993105"/>
                          <a:gd name="connsiteY0" fmla="*/ 317020 h 317469"/>
                          <a:gd name="connsiteX1" fmla="*/ 166687 w 1993105"/>
                          <a:gd name="connsiteY1" fmla="*/ 233567 h 317469"/>
                          <a:gd name="connsiteX2" fmla="*/ 414338 w 1993105"/>
                          <a:gd name="connsiteY2" fmla="*/ 269394 h 317469"/>
                          <a:gd name="connsiteX3" fmla="*/ 664067 w 1993105"/>
                          <a:gd name="connsiteY3" fmla="*/ 147363 h 317469"/>
                          <a:gd name="connsiteX4" fmla="*/ 885523 w 1993105"/>
                          <a:gd name="connsiteY4" fmla="*/ 194989 h 317469"/>
                          <a:gd name="connsiteX5" fmla="*/ 1114122 w 1993105"/>
                          <a:gd name="connsiteY5" fmla="*/ 75925 h 317469"/>
                          <a:gd name="connsiteX6" fmla="*/ 1333200 w 1993105"/>
                          <a:gd name="connsiteY6" fmla="*/ 140221 h 317469"/>
                          <a:gd name="connsiteX7" fmla="*/ 1571624 w 1993105"/>
                          <a:gd name="connsiteY7" fmla="*/ 313 h 317469"/>
                          <a:gd name="connsiteX8" fmla="*/ 1821356 w 1993105"/>
                          <a:gd name="connsiteY8" fmla="*/ 56878 h 317469"/>
                          <a:gd name="connsiteX9" fmla="*/ 1993105 w 1993105"/>
                          <a:gd name="connsiteY9" fmla="*/ 314 h 317469"/>
                          <a:gd name="connsiteX0" fmla="*/ 0 w 1962149"/>
                          <a:gd name="connsiteY0" fmla="*/ 328871 h 329320"/>
                          <a:gd name="connsiteX1" fmla="*/ 166687 w 1962149"/>
                          <a:gd name="connsiteY1" fmla="*/ 245418 h 329320"/>
                          <a:gd name="connsiteX2" fmla="*/ 414338 w 1962149"/>
                          <a:gd name="connsiteY2" fmla="*/ 281245 h 329320"/>
                          <a:gd name="connsiteX3" fmla="*/ 664067 w 1962149"/>
                          <a:gd name="connsiteY3" fmla="*/ 159214 h 329320"/>
                          <a:gd name="connsiteX4" fmla="*/ 885523 w 1962149"/>
                          <a:gd name="connsiteY4" fmla="*/ 206840 h 329320"/>
                          <a:gd name="connsiteX5" fmla="*/ 1114122 w 1962149"/>
                          <a:gd name="connsiteY5" fmla="*/ 87776 h 329320"/>
                          <a:gd name="connsiteX6" fmla="*/ 1333200 w 1962149"/>
                          <a:gd name="connsiteY6" fmla="*/ 152072 h 329320"/>
                          <a:gd name="connsiteX7" fmla="*/ 1571624 w 1962149"/>
                          <a:gd name="connsiteY7" fmla="*/ 12164 h 329320"/>
                          <a:gd name="connsiteX8" fmla="*/ 1821356 w 1962149"/>
                          <a:gd name="connsiteY8" fmla="*/ 68729 h 329320"/>
                          <a:gd name="connsiteX9" fmla="*/ 1962149 w 1962149"/>
                          <a:gd name="connsiteY9" fmla="*/ 259 h 329320"/>
                          <a:gd name="connsiteX0" fmla="*/ 0 w 1962149"/>
                          <a:gd name="connsiteY0" fmla="*/ 328880 h 329329"/>
                          <a:gd name="connsiteX1" fmla="*/ 166687 w 1962149"/>
                          <a:gd name="connsiteY1" fmla="*/ 245427 h 329329"/>
                          <a:gd name="connsiteX2" fmla="*/ 414338 w 1962149"/>
                          <a:gd name="connsiteY2" fmla="*/ 281254 h 329329"/>
                          <a:gd name="connsiteX3" fmla="*/ 664067 w 1962149"/>
                          <a:gd name="connsiteY3" fmla="*/ 159223 h 329329"/>
                          <a:gd name="connsiteX4" fmla="*/ 885523 w 1962149"/>
                          <a:gd name="connsiteY4" fmla="*/ 206849 h 329329"/>
                          <a:gd name="connsiteX5" fmla="*/ 1114122 w 1962149"/>
                          <a:gd name="connsiteY5" fmla="*/ 87785 h 329329"/>
                          <a:gd name="connsiteX6" fmla="*/ 1333200 w 1962149"/>
                          <a:gd name="connsiteY6" fmla="*/ 152081 h 329329"/>
                          <a:gd name="connsiteX7" fmla="*/ 1571624 w 1962149"/>
                          <a:gd name="connsiteY7" fmla="*/ 12173 h 329329"/>
                          <a:gd name="connsiteX8" fmla="*/ 1821356 w 1962149"/>
                          <a:gd name="connsiteY8" fmla="*/ 68738 h 329329"/>
                          <a:gd name="connsiteX9" fmla="*/ 1962149 w 1962149"/>
                          <a:gd name="connsiteY9" fmla="*/ 268 h 329329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71624 w 1955006"/>
                          <a:gd name="connsiteY7" fmla="*/ 16918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04237 w 1955006"/>
                          <a:gd name="connsiteY2" fmla="*/ 282626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398852 w 1955006"/>
                          <a:gd name="connsiteY2" fmla="*/ 278583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45878 w 1955006"/>
                          <a:gd name="connsiteY3" fmla="*/ 171367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80300 w 1955006"/>
                          <a:gd name="connsiteY7" fmla="*/ 26652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1206 w 1955006"/>
                          <a:gd name="connsiteY7" fmla="*/ 30323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9452 w 1955006"/>
                          <a:gd name="connsiteY3" fmla="*/ 16798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71466 w 1955006"/>
                          <a:gd name="connsiteY2" fmla="*/ 253213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23366 w 1955006"/>
                          <a:gd name="connsiteY3" fmla="*/ 293481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57386 w 1955006"/>
                          <a:gd name="connsiteY3" fmla="*/ 224044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44044 w 1955006"/>
                          <a:gd name="connsiteY2" fmla="*/ 310383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3598"/>
                          <a:gd name="connsiteX1" fmla="*/ 127149 w 1955006"/>
                          <a:gd name="connsiteY1" fmla="*/ 27038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151517 w 1955006"/>
                          <a:gd name="connsiteY1" fmla="*/ 31966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1773 w 1955006"/>
                          <a:gd name="connsiteY3" fmla="*/ 251921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53912 w 1955006"/>
                          <a:gd name="connsiteY5" fmla="*/ 248660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41124 w 1955006"/>
                          <a:gd name="connsiteY8" fmla="*/ 283549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30006 w 1955006"/>
                          <a:gd name="connsiteY8" fmla="*/ 210572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20027 w 1955006"/>
                          <a:gd name="connsiteY7" fmla="*/ 203851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7839 w 1955006"/>
                          <a:gd name="connsiteY5" fmla="*/ 22220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88858 w 1955006"/>
                          <a:gd name="connsiteY8" fmla="*/ 201606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14398 w 1955006"/>
                          <a:gd name="connsiteY7" fmla="*/ 214342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292696 w 1955006"/>
                          <a:gd name="connsiteY7" fmla="*/ 19837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1753 w 1955006"/>
                          <a:gd name="connsiteY7" fmla="*/ 194590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8435 w 1955006"/>
                          <a:gd name="connsiteY9" fmla="*/ 178222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80348 w 1955006"/>
                          <a:gd name="connsiteY10" fmla="*/ 22319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7492 w 1955006"/>
                          <a:gd name="connsiteY9" fmla="*/ 174431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7717 w 1955006"/>
                          <a:gd name="connsiteY9" fmla="*/ 173513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7842 w 1955006"/>
                          <a:gd name="connsiteY10" fmla="*/ 22637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0657 w 1955006"/>
                          <a:gd name="connsiteY9" fmla="*/ 174589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86865 w 1955006"/>
                          <a:gd name="connsiteY12" fmla="*/ 217603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77734 w 1955006"/>
                          <a:gd name="connsiteY12" fmla="*/ 220316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375 h 333375"/>
                          <a:gd name="connsiteX1" fmla="*/ 64978 w 1955006"/>
                          <a:gd name="connsiteY1" fmla="*/ 320576 h 333375"/>
                          <a:gd name="connsiteX2" fmla="*/ 151517 w 1955006"/>
                          <a:gd name="connsiteY2" fmla="*/ 319437 h 333375"/>
                          <a:gd name="connsiteX3" fmla="*/ 173051 w 1955006"/>
                          <a:gd name="connsiteY3" fmla="*/ 244277 h 333375"/>
                          <a:gd name="connsiteX4" fmla="*/ 226131 w 1955006"/>
                          <a:gd name="connsiteY4" fmla="*/ 303254 h 333375"/>
                          <a:gd name="connsiteX5" fmla="*/ 240192 w 1955006"/>
                          <a:gd name="connsiteY5" fmla="*/ 221623 h 333375"/>
                          <a:gd name="connsiteX6" fmla="*/ 287541 w 1955006"/>
                          <a:gd name="connsiteY6" fmla="*/ 279445 h 333375"/>
                          <a:gd name="connsiteX7" fmla="*/ 302471 w 1955006"/>
                          <a:gd name="connsiteY7" fmla="*/ 199075 h 333375"/>
                          <a:gd name="connsiteX8" fmla="*/ 352379 w 1955006"/>
                          <a:gd name="connsiteY8" fmla="*/ 262341 h 333375"/>
                          <a:gd name="connsiteX9" fmla="*/ 363904 w 1955006"/>
                          <a:gd name="connsiteY9" fmla="*/ 177249 h 333375"/>
                          <a:gd name="connsiteX10" fmla="*/ 409797 w 1955006"/>
                          <a:gd name="connsiteY10" fmla="*/ 240427 h 333375"/>
                          <a:gd name="connsiteX11" fmla="*/ 421596 w 1955006"/>
                          <a:gd name="connsiteY11" fmla="*/ 157572 h 333375"/>
                          <a:gd name="connsiteX12" fmla="*/ 477734 w 1955006"/>
                          <a:gd name="connsiteY12" fmla="*/ 220093 h 333375"/>
                          <a:gd name="connsiteX13" fmla="*/ 1333239 w 1955006"/>
                          <a:gd name="connsiteY13" fmla="*/ 162179 h 333375"/>
                          <a:gd name="connsiteX14" fmla="*/ 1579965 w 1955006"/>
                          <a:gd name="connsiteY14" fmla="*/ 24043 h 333375"/>
                          <a:gd name="connsiteX15" fmla="*/ 1955006 w 1955006"/>
                          <a:gd name="connsiteY15" fmla="*/ 0 h 333375"/>
                          <a:gd name="connsiteX0" fmla="*/ 0 w 1579965"/>
                          <a:gd name="connsiteY0" fmla="*/ 309332 h 309332"/>
                          <a:gd name="connsiteX1" fmla="*/ 64978 w 1579965"/>
                          <a:gd name="connsiteY1" fmla="*/ 296533 h 309332"/>
                          <a:gd name="connsiteX2" fmla="*/ 151517 w 1579965"/>
                          <a:gd name="connsiteY2" fmla="*/ 295394 h 309332"/>
                          <a:gd name="connsiteX3" fmla="*/ 173051 w 1579965"/>
                          <a:gd name="connsiteY3" fmla="*/ 220234 h 309332"/>
                          <a:gd name="connsiteX4" fmla="*/ 226131 w 1579965"/>
                          <a:gd name="connsiteY4" fmla="*/ 279211 h 309332"/>
                          <a:gd name="connsiteX5" fmla="*/ 240192 w 1579965"/>
                          <a:gd name="connsiteY5" fmla="*/ 197580 h 309332"/>
                          <a:gd name="connsiteX6" fmla="*/ 287541 w 1579965"/>
                          <a:gd name="connsiteY6" fmla="*/ 255402 h 309332"/>
                          <a:gd name="connsiteX7" fmla="*/ 302471 w 1579965"/>
                          <a:gd name="connsiteY7" fmla="*/ 175032 h 309332"/>
                          <a:gd name="connsiteX8" fmla="*/ 352379 w 1579965"/>
                          <a:gd name="connsiteY8" fmla="*/ 238298 h 309332"/>
                          <a:gd name="connsiteX9" fmla="*/ 363904 w 1579965"/>
                          <a:gd name="connsiteY9" fmla="*/ 153206 h 309332"/>
                          <a:gd name="connsiteX10" fmla="*/ 409797 w 1579965"/>
                          <a:gd name="connsiteY10" fmla="*/ 216384 h 309332"/>
                          <a:gd name="connsiteX11" fmla="*/ 421596 w 1579965"/>
                          <a:gd name="connsiteY11" fmla="*/ 133529 h 309332"/>
                          <a:gd name="connsiteX12" fmla="*/ 477734 w 1579965"/>
                          <a:gd name="connsiteY12" fmla="*/ 196050 h 309332"/>
                          <a:gd name="connsiteX13" fmla="*/ 1333239 w 1579965"/>
                          <a:gd name="connsiteY13" fmla="*/ 138136 h 309332"/>
                          <a:gd name="connsiteX14" fmla="*/ 1579965 w 1579965"/>
                          <a:gd name="connsiteY14" fmla="*/ 0 h 309332"/>
                          <a:gd name="connsiteX0" fmla="*/ 0 w 1333239"/>
                          <a:gd name="connsiteY0" fmla="*/ 175900 h 175900"/>
                          <a:gd name="connsiteX1" fmla="*/ 64978 w 1333239"/>
                          <a:gd name="connsiteY1" fmla="*/ 163101 h 175900"/>
                          <a:gd name="connsiteX2" fmla="*/ 151517 w 1333239"/>
                          <a:gd name="connsiteY2" fmla="*/ 161962 h 175900"/>
                          <a:gd name="connsiteX3" fmla="*/ 173051 w 1333239"/>
                          <a:gd name="connsiteY3" fmla="*/ 86802 h 175900"/>
                          <a:gd name="connsiteX4" fmla="*/ 226131 w 1333239"/>
                          <a:gd name="connsiteY4" fmla="*/ 145779 h 175900"/>
                          <a:gd name="connsiteX5" fmla="*/ 240192 w 1333239"/>
                          <a:gd name="connsiteY5" fmla="*/ 64148 h 175900"/>
                          <a:gd name="connsiteX6" fmla="*/ 287541 w 1333239"/>
                          <a:gd name="connsiteY6" fmla="*/ 121970 h 175900"/>
                          <a:gd name="connsiteX7" fmla="*/ 302471 w 1333239"/>
                          <a:gd name="connsiteY7" fmla="*/ 41600 h 175900"/>
                          <a:gd name="connsiteX8" fmla="*/ 352379 w 1333239"/>
                          <a:gd name="connsiteY8" fmla="*/ 104866 h 175900"/>
                          <a:gd name="connsiteX9" fmla="*/ 363904 w 1333239"/>
                          <a:gd name="connsiteY9" fmla="*/ 19774 h 175900"/>
                          <a:gd name="connsiteX10" fmla="*/ 409797 w 1333239"/>
                          <a:gd name="connsiteY10" fmla="*/ 82952 h 175900"/>
                          <a:gd name="connsiteX11" fmla="*/ 421596 w 1333239"/>
                          <a:gd name="connsiteY11" fmla="*/ 97 h 175900"/>
                          <a:gd name="connsiteX12" fmla="*/ 477734 w 1333239"/>
                          <a:gd name="connsiteY12" fmla="*/ 62618 h 175900"/>
                          <a:gd name="connsiteX13" fmla="*/ 1333239 w 1333239"/>
                          <a:gd name="connsiteY13" fmla="*/ 4704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73051 w 477734"/>
                          <a:gd name="connsiteY3" fmla="*/ 86802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3888 w 477734"/>
                          <a:gd name="connsiteY9" fmla="*/ 1980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6001 h 176001"/>
                          <a:gd name="connsiteX1" fmla="*/ 64978 w 477734"/>
                          <a:gd name="connsiteY1" fmla="*/ 163202 h 176001"/>
                          <a:gd name="connsiteX2" fmla="*/ 151517 w 477734"/>
                          <a:gd name="connsiteY2" fmla="*/ 162063 h 176001"/>
                          <a:gd name="connsiteX3" fmla="*/ 150796 w 477734"/>
                          <a:gd name="connsiteY3" fmla="*/ 81625 h 176001"/>
                          <a:gd name="connsiteX4" fmla="*/ 228446 w 477734"/>
                          <a:gd name="connsiteY4" fmla="*/ 148184 h 176001"/>
                          <a:gd name="connsiteX5" fmla="*/ 220986 w 477734"/>
                          <a:gd name="connsiteY5" fmla="*/ 60677 h 176001"/>
                          <a:gd name="connsiteX6" fmla="*/ 298817 w 477734"/>
                          <a:gd name="connsiteY6" fmla="*/ 127670 h 176001"/>
                          <a:gd name="connsiteX7" fmla="*/ 287001 w 477734"/>
                          <a:gd name="connsiteY7" fmla="*/ 40753 h 176001"/>
                          <a:gd name="connsiteX8" fmla="*/ 361111 w 477734"/>
                          <a:gd name="connsiteY8" fmla="*/ 107956 h 176001"/>
                          <a:gd name="connsiteX9" fmla="*/ 351963 w 477734"/>
                          <a:gd name="connsiteY9" fmla="*/ 20487 h 176001"/>
                          <a:gd name="connsiteX10" fmla="*/ 423663 w 477734"/>
                          <a:gd name="connsiteY10" fmla="*/ 89746 h 176001"/>
                          <a:gd name="connsiteX11" fmla="*/ 418731 w 477734"/>
                          <a:gd name="connsiteY11" fmla="*/ 315 h 176001"/>
                          <a:gd name="connsiteX12" fmla="*/ 477734 w 477734"/>
                          <a:gd name="connsiteY12" fmla="*/ 62719 h 176001"/>
                          <a:gd name="connsiteX0" fmla="*/ 0 w 477734"/>
                          <a:gd name="connsiteY0" fmla="*/ 175276 h 175276"/>
                          <a:gd name="connsiteX1" fmla="*/ 64978 w 477734"/>
                          <a:gd name="connsiteY1" fmla="*/ 162477 h 175276"/>
                          <a:gd name="connsiteX2" fmla="*/ 151517 w 477734"/>
                          <a:gd name="connsiteY2" fmla="*/ 161338 h 175276"/>
                          <a:gd name="connsiteX3" fmla="*/ 150796 w 477734"/>
                          <a:gd name="connsiteY3" fmla="*/ 80900 h 175276"/>
                          <a:gd name="connsiteX4" fmla="*/ 228446 w 477734"/>
                          <a:gd name="connsiteY4" fmla="*/ 147459 h 175276"/>
                          <a:gd name="connsiteX5" fmla="*/ 220986 w 477734"/>
                          <a:gd name="connsiteY5" fmla="*/ 59952 h 175276"/>
                          <a:gd name="connsiteX6" fmla="*/ 298817 w 477734"/>
                          <a:gd name="connsiteY6" fmla="*/ 126945 h 175276"/>
                          <a:gd name="connsiteX7" fmla="*/ 287001 w 477734"/>
                          <a:gd name="connsiteY7" fmla="*/ 40028 h 175276"/>
                          <a:gd name="connsiteX8" fmla="*/ 361111 w 477734"/>
                          <a:gd name="connsiteY8" fmla="*/ 107231 h 175276"/>
                          <a:gd name="connsiteX9" fmla="*/ 351963 w 477734"/>
                          <a:gd name="connsiteY9" fmla="*/ 19762 h 175276"/>
                          <a:gd name="connsiteX10" fmla="*/ 423663 w 477734"/>
                          <a:gd name="connsiteY10" fmla="*/ 89021 h 175276"/>
                          <a:gd name="connsiteX11" fmla="*/ 416325 w 477734"/>
                          <a:gd name="connsiteY11" fmla="*/ 319 h 175276"/>
                          <a:gd name="connsiteX12" fmla="*/ 477734 w 477734"/>
                          <a:gd name="connsiteY12" fmla="*/ 61994 h 175276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26874"/>
                          <a:gd name="connsiteY0" fmla="*/ 162453 h 162453"/>
                          <a:gd name="connsiteX1" fmla="*/ 86539 w 426874"/>
                          <a:gd name="connsiteY1" fmla="*/ 161314 h 162453"/>
                          <a:gd name="connsiteX2" fmla="*/ 85818 w 426874"/>
                          <a:gd name="connsiteY2" fmla="*/ 80876 h 162453"/>
                          <a:gd name="connsiteX3" fmla="*/ 163468 w 426874"/>
                          <a:gd name="connsiteY3" fmla="*/ 147435 h 162453"/>
                          <a:gd name="connsiteX4" fmla="*/ 156008 w 426874"/>
                          <a:gd name="connsiteY4" fmla="*/ 59928 h 162453"/>
                          <a:gd name="connsiteX5" fmla="*/ 233839 w 426874"/>
                          <a:gd name="connsiteY5" fmla="*/ 126921 h 162453"/>
                          <a:gd name="connsiteX6" fmla="*/ 222023 w 426874"/>
                          <a:gd name="connsiteY6" fmla="*/ 40004 h 162453"/>
                          <a:gd name="connsiteX7" fmla="*/ 296133 w 426874"/>
                          <a:gd name="connsiteY7" fmla="*/ 107207 h 162453"/>
                          <a:gd name="connsiteX8" fmla="*/ 286985 w 426874"/>
                          <a:gd name="connsiteY8" fmla="*/ 19738 h 162453"/>
                          <a:gd name="connsiteX9" fmla="*/ 358685 w 426874"/>
                          <a:gd name="connsiteY9" fmla="*/ 88997 h 162453"/>
                          <a:gd name="connsiteX10" fmla="*/ 351347 w 426874"/>
                          <a:gd name="connsiteY10" fmla="*/ 295 h 162453"/>
                          <a:gd name="connsiteX11" fmla="*/ 426874 w 426874"/>
                          <a:gd name="connsiteY11" fmla="*/ 68211 h 162453"/>
                          <a:gd name="connsiteX0" fmla="*/ 0 w 403611"/>
                          <a:gd name="connsiteY0" fmla="*/ 150147 h 161316"/>
                          <a:gd name="connsiteX1" fmla="*/ 63276 w 403611"/>
                          <a:gd name="connsiteY1" fmla="*/ 161314 h 161316"/>
                          <a:gd name="connsiteX2" fmla="*/ 62555 w 403611"/>
                          <a:gd name="connsiteY2" fmla="*/ 80876 h 161316"/>
                          <a:gd name="connsiteX3" fmla="*/ 140205 w 403611"/>
                          <a:gd name="connsiteY3" fmla="*/ 147435 h 161316"/>
                          <a:gd name="connsiteX4" fmla="*/ 132745 w 403611"/>
                          <a:gd name="connsiteY4" fmla="*/ 59928 h 161316"/>
                          <a:gd name="connsiteX5" fmla="*/ 210576 w 403611"/>
                          <a:gd name="connsiteY5" fmla="*/ 126921 h 161316"/>
                          <a:gd name="connsiteX6" fmla="*/ 198760 w 403611"/>
                          <a:gd name="connsiteY6" fmla="*/ 40004 h 161316"/>
                          <a:gd name="connsiteX7" fmla="*/ 272870 w 403611"/>
                          <a:gd name="connsiteY7" fmla="*/ 107207 h 161316"/>
                          <a:gd name="connsiteX8" fmla="*/ 263722 w 403611"/>
                          <a:gd name="connsiteY8" fmla="*/ 19738 h 161316"/>
                          <a:gd name="connsiteX9" fmla="*/ 335422 w 403611"/>
                          <a:gd name="connsiteY9" fmla="*/ 88997 h 161316"/>
                          <a:gd name="connsiteX10" fmla="*/ 328084 w 403611"/>
                          <a:gd name="connsiteY10" fmla="*/ 295 h 161316"/>
                          <a:gd name="connsiteX11" fmla="*/ 403611 w 403611"/>
                          <a:gd name="connsiteY11" fmla="*/ 68211 h 161316"/>
                          <a:gd name="connsiteX0" fmla="*/ 0 w 403611"/>
                          <a:gd name="connsiteY0" fmla="*/ 150147 h 161318"/>
                          <a:gd name="connsiteX1" fmla="*/ 63276 w 403611"/>
                          <a:gd name="connsiteY1" fmla="*/ 161314 h 161318"/>
                          <a:gd name="connsiteX2" fmla="*/ 62555 w 403611"/>
                          <a:gd name="connsiteY2" fmla="*/ 80876 h 161318"/>
                          <a:gd name="connsiteX3" fmla="*/ 140205 w 403611"/>
                          <a:gd name="connsiteY3" fmla="*/ 147435 h 161318"/>
                          <a:gd name="connsiteX4" fmla="*/ 132745 w 403611"/>
                          <a:gd name="connsiteY4" fmla="*/ 59928 h 161318"/>
                          <a:gd name="connsiteX5" fmla="*/ 210576 w 403611"/>
                          <a:gd name="connsiteY5" fmla="*/ 126921 h 161318"/>
                          <a:gd name="connsiteX6" fmla="*/ 198760 w 403611"/>
                          <a:gd name="connsiteY6" fmla="*/ 40004 h 161318"/>
                          <a:gd name="connsiteX7" fmla="*/ 272870 w 403611"/>
                          <a:gd name="connsiteY7" fmla="*/ 107207 h 161318"/>
                          <a:gd name="connsiteX8" fmla="*/ 263722 w 403611"/>
                          <a:gd name="connsiteY8" fmla="*/ 19738 h 161318"/>
                          <a:gd name="connsiteX9" fmla="*/ 335422 w 403611"/>
                          <a:gd name="connsiteY9" fmla="*/ 88997 h 161318"/>
                          <a:gd name="connsiteX10" fmla="*/ 328084 w 403611"/>
                          <a:gd name="connsiteY10" fmla="*/ 295 h 161318"/>
                          <a:gd name="connsiteX11" fmla="*/ 403611 w 403611"/>
                          <a:gd name="connsiteY11" fmla="*/ 68211 h 161318"/>
                          <a:gd name="connsiteX0" fmla="*/ 0 w 403611"/>
                          <a:gd name="connsiteY0" fmla="*/ 150147 h 161326"/>
                          <a:gd name="connsiteX1" fmla="*/ 63276 w 403611"/>
                          <a:gd name="connsiteY1" fmla="*/ 161314 h 161326"/>
                          <a:gd name="connsiteX2" fmla="*/ 62555 w 403611"/>
                          <a:gd name="connsiteY2" fmla="*/ 80876 h 161326"/>
                          <a:gd name="connsiteX3" fmla="*/ 140205 w 403611"/>
                          <a:gd name="connsiteY3" fmla="*/ 147435 h 161326"/>
                          <a:gd name="connsiteX4" fmla="*/ 132745 w 403611"/>
                          <a:gd name="connsiteY4" fmla="*/ 59928 h 161326"/>
                          <a:gd name="connsiteX5" fmla="*/ 210576 w 403611"/>
                          <a:gd name="connsiteY5" fmla="*/ 126921 h 161326"/>
                          <a:gd name="connsiteX6" fmla="*/ 198760 w 403611"/>
                          <a:gd name="connsiteY6" fmla="*/ 40004 h 161326"/>
                          <a:gd name="connsiteX7" fmla="*/ 272870 w 403611"/>
                          <a:gd name="connsiteY7" fmla="*/ 107207 h 161326"/>
                          <a:gd name="connsiteX8" fmla="*/ 263722 w 403611"/>
                          <a:gd name="connsiteY8" fmla="*/ 19738 h 161326"/>
                          <a:gd name="connsiteX9" fmla="*/ 335422 w 403611"/>
                          <a:gd name="connsiteY9" fmla="*/ 88997 h 161326"/>
                          <a:gd name="connsiteX10" fmla="*/ 328084 w 403611"/>
                          <a:gd name="connsiteY10" fmla="*/ 295 h 161326"/>
                          <a:gd name="connsiteX11" fmla="*/ 403611 w 403611"/>
                          <a:gd name="connsiteY11" fmla="*/ 68211 h 161326"/>
                          <a:gd name="connsiteX0" fmla="*/ 0 w 403611"/>
                          <a:gd name="connsiteY0" fmla="*/ 150147 h 161320"/>
                          <a:gd name="connsiteX1" fmla="*/ 63276 w 403611"/>
                          <a:gd name="connsiteY1" fmla="*/ 161314 h 161320"/>
                          <a:gd name="connsiteX2" fmla="*/ 62555 w 403611"/>
                          <a:gd name="connsiteY2" fmla="*/ 80876 h 161320"/>
                          <a:gd name="connsiteX3" fmla="*/ 140205 w 403611"/>
                          <a:gd name="connsiteY3" fmla="*/ 147435 h 161320"/>
                          <a:gd name="connsiteX4" fmla="*/ 132745 w 403611"/>
                          <a:gd name="connsiteY4" fmla="*/ 59928 h 161320"/>
                          <a:gd name="connsiteX5" fmla="*/ 210576 w 403611"/>
                          <a:gd name="connsiteY5" fmla="*/ 126921 h 161320"/>
                          <a:gd name="connsiteX6" fmla="*/ 198760 w 403611"/>
                          <a:gd name="connsiteY6" fmla="*/ 40004 h 161320"/>
                          <a:gd name="connsiteX7" fmla="*/ 272870 w 403611"/>
                          <a:gd name="connsiteY7" fmla="*/ 107207 h 161320"/>
                          <a:gd name="connsiteX8" fmla="*/ 263722 w 403611"/>
                          <a:gd name="connsiteY8" fmla="*/ 19738 h 161320"/>
                          <a:gd name="connsiteX9" fmla="*/ 335422 w 403611"/>
                          <a:gd name="connsiteY9" fmla="*/ 88997 h 161320"/>
                          <a:gd name="connsiteX10" fmla="*/ 328084 w 403611"/>
                          <a:gd name="connsiteY10" fmla="*/ 295 h 161320"/>
                          <a:gd name="connsiteX11" fmla="*/ 403611 w 403611"/>
                          <a:gd name="connsiteY11" fmla="*/ 68211 h 161320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571"/>
                          <a:gd name="connsiteX1" fmla="*/ 63276 w 403611"/>
                          <a:gd name="connsiteY1" fmla="*/ 161314 h 161571"/>
                          <a:gd name="connsiteX2" fmla="*/ 62555 w 403611"/>
                          <a:gd name="connsiteY2" fmla="*/ 80876 h 161571"/>
                          <a:gd name="connsiteX3" fmla="*/ 140205 w 403611"/>
                          <a:gd name="connsiteY3" fmla="*/ 147435 h 161571"/>
                          <a:gd name="connsiteX4" fmla="*/ 132745 w 403611"/>
                          <a:gd name="connsiteY4" fmla="*/ 59928 h 161571"/>
                          <a:gd name="connsiteX5" fmla="*/ 210576 w 403611"/>
                          <a:gd name="connsiteY5" fmla="*/ 126921 h 161571"/>
                          <a:gd name="connsiteX6" fmla="*/ 198760 w 403611"/>
                          <a:gd name="connsiteY6" fmla="*/ 40004 h 161571"/>
                          <a:gd name="connsiteX7" fmla="*/ 272870 w 403611"/>
                          <a:gd name="connsiteY7" fmla="*/ 107207 h 161571"/>
                          <a:gd name="connsiteX8" fmla="*/ 263722 w 403611"/>
                          <a:gd name="connsiteY8" fmla="*/ 19738 h 161571"/>
                          <a:gd name="connsiteX9" fmla="*/ 335422 w 403611"/>
                          <a:gd name="connsiteY9" fmla="*/ 88997 h 161571"/>
                          <a:gd name="connsiteX10" fmla="*/ 328084 w 403611"/>
                          <a:gd name="connsiteY10" fmla="*/ 295 h 161571"/>
                          <a:gd name="connsiteX11" fmla="*/ 403611 w 403611"/>
                          <a:gd name="connsiteY11" fmla="*/ 68211 h 161571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8302 w 348637"/>
                          <a:gd name="connsiteY0" fmla="*/ 161314 h 161314"/>
                          <a:gd name="connsiteX1" fmla="*/ 7581 w 348637"/>
                          <a:gd name="connsiteY1" fmla="*/ 80876 h 161314"/>
                          <a:gd name="connsiteX2" fmla="*/ 85231 w 348637"/>
                          <a:gd name="connsiteY2" fmla="*/ 147435 h 161314"/>
                          <a:gd name="connsiteX3" fmla="*/ 77771 w 348637"/>
                          <a:gd name="connsiteY3" fmla="*/ 59928 h 161314"/>
                          <a:gd name="connsiteX4" fmla="*/ 155602 w 348637"/>
                          <a:gd name="connsiteY4" fmla="*/ 126921 h 161314"/>
                          <a:gd name="connsiteX5" fmla="*/ 143786 w 348637"/>
                          <a:gd name="connsiteY5" fmla="*/ 40004 h 161314"/>
                          <a:gd name="connsiteX6" fmla="*/ 217896 w 348637"/>
                          <a:gd name="connsiteY6" fmla="*/ 107207 h 161314"/>
                          <a:gd name="connsiteX7" fmla="*/ 208748 w 348637"/>
                          <a:gd name="connsiteY7" fmla="*/ 19738 h 161314"/>
                          <a:gd name="connsiteX8" fmla="*/ 280448 w 348637"/>
                          <a:gd name="connsiteY8" fmla="*/ 88997 h 161314"/>
                          <a:gd name="connsiteX9" fmla="*/ 273110 w 348637"/>
                          <a:gd name="connsiteY9" fmla="*/ 295 h 161314"/>
                          <a:gd name="connsiteX10" fmla="*/ 348637 w 348637"/>
                          <a:gd name="connsiteY10" fmla="*/ 68211 h 161314"/>
                          <a:gd name="connsiteX0" fmla="*/ 0 w 341056"/>
                          <a:gd name="connsiteY0" fmla="*/ 80876 h 148010"/>
                          <a:gd name="connsiteX1" fmla="*/ 77650 w 341056"/>
                          <a:gd name="connsiteY1" fmla="*/ 147435 h 148010"/>
                          <a:gd name="connsiteX2" fmla="*/ 70190 w 341056"/>
                          <a:gd name="connsiteY2" fmla="*/ 59928 h 148010"/>
                          <a:gd name="connsiteX3" fmla="*/ 148021 w 341056"/>
                          <a:gd name="connsiteY3" fmla="*/ 126921 h 148010"/>
                          <a:gd name="connsiteX4" fmla="*/ 136205 w 341056"/>
                          <a:gd name="connsiteY4" fmla="*/ 40004 h 148010"/>
                          <a:gd name="connsiteX5" fmla="*/ 210315 w 341056"/>
                          <a:gd name="connsiteY5" fmla="*/ 107207 h 148010"/>
                          <a:gd name="connsiteX6" fmla="*/ 201167 w 341056"/>
                          <a:gd name="connsiteY6" fmla="*/ 19738 h 148010"/>
                          <a:gd name="connsiteX7" fmla="*/ 272867 w 341056"/>
                          <a:gd name="connsiteY7" fmla="*/ 88997 h 148010"/>
                          <a:gd name="connsiteX8" fmla="*/ 265529 w 341056"/>
                          <a:gd name="connsiteY8" fmla="*/ 295 h 148010"/>
                          <a:gd name="connsiteX9" fmla="*/ 341056 w 341056"/>
                          <a:gd name="connsiteY9" fmla="*/ 68211 h 148010"/>
                          <a:gd name="connsiteX0" fmla="*/ 12759 w 276165"/>
                          <a:gd name="connsiteY0" fmla="*/ 147435 h 147435"/>
                          <a:gd name="connsiteX1" fmla="*/ 5299 w 276165"/>
                          <a:gd name="connsiteY1" fmla="*/ 59928 h 147435"/>
                          <a:gd name="connsiteX2" fmla="*/ 83130 w 276165"/>
                          <a:gd name="connsiteY2" fmla="*/ 126921 h 147435"/>
                          <a:gd name="connsiteX3" fmla="*/ 71314 w 276165"/>
                          <a:gd name="connsiteY3" fmla="*/ 40004 h 147435"/>
                          <a:gd name="connsiteX4" fmla="*/ 145424 w 276165"/>
                          <a:gd name="connsiteY4" fmla="*/ 107207 h 147435"/>
                          <a:gd name="connsiteX5" fmla="*/ 136276 w 276165"/>
                          <a:gd name="connsiteY5" fmla="*/ 19738 h 147435"/>
                          <a:gd name="connsiteX6" fmla="*/ 207976 w 276165"/>
                          <a:gd name="connsiteY6" fmla="*/ 88997 h 147435"/>
                          <a:gd name="connsiteX7" fmla="*/ 200638 w 276165"/>
                          <a:gd name="connsiteY7" fmla="*/ 295 h 147435"/>
                          <a:gd name="connsiteX8" fmla="*/ 276165 w 276165"/>
                          <a:gd name="connsiteY8" fmla="*/ 68211 h 1474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165" h="147435">
                            <a:moveTo>
                              <a:pt x="12759" y="147435"/>
                            </a:moveTo>
                            <a:cubicBezTo>
                              <a:pt x="36838" y="141295"/>
                              <a:pt x="-16330" y="67005"/>
                              <a:pt x="5299" y="59928"/>
                            </a:cubicBezTo>
                            <a:cubicBezTo>
                              <a:pt x="25335" y="55255"/>
                              <a:pt x="60766" y="133708"/>
                              <a:pt x="83130" y="126921"/>
                            </a:cubicBezTo>
                            <a:cubicBezTo>
                              <a:pt x="107849" y="119776"/>
                              <a:pt x="46025" y="47391"/>
                              <a:pt x="71314" y="40004"/>
                            </a:cubicBezTo>
                            <a:cubicBezTo>
                              <a:pt x="93013" y="33424"/>
                              <a:pt x="126124" y="113929"/>
                              <a:pt x="145424" y="107207"/>
                            </a:cubicBezTo>
                            <a:cubicBezTo>
                              <a:pt x="168505" y="101593"/>
                              <a:pt x="109312" y="28906"/>
                              <a:pt x="136276" y="19738"/>
                            </a:cubicBezTo>
                            <a:cubicBezTo>
                              <a:pt x="157051" y="14057"/>
                              <a:pt x="184602" y="95864"/>
                              <a:pt x="207976" y="88997"/>
                            </a:cubicBezTo>
                            <a:cubicBezTo>
                              <a:pt x="242747" y="78913"/>
                              <a:pt x="171180" y="9551"/>
                              <a:pt x="200638" y="295"/>
                            </a:cubicBezTo>
                            <a:cubicBezTo>
                              <a:pt x="222267" y="-5463"/>
                              <a:pt x="251120" y="75074"/>
                              <a:pt x="276165" y="68211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7030A0"/>
                        </a:solidFill>
                        <a:headEnd type="none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79" name="Forme libre 78"/>
                      <p:cNvSpPr/>
                      <p:nvPr/>
                    </p:nvSpPr>
                    <p:spPr>
                      <a:xfrm rot="1527782">
                        <a:off x="30040441" y="2074574"/>
                        <a:ext cx="4934366" cy="4140842"/>
                      </a:xfrm>
                      <a:custGeom>
                        <a:avLst/>
                        <a:gdLst>
                          <a:gd name="connsiteX0" fmla="*/ 0 w 2006917"/>
                          <a:gd name="connsiteY0" fmla="*/ 203680 h 289405"/>
                          <a:gd name="connsiteX1" fmla="*/ 1766887 w 2006917"/>
                          <a:gd name="connsiteY1" fmla="*/ 1273 h 289405"/>
                          <a:gd name="connsiteX2" fmla="*/ 1985962 w 2006917"/>
                          <a:gd name="connsiteY2" fmla="*/ 289405 h 289405"/>
                          <a:gd name="connsiteX0" fmla="*/ 0 w 1987007"/>
                          <a:gd name="connsiteY0" fmla="*/ 202455 h 316750"/>
                          <a:gd name="connsiteX1" fmla="*/ 733425 w 1987007"/>
                          <a:gd name="connsiteY1" fmla="*/ 311992 h 316750"/>
                          <a:gd name="connsiteX2" fmla="*/ 1766887 w 1987007"/>
                          <a:gd name="connsiteY2" fmla="*/ 48 h 316750"/>
                          <a:gd name="connsiteX3" fmla="*/ 1985962 w 1987007"/>
                          <a:gd name="connsiteY3" fmla="*/ 288180 h 316750"/>
                          <a:gd name="connsiteX0" fmla="*/ 0 w 1987007"/>
                          <a:gd name="connsiteY0" fmla="*/ 247699 h 318361"/>
                          <a:gd name="connsiteX1" fmla="*/ 733425 w 1987007"/>
                          <a:gd name="connsiteY1" fmla="*/ 311992 h 318361"/>
                          <a:gd name="connsiteX2" fmla="*/ 1766887 w 1987007"/>
                          <a:gd name="connsiteY2" fmla="*/ 48 h 318361"/>
                          <a:gd name="connsiteX3" fmla="*/ 1985962 w 1987007"/>
                          <a:gd name="connsiteY3" fmla="*/ 288180 h 318361"/>
                          <a:gd name="connsiteX0" fmla="*/ 0 w 1987007"/>
                          <a:gd name="connsiteY0" fmla="*/ 247699 h 325651"/>
                          <a:gd name="connsiteX1" fmla="*/ 357187 w 1987007"/>
                          <a:gd name="connsiteY1" fmla="*/ 254733 h 325651"/>
                          <a:gd name="connsiteX2" fmla="*/ 733425 w 1987007"/>
                          <a:gd name="connsiteY2" fmla="*/ 311992 h 325651"/>
                          <a:gd name="connsiteX3" fmla="*/ 1766887 w 1987007"/>
                          <a:gd name="connsiteY3" fmla="*/ 48 h 325651"/>
                          <a:gd name="connsiteX4" fmla="*/ 1985962 w 1987007"/>
                          <a:gd name="connsiteY4" fmla="*/ 288180 h 325651"/>
                          <a:gd name="connsiteX0" fmla="*/ 0 w 1987007"/>
                          <a:gd name="connsiteY0" fmla="*/ 247699 h 324941"/>
                          <a:gd name="connsiteX1" fmla="*/ 185737 w 1987007"/>
                          <a:gd name="connsiteY1" fmla="*/ 247590 h 324941"/>
                          <a:gd name="connsiteX2" fmla="*/ 733425 w 1987007"/>
                          <a:gd name="connsiteY2" fmla="*/ 311992 h 324941"/>
                          <a:gd name="connsiteX3" fmla="*/ 1766887 w 1987007"/>
                          <a:gd name="connsiteY3" fmla="*/ 48 h 324941"/>
                          <a:gd name="connsiteX4" fmla="*/ 1985962 w 1987007"/>
                          <a:gd name="connsiteY4" fmla="*/ 288180 h 324941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91770"/>
                          <a:gd name="connsiteY0" fmla="*/ 331043 h 331492"/>
                          <a:gd name="connsiteX1" fmla="*/ 190500 w 1991770"/>
                          <a:gd name="connsiteY1" fmla="*/ 247590 h 331492"/>
                          <a:gd name="connsiteX2" fmla="*/ 738188 w 1991770"/>
                          <a:gd name="connsiteY2" fmla="*/ 311992 h 331492"/>
                          <a:gd name="connsiteX3" fmla="*/ 1771650 w 1991770"/>
                          <a:gd name="connsiteY3" fmla="*/ 48 h 331492"/>
                          <a:gd name="connsiteX4" fmla="*/ 1990725 w 1991770"/>
                          <a:gd name="connsiteY4" fmla="*/ 288180 h 331492"/>
                          <a:gd name="connsiteX0" fmla="*/ 0 w 1996138"/>
                          <a:gd name="connsiteY0" fmla="*/ 330998 h 331447"/>
                          <a:gd name="connsiteX1" fmla="*/ 190500 w 1996138"/>
                          <a:gd name="connsiteY1" fmla="*/ 247545 h 331447"/>
                          <a:gd name="connsiteX2" fmla="*/ 414338 w 1996138"/>
                          <a:gd name="connsiteY2" fmla="*/ 283372 h 331447"/>
                          <a:gd name="connsiteX3" fmla="*/ 1771650 w 1996138"/>
                          <a:gd name="connsiteY3" fmla="*/ 3 h 331447"/>
                          <a:gd name="connsiteX4" fmla="*/ 1990725 w 1996138"/>
                          <a:gd name="connsiteY4" fmla="*/ 288135 h 331447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66687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1062 h 331511"/>
                          <a:gd name="connsiteX1" fmla="*/ 166687 w 1996138"/>
                          <a:gd name="connsiteY1" fmla="*/ 247609 h 331511"/>
                          <a:gd name="connsiteX2" fmla="*/ 414338 w 1996138"/>
                          <a:gd name="connsiteY2" fmla="*/ 283436 h 331511"/>
                          <a:gd name="connsiteX3" fmla="*/ 523573 w 1996138"/>
                          <a:gd name="connsiteY3" fmla="*/ 261417 h 331511"/>
                          <a:gd name="connsiteX4" fmla="*/ 1771650 w 1996138"/>
                          <a:gd name="connsiteY4" fmla="*/ 67 h 331511"/>
                          <a:gd name="connsiteX5" fmla="*/ 1990725 w 1996138"/>
                          <a:gd name="connsiteY5" fmla="*/ 288199 h 331511"/>
                          <a:gd name="connsiteX0" fmla="*/ 0 w 1992208"/>
                          <a:gd name="connsiteY0" fmla="*/ 333218 h 333667"/>
                          <a:gd name="connsiteX1" fmla="*/ 166687 w 1992208"/>
                          <a:gd name="connsiteY1" fmla="*/ 249765 h 333667"/>
                          <a:gd name="connsiteX2" fmla="*/ 414338 w 1992208"/>
                          <a:gd name="connsiteY2" fmla="*/ 285592 h 333667"/>
                          <a:gd name="connsiteX3" fmla="*/ 664067 w 1992208"/>
                          <a:gd name="connsiteY3" fmla="*/ 163561 h 333667"/>
                          <a:gd name="connsiteX4" fmla="*/ 1771650 w 1992208"/>
                          <a:gd name="connsiteY4" fmla="*/ 2223 h 333667"/>
                          <a:gd name="connsiteX5" fmla="*/ 1990725 w 1992208"/>
                          <a:gd name="connsiteY5" fmla="*/ 290355 h 333667"/>
                          <a:gd name="connsiteX0" fmla="*/ 0 w 1992208"/>
                          <a:gd name="connsiteY0" fmla="*/ 333946 h 334395"/>
                          <a:gd name="connsiteX1" fmla="*/ 166687 w 1992208"/>
                          <a:gd name="connsiteY1" fmla="*/ 250493 h 334395"/>
                          <a:gd name="connsiteX2" fmla="*/ 414338 w 1992208"/>
                          <a:gd name="connsiteY2" fmla="*/ 286320 h 334395"/>
                          <a:gd name="connsiteX3" fmla="*/ 664067 w 1992208"/>
                          <a:gd name="connsiteY3" fmla="*/ 164289 h 334395"/>
                          <a:gd name="connsiteX4" fmla="*/ 747410 w 1992208"/>
                          <a:gd name="connsiteY4" fmla="*/ 142859 h 334395"/>
                          <a:gd name="connsiteX5" fmla="*/ 1771650 w 1992208"/>
                          <a:gd name="connsiteY5" fmla="*/ 2951 h 334395"/>
                          <a:gd name="connsiteX6" fmla="*/ 1990725 w 1992208"/>
                          <a:gd name="connsiteY6" fmla="*/ 291083 h 334395"/>
                          <a:gd name="connsiteX0" fmla="*/ 0 w 1991334"/>
                          <a:gd name="connsiteY0" fmla="*/ 331634 h 332083"/>
                          <a:gd name="connsiteX1" fmla="*/ 166687 w 1991334"/>
                          <a:gd name="connsiteY1" fmla="*/ 248181 h 332083"/>
                          <a:gd name="connsiteX2" fmla="*/ 414338 w 1991334"/>
                          <a:gd name="connsiteY2" fmla="*/ 284008 h 332083"/>
                          <a:gd name="connsiteX3" fmla="*/ 664067 w 1991334"/>
                          <a:gd name="connsiteY3" fmla="*/ 161977 h 332083"/>
                          <a:gd name="connsiteX4" fmla="*/ 885523 w 1991334"/>
                          <a:gd name="connsiteY4" fmla="*/ 209603 h 332083"/>
                          <a:gd name="connsiteX5" fmla="*/ 1771650 w 1991334"/>
                          <a:gd name="connsiteY5" fmla="*/ 639 h 332083"/>
                          <a:gd name="connsiteX6" fmla="*/ 1990725 w 1991334"/>
                          <a:gd name="connsiteY6" fmla="*/ 288771 h 332083"/>
                          <a:gd name="connsiteX0" fmla="*/ 0 w 1991334"/>
                          <a:gd name="connsiteY0" fmla="*/ 333367 h 333816"/>
                          <a:gd name="connsiteX1" fmla="*/ 166687 w 1991334"/>
                          <a:gd name="connsiteY1" fmla="*/ 249914 h 333816"/>
                          <a:gd name="connsiteX2" fmla="*/ 414338 w 1991334"/>
                          <a:gd name="connsiteY2" fmla="*/ 285741 h 333816"/>
                          <a:gd name="connsiteX3" fmla="*/ 664067 w 1991334"/>
                          <a:gd name="connsiteY3" fmla="*/ 163710 h 333816"/>
                          <a:gd name="connsiteX4" fmla="*/ 885523 w 1991334"/>
                          <a:gd name="connsiteY4" fmla="*/ 211336 h 333816"/>
                          <a:gd name="connsiteX5" fmla="*/ 1109360 w 1991334"/>
                          <a:gd name="connsiteY5" fmla="*/ 156567 h 333816"/>
                          <a:gd name="connsiteX6" fmla="*/ 1771650 w 1991334"/>
                          <a:gd name="connsiteY6" fmla="*/ 2372 h 333816"/>
                          <a:gd name="connsiteX7" fmla="*/ 1990725 w 1991334"/>
                          <a:gd name="connsiteY7" fmla="*/ 290504 h 333816"/>
                          <a:gd name="connsiteX0" fmla="*/ 0 w 1991099"/>
                          <a:gd name="connsiteY0" fmla="*/ 338000 h 338449"/>
                          <a:gd name="connsiteX1" fmla="*/ 166687 w 1991099"/>
                          <a:gd name="connsiteY1" fmla="*/ 254547 h 338449"/>
                          <a:gd name="connsiteX2" fmla="*/ 414338 w 1991099"/>
                          <a:gd name="connsiteY2" fmla="*/ 290374 h 338449"/>
                          <a:gd name="connsiteX3" fmla="*/ 664067 w 1991099"/>
                          <a:gd name="connsiteY3" fmla="*/ 168343 h 338449"/>
                          <a:gd name="connsiteX4" fmla="*/ 885523 w 1991099"/>
                          <a:gd name="connsiteY4" fmla="*/ 215969 h 338449"/>
                          <a:gd name="connsiteX5" fmla="*/ 1085547 w 1991099"/>
                          <a:gd name="connsiteY5" fmla="*/ 99287 h 338449"/>
                          <a:gd name="connsiteX6" fmla="*/ 1771650 w 1991099"/>
                          <a:gd name="connsiteY6" fmla="*/ 7005 h 338449"/>
                          <a:gd name="connsiteX7" fmla="*/ 1990725 w 1991099"/>
                          <a:gd name="connsiteY7" fmla="*/ 295137 h 338449"/>
                          <a:gd name="connsiteX0" fmla="*/ 0 w 1991099"/>
                          <a:gd name="connsiteY0" fmla="*/ 339393 h 339842"/>
                          <a:gd name="connsiteX1" fmla="*/ 166687 w 1991099"/>
                          <a:gd name="connsiteY1" fmla="*/ 255940 h 339842"/>
                          <a:gd name="connsiteX2" fmla="*/ 414338 w 1991099"/>
                          <a:gd name="connsiteY2" fmla="*/ 291767 h 339842"/>
                          <a:gd name="connsiteX3" fmla="*/ 664067 w 1991099"/>
                          <a:gd name="connsiteY3" fmla="*/ 169736 h 339842"/>
                          <a:gd name="connsiteX4" fmla="*/ 885523 w 1991099"/>
                          <a:gd name="connsiteY4" fmla="*/ 217362 h 339842"/>
                          <a:gd name="connsiteX5" fmla="*/ 1085547 w 1991099"/>
                          <a:gd name="connsiteY5" fmla="*/ 100680 h 339842"/>
                          <a:gd name="connsiteX6" fmla="*/ 1149843 w 1991099"/>
                          <a:gd name="connsiteY6" fmla="*/ 79250 h 339842"/>
                          <a:gd name="connsiteX7" fmla="*/ 1771650 w 1991099"/>
                          <a:gd name="connsiteY7" fmla="*/ 8398 h 339842"/>
                          <a:gd name="connsiteX8" fmla="*/ 1990725 w 1991099"/>
                          <a:gd name="connsiteY8" fmla="*/ 296530 h 339842"/>
                          <a:gd name="connsiteX0" fmla="*/ 0 w 1990974"/>
                          <a:gd name="connsiteY0" fmla="*/ 333114 h 333563"/>
                          <a:gd name="connsiteX1" fmla="*/ 166687 w 1990974"/>
                          <a:gd name="connsiteY1" fmla="*/ 249661 h 333563"/>
                          <a:gd name="connsiteX2" fmla="*/ 414338 w 1990974"/>
                          <a:gd name="connsiteY2" fmla="*/ 285488 h 333563"/>
                          <a:gd name="connsiteX3" fmla="*/ 664067 w 1990974"/>
                          <a:gd name="connsiteY3" fmla="*/ 163457 h 333563"/>
                          <a:gd name="connsiteX4" fmla="*/ 885523 w 1990974"/>
                          <a:gd name="connsiteY4" fmla="*/ 211083 h 333563"/>
                          <a:gd name="connsiteX5" fmla="*/ 1085547 w 1990974"/>
                          <a:gd name="connsiteY5" fmla="*/ 94401 h 333563"/>
                          <a:gd name="connsiteX6" fmla="*/ 1333200 w 1990974"/>
                          <a:gd name="connsiteY6" fmla="*/ 156315 h 333563"/>
                          <a:gd name="connsiteX7" fmla="*/ 1771650 w 1990974"/>
                          <a:gd name="connsiteY7" fmla="*/ 2119 h 333563"/>
                          <a:gd name="connsiteX8" fmla="*/ 1990725 w 1990974"/>
                          <a:gd name="connsiteY8" fmla="*/ 290251 h 333563"/>
                          <a:gd name="connsiteX0" fmla="*/ 0 w 1990836"/>
                          <a:gd name="connsiteY0" fmla="*/ 323709 h 324158"/>
                          <a:gd name="connsiteX1" fmla="*/ 166687 w 1990836"/>
                          <a:gd name="connsiteY1" fmla="*/ 240256 h 324158"/>
                          <a:gd name="connsiteX2" fmla="*/ 414338 w 1990836"/>
                          <a:gd name="connsiteY2" fmla="*/ 276083 h 324158"/>
                          <a:gd name="connsiteX3" fmla="*/ 664067 w 1990836"/>
                          <a:gd name="connsiteY3" fmla="*/ 154052 h 324158"/>
                          <a:gd name="connsiteX4" fmla="*/ 885523 w 1990836"/>
                          <a:gd name="connsiteY4" fmla="*/ 201678 h 324158"/>
                          <a:gd name="connsiteX5" fmla="*/ 1085547 w 1990836"/>
                          <a:gd name="connsiteY5" fmla="*/ 84996 h 324158"/>
                          <a:gd name="connsiteX6" fmla="*/ 1333200 w 1990836"/>
                          <a:gd name="connsiteY6" fmla="*/ 146910 h 324158"/>
                          <a:gd name="connsiteX7" fmla="*/ 1621631 w 1990836"/>
                          <a:gd name="connsiteY7" fmla="*/ 2239 h 324158"/>
                          <a:gd name="connsiteX8" fmla="*/ 1990725 w 1990836"/>
                          <a:gd name="connsiteY8" fmla="*/ 280846 h 324158"/>
                          <a:gd name="connsiteX0" fmla="*/ 0 w 1945610"/>
                          <a:gd name="connsiteY0" fmla="*/ 344176 h 344625"/>
                          <a:gd name="connsiteX1" fmla="*/ 166687 w 1945610"/>
                          <a:gd name="connsiteY1" fmla="*/ 260723 h 344625"/>
                          <a:gd name="connsiteX2" fmla="*/ 414338 w 1945610"/>
                          <a:gd name="connsiteY2" fmla="*/ 296550 h 344625"/>
                          <a:gd name="connsiteX3" fmla="*/ 664067 w 1945610"/>
                          <a:gd name="connsiteY3" fmla="*/ 174519 h 344625"/>
                          <a:gd name="connsiteX4" fmla="*/ 885523 w 1945610"/>
                          <a:gd name="connsiteY4" fmla="*/ 222145 h 344625"/>
                          <a:gd name="connsiteX5" fmla="*/ 1085547 w 1945610"/>
                          <a:gd name="connsiteY5" fmla="*/ 105463 h 344625"/>
                          <a:gd name="connsiteX6" fmla="*/ 1333200 w 1945610"/>
                          <a:gd name="connsiteY6" fmla="*/ 167377 h 344625"/>
                          <a:gd name="connsiteX7" fmla="*/ 1621631 w 1945610"/>
                          <a:gd name="connsiteY7" fmla="*/ 22706 h 344625"/>
                          <a:gd name="connsiteX8" fmla="*/ 1945481 w 1945610"/>
                          <a:gd name="connsiteY8" fmla="*/ 29851 h 344625"/>
                          <a:gd name="connsiteX0" fmla="*/ 0 w 1945481"/>
                          <a:gd name="connsiteY0" fmla="*/ 344506 h 344955"/>
                          <a:gd name="connsiteX1" fmla="*/ 166687 w 1945481"/>
                          <a:gd name="connsiteY1" fmla="*/ 261053 h 344955"/>
                          <a:gd name="connsiteX2" fmla="*/ 414338 w 1945481"/>
                          <a:gd name="connsiteY2" fmla="*/ 296880 h 344955"/>
                          <a:gd name="connsiteX3" fmla="*/ 664067 w 1945481"/>
                          <a:gd name="connsiteY3" fmla="*/ 174849 h 344955"/>
                          <a:gd name="connsiteX4" fmla="*/ 885523 w 1945481"/>
                          <a:gd name="connsiteY4" fmla="*/ 222475 h 344955"/>
                          <a:gd name="connsiteX5" fmla="*/ 1085547 w 1945481"/>
                          <a:gd name="connsiteY5" fmla="*/ 105793 h 344955"/>
                          <a:gd name="connsiteX6" fmla="*/ 1333200 w 1945481"/>
                          <a:gd name="connsiteY6" fmla="*/ 167707 h 344955"/>
                          <a:gd name="connsiteX7" fmla="*/ 1621631 w 1945481"/>
                          <a:gd name="connsiteY7" fmla="*/ 23036 h 344955"/>
                          <a:gd name="connsiteX8" fmla="*/ 1799924 w 1945481"/>
                          <a:gd name="connsiteY8" fmla="*/ 1020 h 344955"/>
                          <a:gd name="connsiteX9" fmla="*/ 1945481 w 1945481"/>
                          <a:gd name="connsiteY9" fmla="*/ 30181 h 344955"/>
                          <a:gd name="connsiteX0" fmla="*/ 0 w 1945481"/>
                          <a:gd name="connsiteY0" fmla="*/ 323206 h 323655"/>
                          <a:gd name="connsiteX1" fmla="*/ 166687 w 1945481"/>
                          <a:gd name="connsiteY1" fmla="*/ 239753 h 323655"/>
                          <a:gd name="connsiteX2" fmla="*/ 414338 w 1945481"/>
                          <a:gd name="connsiteY2" fmla="*/ 275580 h 323655"/>
                          <a:gd name="connsiteX3" fmla="*/ 664067 w 1945481"/>
                          <a:gd name="connsiteY3" fmla="*/ 153549 h 323655"/>
                          <a:gd name="connsiteX4" fmla="*/ 885523 w 1945481"/>
                          <a:gd name="connsiteY4" fmla="*/ 201175 h 323655"/>
                          <a:gd name="connsiteX5" fmla="*/ 1085547 w 1945481"/>
                          <a:gd name="connsiteY5" fmla="*/ 84493 h 323655"/>
                          <a:gd name="connsiteX6" fmla="*/ 1333200 w 1945481"/>
                          <a:gd name="connsiteY6" fmla="*/ 146407 h 323655"/>
                          <a:gd name="connsiteX7" fmla="*/ 1621631 w 1945481"/>
                          <a:gd name="connsiteY7" fmla="*/ 1736 h 323655"/>
                          <a:gd name="connsiteX8" fmla="*/ 1821356 w 1945481"/>
                          <a:gd name="connsiteY8" fmla="*/ 63064 h 323655"/>
                          <a:gd name="connsiteX9" fmla="*/ 1945481 w 1945481"/>
                          <a:gd name="connsiteY9" fmla="*/ 8881 h 323655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085547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6936 h 317385"/>
                          <a:gd name="connsiteX1" fmla="*/ 166687 w 1945481"/>
                          <a:gd name="connsiteY1" fmla="*/ 233483 h 317385"/>
                          <a:gd name="connsiteX2" fmla="*/ 414338 w 1945481"/>
                          <a:gd name="connsiteY2" fmla="*/ 269310 h 317385"/>
                          <a:gd name="connsiteX3" fmla="*/ 664067 w 1945481"/>
                          <a:gd name="connsiteY3" fmla="*/ 147279 h 317385"/>
                          <a:gd name="connsiteX4" fmla="*/ 885523 w 1945481"/>
                          <a:gd name="connsiteY4" fmla="*/ 194905 h 317385"/>
                          <a:gd name="connsiteX5" fmla="*/ 1114122 w 1945481"/>
                          <a:gd name="connsiteY5" fmla="*/ 75841 h 317385"/>
                          <a:gd name="connsiteX6" fmla="*/ 1333200 w 1945481"/>
                          <a:gd name="connsiteY6" fmla="*/ 140137 h 317385"/>
                          <a:gd name="connsiteX7" fmla="*/ 1571624 w 1945481"/>
                          <a:gd name="connsiteY7" fmla="*/ 229 h 317385"/>
                          <a:gd name="connsiteX8" fmla="*/ 1821356 w 1945481"/>
                          <a:gd name="connsiteY8" fmla="*/ 56794 h 317385"/>
                          <a:gd name="connsiteX9" fmla="*/ 1945481 w 1945481"/>
                          <a:gd name="connsiteY9" fmla="*/ 2611 h 31738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95487"/>
                          <a:gd name="connsiteY0" fmla="*/ 371634 h 372083"/>
                          <a:gd name="connsiteX1" fmla="*/ 166687 w 1995487"/>
                          <a:gd name="connsiteY1" fmla="*/ 288181 h 372083"/>
                          <a:gd name="connsiteX2" fmla="*/ 414338 w 1995487"/>
                          <a:gd name="connsiteY2" fmla="*/ 324008 h 372083"/>
                          <a:gd name="connsiteX3" fmla="*/ 664067 w 1995487"/>
                          <a:gd name="connsiteY3" fmla="*/ 201977 h 372083"/>
                          <a:gd name="connsiteX4" fmla="*/ 885523 w 1995487"/>
                          <a:gd name="connsiteY4" fmla="*/ 249603 h 372083"/>
                          <a:gd name="connsiteX5" fmla="*/ 1114122 w 1995487"/>
                          <a:gd name="connsiteY5" fmla="*/ 130539 h 372083"/>
                          <a:gd name="connsiteX6" fmla="*/ 1333200 w 1995487"/>
                          <a:gd name="connsiteY6" fmla="*/ 194835 h 372083"/>
                          <a:gd name="connsiteX7" fmla="*/ 1571624 w 1995487"/>
                          <a:gd name="connsiteY7" fmla="*/ 54927 h 372083"/>
                          <a:gd name="connsiteX8" fmla="*/ 1821356 w 1995487"/>
                          <a:gd name="connsiteY8" fmla="*/ 111492 h 372083"/>
                          <a:gd name="connsiteX9" fmla="*/ 1995487 w 1995487"/>
                          <a:gd name="connsiteY9" fmla="*/ 159 h 372083"/>
                          <a:gd name="connsiteX0" fmla="*/ 0 w 1993105"/>
                          <a:gd name="connsiteY0" fmla="*/ 317020 h 317469"/>
                          <a:gd name="connsiteX1" fmla="*/ 166687 w 1993105"/>
                          <a:gd name="connsiteY1" fmla="*/ 233567 h 317469"/>
                          <a:gd name="connsiteX2" fmla="*/ 414338 w 1993105"/>
                          <a:gd name="connsiteY2" fmla="*/ 269394 h 317469"/>
                          <a:gd name="connsiteX3" fmla="*/ 664067 w 1993105"/>
                          <a:gd name="connsiteY3" fmla="*/ 147363 h 317469"/>
                          <a:gd name="connsiteX4" fmla="*/ 885523 w 1993105"/>
                          <a:gd name="connsiteY4" fmla="*/ 194989 h 317469"/>
                          <a:gd name="connsiteX5" fmla="*/ 1114122 w 1993105"/>
                          <a:gd name="connsiteY5" fmla="*/ 75925 h 317469"/>
                          <a:gd name="connsiteX6" fmla="*/ 1333200 w 1993105"/>
                          <a:gd name="connsiteY6" fmla="*/ 140221 h 317469"/>
                          <a:gd name="connsiteX7" fmla="*/ 1571624 w 1993105"/>
                          <a:gd name="connsiteY7" fmla="*/ 313 h 317469"/>
                          <a:gd name="connsiteX8" fmla="*/ 1821356 w 1993105"/>
                          <a:gd name="connsiteY8" fmla="*/ 56878 h 317469"/>
                          <a:gd name="connsiteX9" fmla="*/ 1993105 w 1993105"/>
                          <a:gd name="connsiteY9" fmla="*/ 314 h 317469"/>
                          <a:gd name="connsiteX0" fmla="*/ 0 w 1962149"/>
                          <a:gd name="connsiteY0" fmla="*/ 328871 h 329320"/>
                          <a:gd name="connsiteX1" fmla="*/ 166687 w 1962149"/>
                          <a:gd name="connsiteY1" fmla="*/ 245418 h 329320"/>
                          <a:gd name="connsiteX2" fmla="*/ 414338 w 1962149"/>
                          <a:gd name="connsiteY2" fmla="*/ 281245 h 329320"/>
                          <a:gd name="connsiteX3" fmla="*/ 664067 w 1962149"/>
                          <a:gd name="connsiteY3" fmla="*/ 159214 h 329320"/>
                          <a:gd name="connsiteX4" fmla="*/ 885523 w 1962149"/>
                          <a:gd name="connsiteY4" fmla="*/ 206840 h 329320"/>
                          <a:gd name="connsiteX5" fmla="*/ 1114122 w 1962149"/>
                          <a:gd name="connsiteY5" fmla="*/ 87776 h 329320"/>
                          <a:gd name="connsiteX6" fmla="*/ 1333200 w 1962149"/>
                          <a:gd name="connsiteY6" fmla="*/ 152072 h 329320"/>
                          <a:gd name="connsiteX7" fmla="*/ 1571624 w 1962149"/>
                          <a:gd name="connsiteY7" fmla="*/ 12164 h 329320"/>
                          <a:gd name="connsiteX8" fmla="*/ 1821356 w 1962149"/>
                          <a:gd name="connsiteY8" fmla="*/ 68729 h 329320"/>
                          <a:gd name="connsiteX9" fmla="*/ 1962149 w 1962149"/>
                          <a:gd name="connsiteY9" fmla="*/ 259 h 329320"/>
                          <a:gd name="connsiteX0" fmla="*/ 0 w 1962149"/>
                          <a:gd name="connsiteY0" fmla="*/ 328880 h 329329"/>
                          <a:gd name="connsiteX1" fmla="*/ 166687 w 1962149"/>
                          <a:gd name="connsiteY1" fmla="*/ 245427 h 329329"/>
                          <a:gd name="connsiteX2" fmla="*/ 414338 w 1962149"/>
                          <a:gd name="connsiteY2" fmla="*/ 281254 h 329329"/>
                          <a:gd name="connsiteX3" fmla="*/ 664067 w 1962149"/>
                          <a:gd name="connsiteY3" fmla="*/ 159223 h 329329"/>
                          <a:gd name="connsiteX4" fmla="*/ 885523 w 1962149"/>
                          <a:gd name="connsiteY4" fmla="*/ 206849 h 329329"/>
                          <a:gd name="connsiteX5" fmla="*/ 1114122 w 1962149"/>
                          <a:gd name="connsiteY5" fmla="*/ 87785 h 329329"/>
                          <a:gd name="connsiteX6" fmla="*/ 1333200 w 1962149"/>
                          <a:gd name="connsiteY6" fmla="*/ 152081 h 329329"/>
                          <a:gd name="connsiteX7" fmla="*/ 1571624 w 1962149"/>
                          <a:gd name="connsiteY7" fmla="*/ 12173 h 329329"/>
                          <a:gd name="connsiteX8" fmla="*/ 1821356 w 1962149"/>
                          <a:gd name="connsiteY8" fmla="*/ 68738 h 329329"/>
                          <a:gd name="connsiteX9" fmla="*/ 1962149 w 1962149"/>
                          <a:gd name="connsiteY9" fmla="*/ 268 h 329329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71624 w 1955006"/>
                          <a:gd name="connsiteY7" fmla="*/ 16918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04237 w 1955006"/>
                          <a:gd name="connsiteY2" fmla="*/ 282626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398852 w 1955006"/>
                          <a:gd name="connsiteY2" fmla="*/ 278583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45878 w 1955006"/>
                          <a:gd name="connsiteY3" fmla="*/ 171367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80300 w 1955006"/>
                          <a:gd name="connsiteY7" fmla="*/ 26652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1206 w 1955006"/>
                          <a:gd name="connsiteY7" fmla="*/ 30323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9452 w 1955006"/>
                          <a:gd name="connsiteY3" fmla="*/ 16798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71466 w 1955006"/>
                          <a:gd name="connsiteY2" fmla="*/ 253213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23366 w 1955006"/>
                          <a:gd name="connsiteY3" fmla="*/ 293481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57386 w 1955006"/>
                          <a:gd name="connsiteY3" fmla="*/ 224044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44044 w 1955006"/>
                          <a:gd name="connsiteY2" fmla="*/ 310383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3598"/>
                          <a:gd name="connsiteX1" fmla="*/ 127149 w 1955006"/>
                          <a:gd name="connsiteY1" fmla="*/ 27038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151517 w 1955006"/>
                          <a:gd name="connsiteY1" fmla="*/ 31966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1773 w 1955006"/>
                          <a:gd name="connsiteY3" fmla="*/ 251921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53912 w 1955006"/>
                          <a:gd name="connsiteY5" fmla="*/ 248660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41124 w 1955006"/>
                          <a:gd name="connsiteY8" fmla="*/ 283549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30006 w 1955006"/>
                          <a:gd name="connsiteY8" fmla="*/ 210572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20027 w 1955006"/>
                          <a:gd name="connsiteY7" fmla="*/ 203851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7839 w 1955006"/>
                          <a:gd name="connsiteY5" fmla="*/ 22220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88858 w 1955006"/>
                          <a:gd name="connsiteY8" fmla="*/ 201606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14398 w 1955006"/>
                          <a:gd name="connsiteY7" fmla="*/ 214342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292696 w 1955006"/>
                          <a:gd name="connsiteY7" fmla="*/ 19837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1753 w 1955006"/>
                          <a:gd name="connsiteY7" fmla="*/ 194590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8435 w 1955006"/>
                          <a:gd name="connsiteY9" fmla="*/ 178222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80348 w 1955006"/>
                          <a:gd name="connsiteY10" fmla="*/ 22319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7492 w 1955006"/>
                          <a:gd name="connsiteY9" fmla="*/ 174431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7717 w 1955006"/>
                          <a:gd name="connsiteY9" fmla="*/ 173513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7842 w 1955006"/>
                          <a:gd name="connsiteY10" fmla="*/ 22637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0657 w 1955006"/>
                          <a:gd name="connsiteY9" fmla="*/ 174589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86865 w 1955006"/>
                          <a:gd name="connsiteY12" fmla="*/ 217603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77734 w 1955006"/>
                          <a:gd name="connsiteY12" fmla="*/ 220316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375 h 333375"/>
                          <a:gd name="connsiteX1" fmla="*/ 64978 w 1955006"/>
                          <a:gd name="connsiteY1" fmla="*/ 320576 h 333375"/>
                          <a:gd name="connsiteX2" fmla="*/ 151517 w 1955006"/>
                          <a:gd name="connsiteY2" fmla="*/ 319437 h 333375"/>
                          <a:gd name="connsiteX3" fmla="*/ 173051 w 1955006"/>
                          <a:gd name="connsiteY3" fmla="*/ 244277 h 333375"/>
                          <a:gd name="connsiteX4" fmla="*/ 226131 w 1955006"/>
                          <a:gd name="connsiteY4" fmla="*/ 303254 h 333375"/>
                          <a:gd name="connsiteX5" fmla="*/ 240192 w 1955006"/>
                          <a:gd name="connsiteY5" fmla="*/ 221623 h 333375"/>
                          <a:gd name="connsiteX6" fmla="*/ 287541 w 1955006"/>
                          <a:gd name="connsiteY6" fmla="*/ 279445 h 333375"/>
                          <a:gd name="connsiteX7" fmla="*/ 302471 w 1955006"/>
                          <a:gd name="connsiteY7" fmla="*/ 199075 h 333375"/>
                          <a:gd name="connsiteX8" fmla="*/ 352379 w 1955006"/>
                          <a:gd name="connsiteY8" fmla="*/ 262341 h 333375"/>
                          <a:gd name="connsiteX9" fmla="*/ 363904 w 1955006"/>
                          <a:gd name="connsiteY9" fmla="*/ 177249 h 333375"/>
                          <a:gd name="connsiteX10" fmla="*/ 409797 w 1955006"/>
                          <a:gd name="connsiteY10" fmla="*/ 240427 h 333375"/>
                          <a:gd name="connsiteX11" fmla="*/ 421596 w 1955006"/>
                          <a:gd name="connsiteY11" fmla="*/ 157572 h 333375"/>
                          <a:gd name="connsiteX12" fmla="*/ 477734 w 1955006"/>
                          <a:gd name="connsiteY12" fmla="*/ 220093 h 333375"/>
                          <a:gd name="connsiteX13" fmla="*/ 1333239 w 1955006"/>
                          <a:gd name="connsiteY13" fmla="*/ 162179 h 333375"/>
                          <a:gd name="connsiteX14" fmla="*/ 1579965 w 1955006"/>
                          <a:gd name="connsiteY14" fmla="*/ 24043 h 333375"/>
                          <a:gd name="connsiteX15" fmla="*/ 1955006 w 1955006"/>
                          <a:gd name="connsiteY15" fmla="*/ 0 h 333375"/>
                          <a:gd name="connsiteX0" fmla="*/ 0 w 1579965"/>
                          <a:gd name="connsiteY0" fmla="*/ 309332 h 309332"/>
                          <a:gd name="connsiteX1" fmla="*/ 64978 w 1579965"/>
                          <a:gd name="connsiteY1" fmla="*/ 296533 h 309332"/>
                          <a:gd name="connsiteX2" fmla="*/ 151517 w 1579965"/>
                          <a:gd name="connsiteY2" fmla="*/ 295394 h 309332"/>
                          <a:gd name="connsiteX3" fmla="*/ 173051 w 1579965"/>
                          <a:gd name="connsiteY3" fmla="*/ 220234 h 309332"/>
                          <a:gd name="connsiteX4" fmla="*/ 226131 w 1579965"/>
                          <a:gd name="connsiteY4" fmla="*/ 279211 h 309332"/>
                          <a:gd name="connsiteX5" fmla="*/ 240192 w 1579965"/>
                          <a:gd name="connsiteY5" fmla="*/ 197580 h 309332"/>
                          <a:gd name="connsiteX6" fmla="*/ 287541 w 1579965"/>
                          <a:gd name="connsiteY6" fmla="*/ 255402 h 309332"/>
                          <a:gd name="connsiteX7" fmla="*/ 302471 w 1579965"/>
                          <a:gd name="connsiteY7" fmla="*/ 175032 h 309332"/>
                          <a:gd name="connsiteX8" fmla="*/ 352379 w 1579965"/>
                          <a:gd name="connsiteY8" fmla="*/ 238298 h 309332"/>
                          <a:gd name="connsiteX9" fmla="*/ 363904 w 1579965"/>
                          <a:gd name="connsiteY9" fmla="*/ 153206 h 309332"/>
                          <a:gd name="connsiteX10" fmla="*/ 409797 w 1579965"/>
                          <a:gd name="connsiteY10" fmla="*/ 216384 h 309332"/>
                          <a:gd name="connsiteX11" fmla="*/ 421596 w 1579965"/>
                          <a:gd name="connsiteY11" fmla="*/ 133529 h 309332"/>
                          <a:gd name="connsiteX12" fmla="*/ 477734 w 1579965"/>
                          <a:gd name="connsiteY12" fmla="*/ 196050 h 309332"/>
                          <a:gd name="connsiteX13" fmla="*/ 1333239 w 1579965"/>
                          <a:gd name="connsiteY13" fmla="*/ 138136 h 309332"/>
                          <a:gd name="connsiteX14" fmla="*/ 1579965 w 1579965"/>
                          <a:gd name="connsiteY14" fmla="*/ 0 h 309332"/>
                          <a:gd name="connsiteX0" fmla="*/ 0 w 1333239"/>
                          <a:gd name="connsiteY0" fmla="*/ 175900 h 175900"/>
                          <a:gd name="connsiteX1" fmla="*/ 64978 w 1333239"/>
                          <a:gd name="connsiteY1" fmla="*/ 163101 h 175900"/>
                          <a:gd name="connsiteX2" fmla="*/ 151517 w 1333239"/>
                          <a:gd name="connsiteY2" fmla="*/ 161962 h 175900"/>
                          <a:gd name="connsiteX3" fmla="*/ 173051 w 1333239"/>
                          <a:gd name="connsiteY3" fmla="*/ 86802 h 175900"/>
                          <a:gd name="connsiteX4" fmla="*/ 226131 w 1333239"/>
                          <a:gd name="connsiteY4" fmla="*/ 145779 h 175900"/>
                          <a:gd name="connsiteX5" fmla="*/ 240192 w 1333239"/>
                          <a:gd name="connsiteY5" fmla="*/ 64148 h 175900"/>
                          <a:gd name="connsiteX6" fmla="*/ 287541 w 1333239"/>
                          <a:gd name="connsiteY6" fmla="*/ 121970 h 175900"/>
                          <a:gd name="connsiteX7" fmla="*/ 302471 w 1333239"/>
                          <a:gd name="connsiteY7" fmla="*/ 41600 h 175900"/>
                          <a:gd name="connsiteX8" fmla="*/ 352379 w 1333239"/>
                          <a:gd name="connsiteY8" fmla="*/ 104866 h 175900"/>
                          <a:gd name="connsiteX9" fmla="*/ 363904 w 1333239"/>
                          <a:gd name="connsiteY9" fmla="*/ 19774 h 175900"/>
                          <a:gd name="connsiteX10" fmla="*/ 409797 w 1333239"/>
                          <a:gd name="connsiteY10" fmla="*/ 82952 h 175900"/>
                          <a:gd name="connsiteX11" fmla="*/ 421596 w 1333239"/>
                          <a:gd name="connsiteY11" fmla="*/ 97 h 175900"/>
                          <a:gd name="connsiteX12" fmla="*/ 477734 w 1333239"/>
                          <a:gd name="connsiteY12" fmla="*/ 62618 h 175900"/>
                          <a:gd name="connsiteX13" fmla="*/ 1333239 w 1333239"/>
                          <a:gd name="connsiteY13" fmla="*/ 4704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73051 w 477734"/>
                          <a:gd name="connsiteY3" fmla="*/ 86802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3888 w 477734"/>
                          <a:gd name="connsiteY9" fmla="*/ 1980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6001 h 176001"/>
                          <a:gd name="connsiteX1" fmla="*/ 64978 w 477734"/>
                          <a:gd name="connsiteY1" fmla="*/ 163202 h 176001"/>
                          <a:gd name="connsiteX2" fmla="*/ 151517 w 477734"/>
                          <a:gd name="connsiteY2" fmla="*/ 162063 h 176001"/>
                          <a:gd name="connsiteX3" fmla="*/ 150796 w 477734"/>
                          <a:gd name="connsiteY3" fmla="*/ 81625 h 176001"/>
                          <a:gd name="connsiteX4" fmla="*/ 228446 w 477734"/>
                          <a:gd name="connsiteY4" fmla="*/ 148184 h 176001"/>
                          <a:gd name="connsiteX5" fmla="*/ 220986 w 477734"/>
                          <a:gd name="connsiteY5" fmla="*/ 60677 h 176001"/>
                          <a:gd name="connsiteX6" fmla="*/ 298817 w 477734"/>
                          <a:gd name="connsiteY6" fmla="*/ 127670 h 176001"/>
                          <a:gd name="connsiteX7" fmla="*/ 287001 w 477734"/>
                          <a:gd name="connsiteY7" fmla="*/ 40753 h 176001"/>
                          <a:gd name="connsiteX8" fmla="*/ 361111 w 477734"/>
                          <a:gd name="connsiteY8" fmla="*/ 107956 h 176001"/>
                          <a:gd name="connsiteX9" fmla="*/ 351963 w 477734"/>
                          <a:gd name="connsiteY9" fmla="*/ 20487 h 176001"/>
                          <a:gd name="connsiteX10" fmla="*/ 423663 w 477734"/>
                          <a:gd name="connsiteY10" fmla="*/ 89746 h 176001"/>
                          <a:gd name="connsiteX11" fmla="*/ 418731 w 477734"/>
                          <a:gd name="connsiteY11" fmla="*/ 315 h 176001"/>
                          <a:gd name="connsiteX12" fmla="*/ 477734 w 477734"/>
                          <a:gd name="connsiteY12" fmla="*/ 62719 h 176001"/>
                          <a:gd name="connsiteX0" fmla="*/ 0 w 477734"/>
                          <a:gd name="connsiteY0" fmla="*/ 175276 h 175276"/>
                          <a:gd name="connsiteX1" fmla="*/ 64978 w 477734"/>
                          <a:gd name="connsiteY1" fmla="*/ 162477 h 175276"/>
                          <a:gd name="connsiteX2" fmla="*/ 151517 w 477734"/>
                          <a:gd name="connsiteY2" fmla="*/ 161338 h 175276"/>
                          <a:gd name="connsiteX3" fmla="*/ 150796 w 477734"/>
                          <a:gd name="connsiteY3" fmla="*/ 80900 h 175276"/>
                          <a:gd name="connsiteX4" fmla="*/ 228446 w 477734"/>
                          <a:gd name="connsiteY4" fmla="*/ 147459 h 175276"/>
                          <a:gd name="connsiteX5" fmla="*/ 220986 w 477734"/>
                          <a:gd name="connsiteY5" fmla="*/ 59952 h 175276"/>
                          <a:gd name="connsiteX6" fmla="*/ 298817 w 477734"/>
                          <a:gd name="connsiteY6" fmla="*/ 126945 h 175276"/>
                          <a:gd name="connsiteX7" fmla="*/ 287001 w 477734"/>
                          <a:gd name="connsiteY7" fmla="*/ 40028 h 175276"/>
                          <a:gd name="connsiteX8" fmla="*/ 361111 w 477734"/>
                          <a:gd name="connsiteY8" fmla="*/ 107231 h 175276"/>
                          <a:gd name="connsiteX9" fmla="*/ 351963 w 477734"/>
                          <a:gd name="connsiteY9" fmla="*/ 19762 h 175276"/>
                          <a:gd name="connsiteX10" fmla="*/ 423663 w 477734"/>
                          <a:gd name="connsiteY10" fmla="*/ 89021 h 175276"/>
                          <a:gd name="connsiteX11" fmla="*/ 416325 w 477734"/>
                          <a:gd name="connsiteY11" fmla="*/ 319 h 175276"/>
                          <a:gd name="connsiteX12" fmla="*/ 477734 w 477734"/>
                          <a:gd name="connsiteY12" fmla="*/ 61994 h 175276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26874"/>
                          <a:gd name="connsiteY0" fmla="*/ 162453 h 162453"/>
                          <a:gd name="connsiteX1" fmla="*/ 86539 w 426874"/>
                          <a:gd name="connsiteY1" fmla="*/ 161314 h 162453"/>
                          <a:gd name="connsiteX2" fmla="*/ 85818 w 426874"/>
                          <a:gd name="connsiteY2" fmla="*/ 80876 h 162453"/>
                          <a:gd name="connsiteX3" fmla="*/ 163468 w 426874"/>
                          <a:gd name="connsiteY3" fmla="*/ 147435 h 162453"/>
                          <a:gd name="connsiteX4" fmla="*/ 156008 w 426874"/>
                          <a:gd name="connsiteY4" fmla="*/ 59928 h 162453"/>
                          <a:gd name="connsiteX5" fmla="*/ 233839 w 426874"/>
                          <a:gd name="connsiteY5" fmla="*/ 126921 h 162453"/>
                          <a:gd name="connsiteX6" fmla="*/ 222023 w 426874"/>
                          <a:gd name="connsiteY6" fmla="*/ 40004 h 162453"/>
                          <a:gd name="connsiteX7" fmla="*/ 296133 w 426874"/>
                          <a:gd name="connsiteY7" fmla="*/ 107207 h 162453"/>
                          <a:gd name="connsiteX8" fmla="*/ 286985 w 426874"/>
                          <a:gd name="connsiteY8" fmla="*/ 19738 h 162453"/>
                          <a:gd name="connsiteX9" fmla="*/ 358685 w 426874"/>
                          <a:gd name="connsiteY9" fmla="*/ 88997 h 162453"/>
                          <a:gd name="connsiteX10" fmla="*/ 351347 w 426874"/>
                          <a:gd name="connsiteY10" fmla="*/ 295 h 162453"/>
                          <a:gd name="connsiteX11" fmla="*/ 426874 w 426874"/>
                          <a:gd name="connsiteY11" fmla="*/ 68211 h 162453"/>
                          <a:gd name="connsiteX0" fmla="*/ 0 w 403611"/>
                          <a:gd name="connsiteY0" fmla="*/ 150147 h 161316"/>
                          <a:gd name="connsiteX1" fmla="*/ 63276 w 403611"/>
                          <a:gd name="connsiteY1" fmla="*/ 161314 h 161316"/>
                          <a:gd name="connsiteX2" fmla="*/ 62555 w 403611"/>
                          <a:gd name="connsiteY2" fmla="*/ 80876 h 161316"/>
                          <a:gd name="connsiteX3" fmla="*/ 140205 w 403611"/>
                          <a:gd name="connsiteY3" fmla="*/ 147435 h 161316"/>
                          <a:gd name="connsiteX4" fmla="*/ 132745 w 403611"/>
                          <a:gd name="connsiteY4" fmla="*/ 59928 h 161316"/>
                          <a:gd name="connsiteX5" fmla="*/ 210576 w 403611"/>
                          <a:gd name="connsiteY5" fmla="*/ 126921 h 161316"/>
                          <a:gd name="connsiteX6" fmla="*/ 198760 w 403611"/>
                          <a:gd name="connsiteY6" fmla="*/ 40004 h 161316"/>
                          <a:gd name="connsiteX7" fmla="*/ 272870 w 403611"/>
                          <a:gd name="connsiteY7" fmla="*/ 107207 h 161316"/>
                          <a:gd name="connsiteX8" fmla="*/ 263722 w 403611"/>
                          <a:gd name="connsiteY8" fmla="*/ 19738 h 161316"/>
                          <a:gd name="connsiteX9" fmla="*/ 335422 w 403611"/>
                          <a:gd name="connsiteY9" fmla="*/ 88997 h 161316"/>
                          <a:gd name="connsiteX10" fmla="*/ 328084 w 403611"/>
                          <a:gd name="connsiteY10" fmla="*/ 295 h 161316"/>
                          <a:gd name="connsiteX11" fmla="*/ 403611 w 403611"/>
                          <a:gd name="connsiteY11" fmla="*/ 68211 h 161316"/>
                          <a:gd name="connsiteX0" fmla="*/ 0 w 403611"/>
                          <a:gd name="connsiteY0" fmla="*/ 150147 h 161318"/>
                          <a:gd name="connsiteX1" fmla="*/ 63276 w 403611"/>
                          <a:gd name="connsiteY1" fmla="*/ 161314 h 161318"/>
                          <a:gd name="connsiteX2" fmla="*/ 62555 w 403611"/>
                          <a:gd name="connsiteY2" fmla="*/ 80876 h 161318"/>
                          <a:gd name="connsiteX3" fmla="*/ 140205 w 403611"/>
                          <a:gd name="connsiteY3" fmla="*/ 147435 h 161318"/>
                          <a:gd name="connsiteX4" fmla="*/ 132745 w 403611"/>
                          <a:gd name="connsiteY4" fmla="*/ 59928 h 161318"/>
                          <a:gd name="connsiteX5" fmla="*/ 210576 w 403611"/>
                          <a:gd name="connsiteY5" fmla="*/ 126921 h 161318"/>
                          <a:gd name="connsiteX6" fmla="*/ 198760 w 403611"/>
                          <a:gd name="connsiteY6" fmla="*/ 40004 h 161318"/>
                          <a:gd name="connsiteX7" fmla="*/ 272870 w 403611"/>
                          <a:gd name="connsiteY7" fmla="*/ 107207 h 161318"/>
                          <a:gd name="connsiteX8" fmla="*/ 263722 w 403611"/>
                          <a:gd name="connsiteY8" fmla="*/ 19738 h 161318"/>
                          <a:gd name="connsiteX9" fmla="*/ 335422 w 403611"/>
                          <a:gd name="connsiteY9" fmla="*/ 88997 h 161318"/>
                          <a:gd name="connsiteX10" fmla="*/ 328084 w 403611"/>
                          <a:gd name="connsiteY10" fmla="*/ 295 h 161318"/>
                          <a:gd name="connsiteX11" fmla="*/ 403611 w 403611"/>
                          <a:gd name="connsiteY11" fmla="*/ 68211 h 161318"/>
                          <a:gd name="connsiteX0" fmla="*/ 0 w 403611"/>
                          <a:gd name="connsiteY0" fmla="*/ 150147 h 161326"/>
                          <a:gd name="connsiteX1" fmla="*/ 63276 w 403611"/>
                          <a:gd name="connsiteY1" fmla="*/ 161314 h 161326"/>
                          <a:gd name="connsiteX2" fmla="*/ 62555 w 403611"/>
                          <a:gd name="connsiteY2" fmla="*/ 80876 h 161326"/>
                          <a:gd name="connsiteX3" fmla="*/ 140205 w 403611"/>
                          <a:gd name="connsiteY3" fmla="*/ 147435 h 161326"/>
                          <a:gd name="connsiteX4" fmla="*/ 132745 w 403611"/>
                          <a:gd name="connsiteY4" fmla="*/ 59928 h 161326"/>
                          <a:gd name="connsiteX5" fmla="*/ 210576 w 403611"/>
                          <a:gd name="connsiteY5" fmla="*/ 126921 h 161326"/>
                          <a:gd name="connsiteX6" fmla="*/ 198760 w 403611"/>
                          <a:gd name="connsiteY6" fmla="*/ 40004 h 161326"/>
                          <a:gd name="connsiteX7" fmla="*/ 272870 w 403611"/>
                          <a:gd name="connsiteY7" fmla="*/ 107207 h 161326"/>
                          <a:gd name="connsiteX8" fmla="*/ 263722 w 403611"/>
                          <a:gd name="connsiteY8" fmla="*/ 19738 h 161326"/>
                          <a:gd name="connsiteX9" fmla="*/ 335422 w 403611"/>
                          <a:gd name="connsiteY9" fmla="*/ 88997 h 161326"/>
                          <a:gd name="connsiteX10" fmla="*/ 328084 w 403611"/>
                          <a:gd name="connsiteY10" fmla="*/ 295 h 161326"/>
                          <a:gd name="connsiteX11" fmla="*/ 403611 w 403611"/>
                          <a:gd name="connsiteY11" fmla="*/ 68211 h 161326"/>
                          <a:gd name="connsiteX0" fmla="*/ 0 w 403611"/>
                          <a:gd name="connsiteY0" fmla="*/ 150147 h 161320"/>
                          <a:gd name="connsiteX1" fmla="*/ 63276 w 403611"/>
                          <a:gd name="connsiteY1" fmla="*/ 161314 h 161320"/>
                          <a:gd name="connsiteX2" fmla="*/ 62555 w 403611"/>
                          <a:gd name="connsiteY2" fmla="*/ 80876 h 161320"/>
                          <a:gd name="connsiteX3" fmla="*/ 140205 w 403611"/>
                          <a:gd name="connsiteY3" fmla="*/ 147435 h 161320"/>
                          <a:gd name="connsiteX4" fmla="*/ 132745 w 403611"/>
                          <a:gd name="connsiteY4" fmla="*/ 59928 h 161320"/>
                          <a:gd name="connsiteX5" fmla="*/ 210576 w 403611"/>
                          <a:gd name="connsiteY5" fmla="*/ 126921 h 161320"/>
                          <a:gd name="connsiteX6" fmla="*/ 198760 w 403611"/>
                          <a:gd name="connsiteY6" fmla="*/ 40004 h 161320"/>
                          <a:gd name="connsiteX7" fmla="*/ 272870 w 403611"/>
                          <a:gd name="connsiteY7" fmla="*/ 107207 h 161320"/>
                          <a:gd name="connsiteX8" fmla="*/ 263722 w 403611"/>
                          <a:gd name="connsiteY8" fmla="*/ 19738 h 161320"/>
                          <a:gd name="connsiteX9" fmla="*/ 335422 w 403611"/>
                          <a:gd name="connsiteY9" fmla="*/ 88997 h 161320"/>
                          <a:gd name="connsiteX10" fmla="*/ 328084 w 403611"/>
                          <a:gd name="connsiteY10" fmla="*/ 295 h 161320"/>
                          <a:gd name="connsiteX11" fmla="*/ 403611 w 403611"/>
                          <a:gd name="connsiteY11" fmla="*/ 68211 h 161320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571"/>
                          <a:gd name="connsiteX1" fmla="*/ 63276 w 403611"/>
                          <a:gd name="connsiteY1" fmla="*/ 161314 h 161571"/>
                          <a:gd name="connsiteX2" fmla="*/ 62555 w 403611"/>
                          <a:gd name="connsiteY2" fmla="*/ 80876 h 161571"/>
                          <a:gd name="connsiteX3" fmla="*/ 140205 w 403611"/>
                          <a:gd name="connsiteY3" fmla="*/ 147435 h 161571"/>
                          <a:gd name="connsiteX4" fmla="*/ 132745 w 403611"/>
                          <a:gd name="connsiteY4" fmla="*/ 59928 h 161571"/>
                          <a:gd name="connsiteX5" fmla="*/ 210576 w 403611"/>
                          <a:gd name="connsiteY5" fmla="*/ 126921 h 161571"/>
                          <a:gd name="connsiteX6" fmla="*/ 198760 w 403611"/>
                          <a:gd name="connsiteY6" fmla="*/ 40004 h 161571"/>
                          <a:gd name="connsiteX7" fmla="*/ 272870 w 403611"/>
                          <a:gd name="connsiteY7" fmla="*/ 107207 h 161571"/>
                          <a:gd name="connsiteX8" fmla="*/ 263722 w 403611"/>
                          <a:gd name="connsiteY8" fmla="*/ 19738 h 161571"/>
                          <a:gd name="connsiteX9" fmla="*/ 335422 w 403611"/>
                          <a:gd name="connsiteY9" fmla="*/ 88997 h 161571"/>
                          <a:gd name="connsiteX10" fmla="*/ 328084 w 403611"/>
                          <a:gd name="connsiteY10" fmla="*/ 295 h 161571"/>
                          <a:gd name="connsiteX11" fmla="*/ 403611 w 403611"/>
                          <a:gd name="connsiteY11" fmla="*/ 68211 h 161571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8302 w 348637"/>
                          <a:gd name="connsiteY0" fmla="*/ 161314 h 161314"/>
                          <a:gd name="connsiteX1" fmla="*/ 7581 w 348637"/>
                          <a:gd name="connsiteY1" fmla="*/ 80876 h 161314"/>
                          <a:gd name="connsiteX2" fmla="*/ 85231 w 348637"/>
                          <a:gd name="connsiteY2" fmla="*/ 147435 h 161314"/>
                          <a:gd name="connsiteX3" fmla="*/ 77771 w 348637"/>
                          <a:gd name="connsiteY3" fmla="*/ 59928 h 161314"/>
                          <a:gd name="connsiteX4" fmla="*/ 155602 w 348637"/>
                          <a:gd name="connsiteY4" fmla="*/ 126921 h 161314"/>
                          <a:gd name="connsiteX5" fmla="*/ 143786 w 348637"/>
                          <a:gd name="connsiteY5" fmla="*/ 40004 h 161314"/>
                          <a:gd name="connsiteX6" fmla="*/ 217896 w 348637"/>
                          <a:gd name="connsiteY6" fmla="*/ 107207 h 161314"/>
                          <a:gd name="connsiteX7" fmla="*/ 208748 w 348637"/>
                          <a:gd name="connsiteY7" fmla="*/ 19738 h 161314"/>
                          <a:gd name="connsiteX8" fmla="*/ 280448 w 348637"/>
                          <a:gd name="connsiteY8" fmla="*/ 88997 h 161314"/>
                          <a:gd name="connsiteX9" fmla="*/ 273110 w 348637"/>
                          <a:gd name="connsiteY9" fmla="*/ 295 h 161314"/>
                          <a:gd name="connsiteX10" fmla="*/ 348637 w 348637"/>
                          <a:gd name="connsiteY10" fmla="*/ 68211 h 161314"/>
                          <a:gd name="connsiteX0" fmla="*/ 0 w 341056"/>
                          <a:gd name="connsiteY0" fmla="*/ 80876 h 148010"/>
                          <a:gd name="connsiteX1" fmla="*/ 77650 w 341056"/>
                          <a:gd name="connsiteY1" fmla="*/ 147435 h 148010"/>
                          <a:gd name="connsiteX2" fmla="*/ 70190 w 341056"/>
                          <a:gd name="connsiteY2" fmla="*/ 59928 h 148010"/>
                          <a:gd name="connsiteX3" fmla="*/ 148021 w 341056"/>
                          <a:gd name="connsiteY3" fmla="*/ 126921 h 148010"/>
                          <a:gd name="connsiteX4" fmla="*/ 136205 w 341056"/>
                          <a:gd name="connsiteY4" fmla="*/ 40004 h 148010"/>
                          <a:gd name="connsiteX5" fmla="*/ 210315 w 341056"/>
                          <a:gd name="connsiteY5" fmla="*/ 107207 h 148010"/>
                          <a:gd name="connsiteX6" fmla="*/ 201167 w 341056"/>
                          <a:gd name="connsiteY6" fmla="*/ 19738 h 148010"/>
                          <a:gd name="connsiteX7" fmla="*/ 272867 w 341056"/>
                          <a:gd name="connsiteY7" fmla="*/ 88997 h 148010"/>
                          <a:gd name="connsiteX8" fmla="*/ 265529 w 341056"/>
                          <a:gd name="connsiteY8" fmla="*/ 295 h 148010"/>
                          <a:gd name="connsiteX9" fmla="*/ 341056 w 341056"/>
                          <a:gd name="connsiteY9" fmla="*/ 68211 h 148010"/>
                          <a:gd name="connsiteX0" fmla="*/ 12759 w 276165"/>
                          <a:gd name="connsiteY0" fmla="*/ 147435 h 147435"/>
                          <a:gd name="connsiteX1" fmla="*/ 5299 w 276165"/>
                          <a:gd name="connsiteY1" fmla="*/ 59928 h 147435"/>
                          <a:gd name="connsiteX2" fmla="*/ 83130 w 276165"/>
                          <a:gd name="connsiteY2" fmla="*/ 126921 h 147435"/>
                          <a:gd name="connsiteX3" fmla="*/ 71314 w 276165"/>
                          <a:gd name="connsiteY3" fmla="*/ 40004 h 147435"/>
                          <a:gd name="connsiteX4" fmla="*/ 145424 w 276165"/>
                          <a:gd name="connsiteY4" fmla="*/ 107207 h 147435"/>
                          <a:gd name="connsiteX5" fmla="*/ 136276 w 276165"/>
                          <a:gd name="connsiteY5" fmla="*/ 19738 h 147435"/>
                          <a:gd name="connsiteX6" fmla="*/ 207976 w 276165"/>
                          <a:gd name="connsiteY6" fmla="*/ 88997 h 147435"/>
                          <a:gd name="connsiteX7" fmla="*/ 200638 w 276165"/>
                          <a:gd name="connsiteY7" fmla="*/ 295 h 147435"/>
                          <a:gd name="connsiteX8" fmla="*/ 276165 w 276165"/>
                          <a:gd name="connsiteY8" fmla="*/ 68211 h 1474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165" h="147435">
                            <a:moveTo>
                              <a:pt x="12759" y="147435"/>
                            </a:moveTo>
                            <a:cubicBezTo>
                              <a:pt x="36838" y="141295"/>
                              <a:pt x="-16330" y="67005"/>
                              <a:pt x="5299" y="59928"/>
                            </a:cubicBezTo>
                            <a:cubicBezTo>
                              <a:pt x="25335" y="55255"/>
                              <a:pt x="60766" y="133708"/>
                              <a:pt x="83130" y="126921"/>
                            </a:cubicBezTo>
                            <a:cubicBezTo>
                              <a:pt x="107849" y="119776"/>
                              <a:pt x="46025" y="47391"/>
                              <a:pt x="71314" y="40004"/>
                            </a:cubicBezTo>
                            <a:cubicBezTo>
                              <a:pt x="93013" y="33424"/>
                              <a:pt x="126124" y="113929"/>
                              <a:pt x="145424" y="107207"/>
                            </a:cubicBezTo>
                            <a:cubicBezTo>
                              <a:pt x="168505" y="101593"/>
                              <a:pt x="109312" y="28906"/>
                              <a:pt x="136276" y="19738"/>
                            </a:cubicBezTo>
                            <a:cubicBezTo>
                              <a:pt x="157051" y="14057"/>
                              <a:pt x="184602" y="95864"/>
                              <a:pt x="207976" y="88997"/>
                            </a:cubicBezTo>
                            <a:cubicBezTo>
                              <a:pt x="242747" y="78913"/>
                              <a:pt x="171180" y="9551"/>
                              <a:pt x="200638" y="295"/>
                            </a:cubicBezTo>
                            <a:cubicBezTo>
                              <a:pt x="222267" y="-5463"/>
                              <a:pt x="251120" y="75074"/>
                              <a:pt x="276165" y="68211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7030A0"/>
                        </a:solidFill>
                        <a:headEnd type="none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81" name="Forme libre 80"/>
                      <p:cNvSpPr/>
                      <p:nvPr/>
                    </p:nvSpPr>
                    <p:spPr>
                      <a:xfrm rot="1527782">
                        <a:off x="40442289" y="2093624"/>
                        <a:ext cx="4934366" cy="4140842"/>
                      </a:xfrm>
                      <a:custGeom>
                        <a:avLst/>
                        <a:gdLst>
                          <a:gd name="connsiteX0" fmla="*/ 0 w 2006917"/>
                          <a:gd name="connsiteY0" fmla="*/ 203680 h 289405"/>
                          <a:gd name="connsiteX1" fmla="*/ 1766887 w 2006917"/>
                          <a:gd name="connsiteY1" fmla="*/ 1273 h 289405"/>
                          <a:gd name="connsiteX2" fmla="*/ 1985962 w 2006917"/>
                          <a:gd name="connsiteY2" fmla="*/ 289405 h 289405"/>
                          <a:gd name="connsiteX0" fmla="*/ 0 w 1987007"/>
                          <a:gd name="connsiteY0" fmla="*/ 202455 h 316750"/>
                          <a:gd name="connsiteX1" fmla="*/ 733425 w 1987007"/>
                          <a:gd name="connsiteY1" fmla="*/ 311992 h 316750"/>
                          <a:gd name="connsiteX2" fmla="*/ 1766887 w 1987007"/>
                          <a:gd name="connsiteY2" fmla="*/ 48 h 316750"/>
                          <a:gd name="connsiteX3" fmla="*/ 1985962 w 1987007"/>
                          <a:gd name="connsiteY3" fmla="*/ 288180 h 316750"/>
                          <a:gd name="connsiteX0" fmla="*/ 0 w 1987007"/>
                          <a:gd name="connsiteY0" fmla="*/ 247699 h 318361"/>
                          <a:gd name="connsiteX1" fmla="*/ 733425 w 1987007"/>
                          <a:gd name="connsiteY1" fmla="*/ 311992 h 318361"/>
                          <a:gd name="connsiteX2" fmla="*/ 1766887 w 1987007"/>
                          <a:gd name="connsiteY2" fmla="*/ 48 h 318361"/>
                          <a:gd name="connsiteX3" fmla="*/ 1985962 w 1987007"/>
                          <a:gd name="connsiteY3" fmla="*/ 288180 h 318361"/>
                          <a:gd name="connsiteX0" fmla="*/ 0 w 1987007"/>
                          <a:gd name="connsiteY0" fmla="*/ 247699 h 325651"/>
                          <a:gd name="connsiteX1" fmla="*/ 357187 w 1987007"/>
                          <a:gd name="connsiteY1" fmla="*/ 254733 h 325651"/>
                          <a:gd name="connsiteX2" fmla="*/ 733425 w 1987007"/>
                          <a:gd name="connsiteY2" fmla="*/ 311992 h 325651"/>
                          <a:gd name="connsiteX3" fmla="*/ 1766887 w 1987007"/>
                          <a:gd name="connsiteY3" fmla="*/ 48 h 325651"/>
                          <a:gd name="connsiteX4" fmla="*/ 1985962 w 1987007"/>
                          <a:gd name="connsiteY4" fmla="*/ 288180 h 325651"/>
                          <a:gd name="connsiteX0" fmla="*/ 0 w 1987007"/>
                          <a:gd name="connsiteY0" fmla="*/ 247699 h 324941"/>
                          <a:gd name="connsiteX1" fmla="*/ 185737 w 1987007"/>
                          <a:gd name="connsiteY1" fmla="*/ 247590 h 324941"/>
                          <a:gd name="connsiteX2" fmla="*/ 733425 w 1987007"/>
                          <a:gd name="connsiteY2" fmla="*/ 311992 h 324941"/>
                          <a:gd name="connsiteX3" fmla="*/ 1766887 w 1987007"/>
                          <a:gd name="connsiteY3" fmla="*/ 48 h 324941"/>
                          <a:gd name="connsiteX4" fmla="*/ 1985962 w 1987007"/>
                          <a:gd name="connsiteY4" fmla="*/ 288180 h 324941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91770"/>
                          <a:gd name="connsiteY0" fmla="*/ 331043 h 331492"/>
                          <a:gd name="connsiteX1" fmla="*/ 190500 w 1991770"/>
                          <a:gd name="connsiteY1" fmla="*/ 247590 h 331492"/>
                          <a:gd name="connsiteX2" fmla="*/ 738188 w 1991770"/>
                          <a:gd name="connsiteY2" fmla="*/ 311992 h 331492"/>
                          <a:gd name="connsiteX3" fmla="*/ 1771650 w 1991770"/>
                          <a:gd name="connsiteY3" fmla="*/ 48 h 331492"/>
                          <a:gd name="connsiteX4" fmla="*/ 1990725 w 1991770"/>
                          <a:gd name="connsiteY4" fmla="*/ 288180 h 331492"/>
                          <a:gd name="connsiteX0" fmla="*/ 0 w 1996138"/>
                          <a:gd name="connsiteY0" fmla="*/ 330998 h 331447"/>
                          <a:gd name="connsiteX1" fmla="*/ 190500 w 1996138"/>
                          <a:gd name="connsiteY1" fmla="*/ 247545 h 331447"/>
                          <a:gd name="connsiteX2" fmla="*/ 414338 w 1996138"/>
                          <a:gd name="connsiteY2" fmla="*/ 283372 h 331447"/>
                          <a:gd name="connsiteX3" fmla="*/ 1771650 w 1996138"/>
                          <a:gd name="connsiteY3" fmla="*/ 3 h 331447"/>
                          <a:gd name="connsiteX4" fmla="*/ 1990725 w 1996138"/>
                          <a:gd name="connsiteY4" fmla="*/ 288135 h 331447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66687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1062 h 331511"/>
                          <a:gd name="connsiteX1" fmla="*/ 166687 w 1996138"/>
                          <a:gd name="connsiteY1" fmla="*/ 247609 h 331511"/>
                          <a:gd name="connsiteX2" fmla="*/ 414338 w 1996138"/>
                          <a:gd name="connsiteY2" fmla="*/ 283436 h 331511"/>
                          <a:gd name="connsiteX3" fmla="*/ 523573 w 1996138"/>
                          <a:gd name="connsiteY3" fmla="*/ 261417 h 331511"/>
                          <a:gd name="connsiteX4" fmla="*/ 1771650 w 1996138"/>
                          <a:gd name="connsiteY4" fmla="*/ 67 h 331511"/>
                          <a:gd name="connsiteX5" fmla="*/ 1990725 w 1996138"/>
                          <a:gd name="connsiteY5" fmla="*/ 288199 h 331511"/>
                          <a:gd name="connsiteX0" fmla="*/ 0 w 1992208"/>
                          <a:gd name="connsiteY0" fmla="*/ 333218 h 333667"/>
                          <a:gd name="connsiteX1" fmla="*/ 166687 w 1992208"/>
                          <a:gd name="connsiteY1" fmla="*/ 249765 h 333667"/>
                          <a:gd name="connsiteX2" fmla="*/ 414338 w 1992208"/>
                          <a:gd name="connsiteY2" fmla="*/ 285592 h 333667"/>
                          <a:gd name="connsiteX3" fmla="*/ 664067 w 1992208"/>
                          <a:gd name="connsiteY3" fmla="*/ 163561 h 333667"/>
                          <a:gd name="connsiteX4" fmla="*/ 1771650 w 1992208"/>
                          <a:gd name="connsiteY4" fmla="*/ 2223 h 333667"/>
                          <a:gd name="connsiteX5" fmla="*/ 1990725 w 1992208"/>
                          <a:gd name="connsiteY5" fmla="*/ 290355 h 333667"/>
                          <a:gd name="connsiteX0" fmla="*/ 0 w 1992208"/>
                          <a:gd name="connsiteY0" fmla="*/ 333946 h 334395"/>
                          <a:gd name="connsiteX1" fmla="*/ 166687 w 1992208"/>
                          <a:gd name="connsiteY1" fmla="*/ 250493 h 334395"/>
                          <a:gd name="connsiteX2" fmla="*/ 414338 w 1992208"/>
                          <a:gd name="connsiteY2" fmla="*/ 286320 h 334395"/>
                          <a:gd name="connsiteX3" fmla="*/ 664067 w 1992208"/>
                          <a:gd name="connsiteY3" fmla="*/ 164289 h 334395"/>
                          <a:gd name="connsiteX4" fmla="*/ 747410 w 1992208"/>
                          <a:gd name="connsiteY4" fmla="*/ 142859 h 334395"/>
                          <a:gd name="connsiteX5" fmla="*/ 1771650 w 1992208"/>
                          <a:gd name="connsiteY5" fmla="*/ 2951 h 334395"/>
                          <a:gd name="connsiteX6" fmla="*/ 1990725 w 1992208"/>
                          <a:gd name="connsiteY6" fmla="*/ 291083 h 334395"/>
                          <a:gd name="connsiteX0" fmla="*/ 0 w 1991334"/>
                          <a:gd name="connsiteY0" fmla="*/ 331634 h 332083"/>
                          <a:gd name="connsiteX1" fmla="*/ 166687 w 1991334"/>
                          <a:gd name="connsiteY1" fmla="*/ 248181 h 332083"/>
                          <a:gd name="connsiteX2" fmla="*/ 414338 w 1991334"/>
                          <a:gd name="connsiteY2" fmla="*/ 284008 h 332083"/>
                          <a:gd name="connsiteX3" fmla="*/ 664067 w 1991334"/>
                          <a:gd name="connsiteY3" fmla="*/ 161977 h 332083"/>
                          <a:gd name="connsiteX4" fmla="*/ 885523 w 1991334"/>
                          <a:gd name="connsiteY4" fmla="*/ 209603 h 332083"/>
                          <a:gd name="connsiteX5" fmla="*/ 1771650 w 1991334"/>
                          <a:gd name="connsiteY5" fmla="*/ 639 h 332083"/>
                          <a:gd name="connsiteX6" fmla="*/ 1990725 w 1991334"/>
                          <a:gd name="connsiteY6" fmla="*/ 288771 h 332083"/>
                          <a:gd name="connsiteX0" fmla="*/ 0 w 1991334"/>
                          <a:gd name="connsiteY0" fmla="*/ 333367 h 333816"/>
                          <a:gd name="connsiteX1" fmla="*/ 166687 w 1991334"/>
                          <a:gd name="connsiteY1" fmla="*/ 249914 h 333816"/>
                          <a:gd name="connsiteX2" fmla="*/ 414338 w 1991334"/>
                          <a:gd name="connsiteY2" fmla="*/ 285741 h 333816"/>
                          <a:gd name="connsiteX3" fmla="*/ 664067 w 1991334"/>
                          <a:gd name="connsiteY3" fmla="*/ 163710 h 333816"/>
                          <a:gd name="connsiteX4" fmla="*/ 885523 w 1991334"/>
                          <a:gd name="connsiteY4" fmla="*/ 211336 h 333816"/>
                          <a:gd name="connsiteX5" fmla="*/ 1109360 w 1991334"/>
                          <a:gd name="connsiteY5" fmla="*/ 156567 h 333816"/>
                          <a:gd name="connsiteX6" fmla="*/ 1771650 w 1991334"/>
                          <a:gd name="connsiteY6" fmla="*/ 2372 h 333816"/>
                          <a:gd name="connsiteX7" fmla="*/ 1990725 w 1991334"/>
                          <a:gd name="connsiteY7" fmla="*/ 290504 h 333816"/>
                          <a:gd name="connsiteX0" fmla="*/ 0 w 1991099"/>
                          <a:gd name="connsiteY0" fmla="*/ 338000 h 338449"/>
                          <a:gd name="connsiteX1" fmla="*/ 166687 w 1991099"/>
                          <a:gd name="connsiteY1" fmla="*/ 254547 h 338449"/>
                          <a:gd name="connsiteX2" fmla="*/ 414338 w 1991099"/>
                          <a:gd name="connsiteY2" fmla="*/ 290374 h 338449"/>
                          <a:gd name="connsiteX3" fmla="*/ 664067 w 1991099"/>
                          <a:gd name="connsiteY3" fmla="*/ 168343 h 338449"/>
                          <a:gd name="connsiteX4" fmla="*/ 885523 w 1991099"/>
                          <a:gd name="connsiteY4" fmla="*/ 215969 h 338449"/>
                          <a:gd name="connsiteX5" fmla="*/ 1085547 w 1991099"/>
                          <a:gd name="connsiteY5" fmla="*/ 99287 h 338449"/>
                          <a:gd name="connsiteX6" fmla="*/ 1771650 w 1991099"/>
                          <a:gd name="connsiteY6" fmla="*/ 7005 h 338449"/>
                          <a:gd name="connsiteX7" fmla="*/ 1990725 w 1991099"/>
                          <a:gd name="connsiteY7" fmla="*/ 295137 h 338449"/>
                          <a:gd name="connsiteX0" fmla="*/ 0 w 1991099"/>
                          <a:gd name="connsiteY0" fmla="*/ 339393 h 339842"/>
                          <a:gd name="connsiteX1" fmla="*/ 166687 w 1991099"/>
                          <a:gd name="connsiteY1" fmla="*/ 255940 h 339842"/>
                          <a:gd name="connsiteX2" fmla="*/ 414338 w 1991099"/>
                          <a:gd name="connsiteY2" fmla="*/ 291767 h 339842"/>
                          <a:gd name="connsiteX3" fmla="*/ 664067 w 1991099"/>
                          <a:gd name="connsiteY3" fmla="*/ 169736 h 339842"/>
                          <a:gd name="connsiteX4" fmla="*/ 885523 w 1991099"/>
                          <a:gd name="connsiteY4" fmla="*/ 217362 h 339842"/>
                          <a:gd name="connsiteX5" fmla="*/ 1085547 w 1991099"/>
                          <a:gd name="connsiteY5" fmla="*/ 100680 h 339842"/>
                          <a:gd name="connsiteX6" fmla="*/ 1149843 w 1991099"/>
                          <a:gd name="connsiteY6" fmla="*/ 79250 h 339842"/>
                          <a:gd name="connsiteX7" fmla="*/ 1771650 w 1991099"/>
                          <a:gd name="connsiteY7" fmla="*/ 8398 h 339842"/>
                          <a:gd name="connsiteX8" fmla="*/ 1990725 w 1991099"/>
                          <a:gd name="connsiteY8" fmla="*/ 296530 h 339842"/>
                          <a:gd name="connsiteX0" fmla="*/ 0 w 1990974"/>
                          <a:gd name="connsiteY0" fmla="*/ 333114 h 333563"/>
                          <a:gd name="connsiteX1" fmla="*/ 166687 w 1990974"/>
                          <a:gd name="connsiteY1" fmla="*/ 249661 h 333563"/>
                          <a:gd name="connsiteX2" fmla="*/ 414338 w 1990974"/>
                          <a:gd name="connsiteY2" fmla="*/ 285488 h 333563"/>
                          <a:gd name="connsiteX3" fmla="*/ 664067 w 1990974"/>
                          <a:gd name="connsiteY3" fmla="*/ 163457 h 333563"/>
                          <a:gd name="connsiteX4" fmla="*/ 885523 w 1990974"/>
                          <a:gd name="connsiteY4" fmla="*/ 211083 h 333563"/>
                          <a:gd name="connsiteX5" fmla="*/ 1085547 w 1990974"/>
                          <a:gd name="connsiteY5" fmla="*/ 94401 h 333563"/>
                          <a:gd name="connsiteX6" fmla="*/ 1333200 w 1990974"/>
                          <a:gd name="connsiteY6" fmla="*/ 156315 h 333563"/>
                          <a:gd name="connsiteX7" fmla="*/ 1771650 w 1990974"/>
                          <a:gd name="connsiteY7" fmla="*/ 2119 h 333563"/>
                          <a:gd name="connsiteX8" fmla="*/ 1990725 w 1990974"/>
                          <a:gd name="connsiteY8" fmla="*/ 290251 h 333563"/>
                          <a:gd name="connsiteX0" fmla="*/ 0 w 1990836"/>
                          <a:gd name="connsiteY0" fmla="*/ 323709 h 324158"/>
                          <a:gd name="connsiteX1" fmla="*/ 166687 w 1990836"/>
                          <a:gd name="connsiteY1" fmla="*/ 240256 h 324158"/>
                          <a:gd name="connsiteX2" fmla="*/ 414338 w 1990836"/>
                          <a:gd name="connsiteY2" fmla="*/ 276083 h 324158"/>
                          <a:gd name="connsiteX3" fmla="*/ 664067 w 1990836"/>
                          <a:gd name="connsiteY3" fmla="*/ 154052 h 324158"/>
                          <a:gd name="connsiteX4" fmla="*/ 885523 w 1990836"/>
                          <a:gd name="connsiteY4" fmla="*/ 201678 h 324158"/>
                          <a:gd name="connsiteX5" fmla="*/ 1085547 w 1990836"/>
                          <a:gd name="connsiteY5" fmla="*/ 84996 h 324158"/>
                          <a:gd name="connsiteX6" fmla="*/ 1333200 w 1990836"/>
                          <a:gd name="connsiteY6" fmla="*/ 146910 h 324158"/>
                          <a:gd name="connsiteX7" fmla="*/ 1621631 w 1990836"/>
                          <a:gd name="connsiteY7" fmla="*/ 2239 h 324158"/>
                          <a:gd name="connsiteX8" fmla="*/ 1990725 w 1990836"/>
                          <a:gd name="connsiteY8" fmla="*/ 280846 h 324158"/>
                          <a:gd name="connsiteX0" fmla="*/ 0 w 1945610"/>
                          <a:gd name="connsiteY0" fmla="*/ 344176 h 344625"/>
                          <a:gd name="connsiteX1" fmla="*/ 166687 w 1945610"/>
                          <a:gd name="connsiteY1" fmla="*/ 260723 h 344625"/>
                          <a:gd name="connsiteX2" fmla="*/ 414338 w 1945610"/>
                          <a:gd name="connsiteY2" fmla="*/ 296550 h 344625"/>
                          <a:gd name="connsiteX3" fmla="*/ 664067 w 1945610"/>
                          <a:gd name="connsiteY3" fmla="*/ 174519 h 344625"/>
                          <a:gd name="connsiteX4" fmla="*/ 885523 w 1945610"/>
                          <a:gd name="connsiteY4" fmla="*/ 222145 h 344625"/>
                          <a:gd name="connsiteX5" fmla="*/ 1085547 w 1945610"/>
                          <a:gd name="connsiteY5" fmla="*/ 105463 h 344625"/>
                          <a:gd name="connsiteX6" fmla="*/ 1333200 w 1945610"/>
                          <a:gd name="connsiteY6" fmla="*/ 167377 h 344625"/>
                          <a:gd name="connsiteX7" fmla="*/ 1621631 w 1945610"/>
                          <a:gd name="connsiteY7" fmla="*/ 22706 h 344625"/>
                          <a:gd name="connsiteX8" fmla="*/ 1945481 w 1945610"/>
                          <a:gd name="connsiteY8" fmla="*/ 29851 h 344625"/>
                          <a:gd name="connsiteX0" fmla="*/ 0 w 1945481"/>
                          <a:gd name="connsiteY0" fmla="*/ 344506 h 344955"/>
                          <a:gd name="connsiteX1" fmla="*/ 166687 w 1945481"/>
                          <a:gd name="connsiteY1" fmla="*/ 261053 h 344955"/>
                          <a:gd name="connsiteX2" fmla="*/ 414338 w 1945481"/>
                          <a:gd name="connsiteY2" fmla="*/ 296880 h 344955"/>
                          <a:gd name="connsiteX3" fmla="*/ 664067 w 1945481"/>
                          <a:gd name="connsiteY3" fmla="*/ 174849 h 344955"/>
                          <a:gd name="connsiteX4" fmla="*/ 885523 w 1945481"/>
                          <a:gd name="connsiteY4" fmla="*/ 222475 h 344955"/>
                          <a:gd name="connsiteX5" fmla="*/ 1085547 w 1945481"/>
                          <a:gd name="connsiteY5" fmla="*/ 105793 h 344955"/>
                          <a:gd name="connsiteX6" fmla="*/ 1333200 w 1945481"/>
                          <a:gd name="connsiteY6" fmla="*/ 167707 h 344955"/>
                          <a:gd name="connsiteX7" fmla="*/ 1621631 w 1945481"/>
                          <a:gd name="connsiteY7" fmla="*/ 23036 h 344955"/>
                          <a:gd name="connsiteX8" fmla="*/ 1799924 w 1945481"/>
                          <a:gd name="connsiteY8" fmla="*/ 1020 h 344955"/>
                          <a:gd name="connsiteX9" fmla="*/ 1945481 w 1945481"/>
                          <a:gd name="connsiteY9" fmla="*/ 30181 h 344955"/>
                          <a:gd name="connsiteX0" fmla="*/ 0 w 1945481"/>
                          <a:gd name="connsiteY0" fmla="*/ 323206 h 323655"/>
                          <a:gd name="connsiteX1" fmla="*/ 166687 w 1945481"/>
                          <a:gd name="connsiteY1" fmla="*/ 239753 h 323655"/>
                          <a:gd name="connsiteX2" fmla="*/ 414338 w 1945481"/>
                          <a:gd name="connsiteY2" fmla="*/ 275580 h 323655"/>
                          <a:gd name="connsiteX3" fmla="*/ 664067 w 1945481"/>
                          <a:gd name="connsiteY3" fmla="*/ 153549 h 323655"/>
                          <a:gd name="connsiteX4" fmla="*/ 885523 w 1945481"/>
                          <a:gd name="connsiteY4" fmla="*/ 201175 h 323655"/>
                          <a:gd name="connsiteX5" fmla="*/ 1085547 w 1945481"/>
                          <a:gd name="connsiteY5" fmla="*/ 84493 h 323655"/>
                          <a:gd name="connsiteX6" fmla="*/ 1333200 w 1945481"/>
                          <a:gd name="connsiteY6" fmla="*/ 146407 h 323655"/>
                          <a:gd name="connsiteX7" fmla="*/ 1621631 w 1945481"/>
                          <a:gd name="connsiteY7" fmla="*/ 1736 h 323655"/>
                          <a:gd name="connsiteX8" fmla="*/ 1821356 w 1945481"/>
                          <a:gd name="connsiteY8" fmla="*/ 63064 h 323655"/>
                          <a:gd name="connsiteX9" fmla="*/ 1945481 w 1945481"/>
                          <a:gd name="connsiteY9" fmla="*/ 8881 h 323655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085547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6936 h 317385"/>
                          <a:gd name="connsiteX1" fmla="*/ 166687 w 1945481"/>
                          <a:gd name="connsiteY1" fmla="*/ 233483 h 317385"/>
                          <a:gd name="connsiteX2" fmla="*/ 414338 w 1945481"/>
                          <a:gd name="connsiteY2" fmla="*/ 269310 h 317385"/>
                          <a:gd name="connsiteX3" fmla="*/ 664067 w 1945481"/>
                          <a:gd name="connsiteY3" fmla="*/ 147279 h 317385"/>
                          <a:gd name="connsiteX4" fmla="*/ 885523 w 1945481"/>
                          <a:gd name="connsiteY4" fmla="*/ 194905 h 317385"/>
                          <a:gd name="connsiteX5" fmla="*/ 1114122 w 1945481"/>
                          <a:gd name="connsiteY5" fmla="*/ 75841 h 317385"/>
                          <a:gd name="connsiteX6" fmla="*/ 1333200 w 1945481"/>
                          <a:gd name="connsiteY6" fmla="*/ 140137 h 317385"/>
                          <a:gd name="connsiteX7" fmla="*/ 1571624 w 1945481"/>
                          <a:gd name="connsiteY7" fmla="*/ 229 h 317385"/>
                          <a:gd name="connsiteX8" fmla="*/ 1821356 w 1945481"/>
                          <a:gd name="connsiteY8" fmla="*/ 56794 h 317385"/>
                          <a:gd name="connsiteX9" fmla="*/ 1945481 w 1945481"/>
                          <a:gd name="connsiteY9" fmla="*/ 2611 h 31738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95487"/>
                          <a:gd name="connsiteY0" fmla="*/ 371634 h 372083"/>
                          <a:gd name="connsiteX1" fmla="*/ 166687 w 1995487"/>
                          <a:gd name="connsiteY1" fmla="*/ 288181 h 372083"/>
                          <a:gd name="connsiteX2" fmla="*/ 414338 w 1995487"/>
                          <a:gd name="connsiteY2" fmla="*/ 324008 h 372083"/>
                          <a:gd name="connsiteX3" fmla="*/ 664067 w 1995487"/>
                          <a:gd name="connsiteY3" fmla="*/ 201977 h 372083"/>
                          <a:gd name="connsiteX4" fmla="*/ 885523 w 1995487"/>
                          <a:gd name="connsiteY4" fmla="*/ 249603 h 372083"/>
                          <a:gd name="connsiteX5" fmla="*/ 1114122 w 1995487"/>
                          <a:gd name="connsiteY5" fmla="*/ 130539 h 372083"/>
                          <a:gd name="connsiteX6" fmla="*/ 1333200 w 1995487"/>
                          <a:gd name="connsiteY6" fmla="*/ 194835 h 372083"/>
                          <a:gd name="connsiteX7" fmla="*/ 1571624 w 1995487"/>
                          <a:gd name="connsiteY7" fmla="*/ 54927 h 372083"/>
                          <a:gd name="connsiteX8" fmla="*/ 1821356 w 1995487"/>
                          <a:gd name="connsiteY8" fmla="*/ 111492 h 372083"/>
                          <a:gd name="connsiteX9" fmla="*/ 1995487 w 1995487"/>
                          <a:gd name="connsiteY9" fmla="*/ 159 h 372083"/>
                          <a:gd name="connsiteX0" fmla="*/ 0 w 1993105"/>
                          <a:gd name="connsiteY0" fmla="*/ 317020 h 317469"/>
                          <a:gd name="connsiteX1" fmla="*/ 166687 w 1993105"/>
                          <a:gd name="connsiteY1" fmla="*/ 233567 h 317469"/>
                          <a:gd name="connsiteX2" fmla="*/ 414338 w 1993105"/>
                          <a:gd name="connsiteY2" fmla="*/ 269394 h 317469"/>
                          <a:gd name="connsiteX3" fmla="*/ 664067 w 1993105"/>
                          <a:gd name="connsiteY3" fmla="*/ 147363 h 317469"/>
                          <a:gd name="connsiteX4" fmla="*/ 885523 w 1993105"/>
                          <a:gd name="connsiteY4" fmla="*/ 194989 h 317469"/>
                          <a:gd name="connsiteX5" fmla="*/ 1114122 w 1993105"/>
                          <a:gd name="connsiteY5" fmla="*/ 75925 h 317469"/>
                          <a:gd name="connsiteX6" fmla="*/ 1333200 w 1993105"/>
                          <a:gd name="connsiteY6" fmla="*/ 140221 h 317469"/>
                          <a:gd name="connsiteX7" fmla="*/ 1571624 w 1993105"/>
                          <a:gd name="connsiteY7" fmla="*/ 313 h 317469"/>
                          <a:gd name="connsiteX8" fmla="*/ 1821356 w 1993105"/>
                          <a:gd name="connsiteY8" fmla="*/ 56878 h 317469"/>
                          <a:gd name="connsiteX9" fmla="*/ 1993105 w 1993105"/>
                          <a:gd name="connsiteY9" fmla="*/ 314 h 317469"/>
                          <a:gd name="connsiteX0" fmla="*/ 0 w 1962149"/>
                          <a:gd name="connsiteY0" fmla="*/ 328871 h 329320"/>
                          <a:gd name="connsiteX1" fmla="*/ 166687 w 1962149"/>
                          <a:gd name="connsiteY1" fmla="*/ 245418 h 329320"/>
                          <a:gd name="connsiteX2" fmla="*/ 414338 w 1962149"/>
                          <a:gd name="connsiteY2" fmla="*/ 281245 h 329320"/>
                          <a:gd name="connsiteX3" fmla="*/ 664067 w 1962149"/>
                          <a:gd name="connsiteY3" fmla="*/ 159214 h 329320"/>
                          <a:gd name="connsiteX4" fmla="*/ 885523 w 1962149"/>
                          <a:gd name="connsiteY4" fmla="*/ 206840 h 329320"/>
                          <a:gd name="connsiteX5" fmla="*/ 1114122 w 1962149"/>
                          <a:gd name="connsiteY5" fmla="*/ 87776 h 329320"/>
                          <a:gd name="connsiteX6" fmla="*/ 1333200 w 1962149"/>
                          <a:gd name="connsiteY6" fmla="*/ 152072 h 329320"/>
                          <a:gd name="connsiteX7" fmla="*/ 1571624 w 1962149"/>
                          <a:gd name="connsiteY7" fmla="*/ 12164 h 329320"/>
                          <a:gd name="connsiteX8" fmla="*/ 1821356 w 1962149"/>
                          <a:gd name="connsiteY8" fmla="*/ 68729 h 329320"/>
                          <a:gd name="connsiteX9" fmla="*/ 1962149 w 1962149"/>
                          <a:gd name="connsiteY9" fmla="*/ 259 h 329320"/>
                          <a:gd name="connsiteX0" fmla="*/ 0 w 1962149"/>
                          <a:gd name="connsiteY0" fmla="*/ 328880 h 329329"/>
                          <a:gd name="connsiteX1" fmla="*/ 166687 w 1962149"/>
                          <a:gd name="connsiteY1" fmla="*/ 245427 h 329329"/>
                          <a:gd name="connsiteX2" fmla="*/ 414338 w 1962149"/>
                          <a:gd name="connsiteY2" fmla="*/ 281254 h 329329"/>
                          <a:gd name="connsiteX3" fmla="*/ 664067 w 1962149"/>
                          <a:gd name="connsiteY3" fmla="*/ 159223 h 329329"/>
                          <a:gd name="connsiteX4" fmla="*/ 885523 w 1962149"/>
                          <a:gd name="connsiteY4" fmla="*/ 206849 h 329329"/>
                          <a:gd name="connsiteX5" fmla="*/ 1114122 w 1962149"/>
                          <a:gd name="connsiteY5" fmla="*/ 87785 h 329329"/>
                          <a:gd name="connsiteX6" fmla="*/ 1333200 w 1962149"/>
                          <a:gd name="connsiteY6" fmla="*/ 152081 h 329329"/>
                          <a:gd name="connsiteX7" fmla="*/ 1571624 w 1962149"/>
                          <a:gd name="connsiteY7" fmla="*/ 12173 h 329329"/>
                          <a:gd name="connsiteX8" fmla="*/ 1821356 w 1962149"/>
                          <a:gd name="connsiteY8" fmla="*/ 68738 h 329329"/>
                          <a:gd name="connsiteX9" fmla="*/ 1962149 w 1962149"/>
                          <a:gd name="connsiteY9" fmla="*/ 268 h 329329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71624 w 1955006"/>
                          <a:gd name="connsiteY7" fmla="*/ 16918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04237 w 1955006"/>
                          <a:gd name="connsiteY2" fmla="*/ 282626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398852 w 1955006"/>
                          <a:gd name="connsiteY2" fmla="*/ 278583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45878 w 1955006"/>
                          <a:gd name="connsiteY3" fmla="*/ 171367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80300 w 1955006"/>
                          <a:gd name="connsiteY7" fmla="*/ 26652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1206 w 1955006"/>
                          <a:gd name="connsiteY7" fmla="*/ 30323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9452 w 1955006"/>
                          <a:gd name="connsiteY3" fmla="*/ 16798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71466 w 1955006"/>
                          <a:gd name="connsiteY2" fmla="*/ 253213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23366 w 1955006"/>
                          <a:gd name="connsiteY3" fmla="*/ 293481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57386 w 1955006"/>
                          <a:gd name="connsiteY3" fmla="*/ 224044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44044 w 1955006"/>
                          <a:gd name="connsiteY2" fmla="*/ 310383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3598"/>
                          <a:gd name="connsiteX1" fmla="*/ 127149 w 1955006"/>
                          <a:gd name="connsiteY1" fmla="*/ 27038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151517 w 1955006"/>
                          <a:gd name="connsiteY1" fmla="*/ 31966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1773 w 1955006"/>
                          <a:gd name="connsiteY3" fmla="*/ 251921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53912 w 1955006"/>
                          <a:gd name="connsiteY5" fmla="*/ 248660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41124 w 1955006"/>
                          <a:gd name="connsiteY8" fmla="*/ 283549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30006 w 1955006"/>
                          <a:gd name="connsiteY8" fmla="*/ 210572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20027 w 1955006"/>
                          <a:gd name="connsiteY7" fmla="*/ 203851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7839 w 1955006"/>
                          <a:gd name="connsiteY5" fmla="*/ 22220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88858 w 1955006"/>
                          <a:gd name="connsiteY8" fmla="*/ 201606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14398 w 1955006"/>
                          <a:gd name="connsiteY7" fmla="*/ 214342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292696 w 1955006"/>
                          <a:gd name="connsiteY7" fmla="*/ 19837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1753 w 1955006"/>
                          <a:gd name="connsiteY7" fmla="*/ 194590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8435 w 1955006"/>
                          <a:gd name="connsiteY9" fmla="*/ 178222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80348 w 1955006"/>
                          <a:gd name="connsiteY10" fmla="*/ 22319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7492 w 1955006"/>
                          <a:gd name="connsiteY9" fmla="*/ 174431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7717 w 1955006"/>
                          <a:gd name="connsiteY9" fmla="*/ 173513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7842 w 1955006"/>
                          <a:gd name="connsiteY10" fmla="*/ 22637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0657 w 1955006"/>
                          <a:gd name="connsiteY9" fmla="*/ 174589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86865 w 1955006"/>
                          <a:gd name="connsiteY12" fmla="*/ 217603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77734 w 1955006"/>
                          <a:gd name="connsiteY12" fmla="*/ 220316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375 h 333375"/>
                          <a:gd name="connsiteX1" fmla="*/ 64978 w 1955006"/>
                          <a:gd name="connsiteY1" fmla="*/ 320576 h 333375"/>
                          <a:gd name="connsiteX2" fmla="*/ 151517 w 1955006"/>
                          <a:gd name="connsiteY2" fmla="*/ 319437 h 333375"/>
                          <a:gd name="connsiteX3" fmla="*/ 173051 w 1955006"/>
                          <a:gd name="connsiteY3" fmla="*/ 244277 h 333375"/>
                          <a:gd name="connsiteX4" fmla="*/ 226131 w 1955006"/>
                          <a:gd name="connsiteY4" fmla="*/ 303254 h 333375"/>
                          <a:gd name="connsiteX5" fmla="*/ 240192 w 1955006"/>
                          <a:gd name="connsiteY5" fmla="*/ 221623 h 333375"/>
                          <a:gd name="connsiteX6" fmla="*/ 287541 w 1955006"/>
                          <a:gd name="connsiteY6" fmla="*/ 279445 h 333375"/>
                          <a:gd name="connsiteX7" fmla="*/ 302471 w 1955006"/>
                          <a:gd name="connsiteY7" fmla="*/ 199075 h 333375"/>
                          <a:gd name="connsiteX8" fmla="*/ 352379 w 1955006"/>
                          <a:gd name="connsiteY8" fmla="*/ 262341 h 333375"/>
                          <a:gd name="connsiteX9" fmla="*/ 363904 w 1955006"/>
                          <a:gd name="connsiteY9" fmla="*/ 177249 h 333375"/>
                          <a:gd name="connsiteX10" fmla="*/ 409797 w 1955006"/>
                          <a:gd name="connsiteY10" fmla="*/ 240427 h 333375"/>
                          <a:gd name="connsiteX11" fmla="*/ 421596 w 1955006"/>
                          <a:gd name="connsiteY11" fmla="*/ 157572 h 333375"/>
                          <a:gd name="connsiteX12" fmla="*/ 477734 w 1955006"/>
                          <a:gd name="connsiteY12" fmla="*/ 220093 h 333375"/>
                          <a:gd name="connsiteX13" fmla="*/ 1333239 w 1955006"/>
                          <a:gd name="connsiteY13" fmla="*/ 162179 h 333375"/>
                          <a:gd name="connsiteX14" fmla="*/ 1579965 w 1955006"/>
                          <a:gd name="connsiteY14" fmla="*/ 24043 h 333375"/>
                          <a:gd name="connsiteX15" fmla="*/ 1955006 w 1955006"/>
                          <a:gd name="connsiteY15" fmla="*/ 0 h 333375"/>
                          <a:gd name="connsiteX0" fmla="*/ 0 w 1579965"/>
                          <a:gd name="connsiteY0" fmla="*/ 309332 h 309332"/>
                          <a:gd name="connsiteX1" fmla="*/ 64978 w 1579965"/>
                          <a:gd name="connsiteY1" fmla="*/ 296533 h 309332"/>
                          <a:gd name="connsiteX2" fmla="*/ 151517 w 1579965"/>
                          <a:gd name="connsiteY2" fmla="*/ 295394 h 309332"/>
                          <a:gd name="connsiteX3" fmla="*/ 173051 w 1579965"/>
                          <a:gd name="connsiteY3" fmla="*/ 220234 h 309332"/>
                          <a:gd name="connsiteX4" fmla="*/ 226131 w 1579965"/>
                          <a:gd name="connsiteY4" fmla="*/ 279211 h 309332"/>
                          <a:gd name="connsiteX5" fmla="*/ 240192 w 1579965"/>
                          <a:gd name="connsiteY5" fmla="*/ 197580 h 309332"/>
                          <a:gd name="connsiteX6" fmla="*/ 287541 w 1579965"/>
                          <a:gd name="connsiteY6" fmla="*/ 255402 h 309332"/>
                          <a:gd name="connsiteX7" fmla="*/ 302471 w 1579965"/>
                          <a:gd name="connsiteY7" fmla="*/ 175032 h 309332"/>
                          <a:gd name="connsiteX8" fmla="*/ 352379 w 1579965"/>
                          <a:gd name="connsiteY8" fmla="*/ 238298 h 309332"/>
                          <a:gd name="connsiteX9" fmla="*/ 363904 w 1579965"/>
                          <a:gd name="connsiteY9" fmla="*/ 153206 h 309332"/>
                          <a:gd name="connsiteX10" fmla="*/ 409797 w 1579965"/>
                          <a:gd name="connsiteY10" fmla="*/ 216384 h 309332"/>
                          <a:gd name="connsiteX11" fmla="*/ 421596 w 1579965"/>
                          <a:gd name="connsiteY11" fmla="*/ 133529 h 309332"/>
                          <a:gd name="connsiteX12" fmla="*/ 477734 w 1579965"/>
                          <a:gd name="connsiteY12" fmla="*/ 196050 h 309332"/>
                          <a:gd name="connsiteX13" fmla="*/ 1333239 w 1579965"/>
                          <a:gd name="connsiteY13" fmla="*/ 138136 h 309332"/>
                          <a:gd name="connsiteX14" fmla="*/ 1579965 w 1579965"/>
                          <a:gd name="connsiteY14" fmla="*/ 0 h 309332"/>
                          <a:gd name="connsiteX0" fmla="*/ 0 w 1333239"/>
                          <a:gd name="connsiteY0" fmla="*/ 175900 h 175900"/>
                          <a:gd name="connsiteX1" fmla="*/ 64978 w 1333239"/>
                          <a:gd name="connsiteY1" fmla="*/ 163101 h 175900"/>
                          <a:gd name="connsiteX2" fmla="*/ 151517 w 1333239"/>
                          <a:gd name="connsiteY2" fmla="*/ 161962 h 175900"/>
                          <a:gd name="connsiteX3" fmla="*/ 173051 w 1333239"/>
                          <a:gd name="connsiteY3" fmla="*/ 86802 h 175900"/>
                          <a:gd name="connsiteX4" fmla="*/ 226131 w 1333239"/>
                          <a:gd name="connsiteY4" fmla="*/ 145779 h 175900"/>
                          <a:gd name="connsiteX5" fmla="*/ 240192 w 1333239"/>
                          <a:gd name="connsiteY5" fmla="*/ 64148 h 175900"/>
                          <a:gd name="connsiteX6" fmla="*/ 287541 w 1333239"/>
                          <a:gd name="connsiteY6" fmla="*/ 121970 h 175900"/>
                          <a:gd name="connsiteX7" fmla="*/ 302471 w 1333239"/>
                          <a:gd name="connsiteY7" fmla="*/ 41600 h 175900"/>
                          <a:gd name="connsiteX8" fmla="*/ 352379 w 1333239"/>
                          <a:gd name="connsiteY8" fmla="*/ 104866 h 175900"/>
                          <a:gd name="connsiteX9" fmla="*/ 363904 w 1333239"/>
                          <a:gd name="connsiteY9" fmla="*/ 19774 h 175900"/>
                          <a:gd name="connsiteX10" fmla="*/ 409797 w 1333239"/>
                          <a:gd name="connsiteY10" fmla="*/ 82952 h 175900"/>
                          <a:gd name="connsiteX11" fmla="*/ 421596 w 1333239"/>
                          <a:gd name="connsiteY11" fmla="*/ 97 h 175900"/>
                          <a:gd name="connsiteX12" fmla="*/ 477734 w 1333239"/>
                          <a:gd name="connsiteY12" fmla="*/ 62618 h 175900"/>
                          <a:gd name="connsiteX13" fmla="*/ 1333239 w 1333239"/>
                          <a:gd name="connsiteY13" fmla="*/ 4704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73051 w 477734"/>
                          <a:gd name="connsiteY3" fmla="*/ 86802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3888 w 477734"/>
                          <a:gd name="connsiteY9" fmla="*/ 1980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6001 h 176001"/>
                          <a:gd name="connsiteX1" fmla="*/ 64978 w 477734"/>
                          <a:gd name="connsiteY1" fmla="*/ 163202 h 176001"/>
                          <a:gd name="connsiteX2" fmla="*/ 151517 w 477734"/>
                          <a:gd name="connsiteY2" fmla="*/ 162063 h 176001"/>
                          <a:gd name="connsiteX3" fmla="*/ 150796 w 477734"/>
                          <a:gd name="connsiteY3" fmla="*/ 81625 h 176001"/>
                          <a:gd name="connsiteX4" fmla="*/ 228446 w 477734"/>
                          <a:gd name="connsiteY4" fmla="*/ 148184 h 176001"/>
                          <a:gd name="connsiteX5" fmla="*/ 220986 w 477734"/>
                          <a:gd name="connsiteY5" fmla="*/ 60677 h 176001"/>
                          <a:gd name="connsiteX6" fmla="*/ 298817 w 477734"/>
                          <a:gd name="connsiteY6" fmla="*/ 127670 h 176001"/>
                          <a:gd name="connsiteX7" fmla="*/ 287001 w 477734"/>
                          <a:gd name="connsiteY7" fmla="*/ 40753 h 176001"/>
                          <a:gd name="connsiteX8" fmla="*/ 361111 w 477734"/>
                          <a:gd name="connsiteY8" fmla="*/ 107956 h 176001"/>
                          <a:gd name="connsiteX9" fmla="*/ 351963 w 477734"/>
                          <a:gd name="connsiteY9" fmla="*/ 20487 h 176001"/>
                          <a:gd name="connsiteX10" fmla="*/ 423663 w 477734"/>
                          <a:gd name="connsiteY10" fmla="*/ 89746 h 176001"/>
                          <a:gd name="connsiteX11" fmla="*/ 418731 w 477734"/>
                          <a:gd name="connsiteY11" fmla="*/ 315 h 176001"/>
                          <a:gd name="connsiteX12" fmla="*/ 477734 w 477734"/>
                          <a:gd name="connsiteY12" fmla="*/ 62719 h 176001"/>
                          <a:gd name="connsiteX0" fmla="*/ 0 w 477734"/>
                          <a:gd name="connsiteY0" fmla="*/ 175276 h 175276"/>
                          <a:gd name="connsiteX1" fmla="*/ 64978 w 477734"/>
                          <a:gd name="connsiteY1" fmla="*/ 162477 h 175276"/>
                          <a:gd name="connsiteX2" fmla="*/ 151517 w 477734"/>
                          <a:gd name="connsiteY2" fmla="*/ 161338 h 175276"/>
                          <a:gd name="connsiteX3" fmla="*/ 150796 w 477734"/>
                          <a:gd name="connsiteY3" fmla="*/ 80900 h 175276"/>
                          <a:gd name="connsiteX4" fmla="*/ 228446 w 477734"/>
                          <a:gd name="connsiteY4" fmla="*/ 147459 h 175276"/>
                          <a:gd name="connsiteX5" fmla="*/ 220986 w 477734"/>
                          <a:gd name="connsiteY5" fmla="*/ 59952 h 175276"/>
                          <a:gd name="connsiteX6" fmla="*/ 298817 w 477734"/>
                          <a:gd name="connsiteY6" fmla="*/ 126945 h 175276"/>
                          <a:gd name="connsiteX7" fmla="*/ 287001 w 477734"/>
                          <a:gd name="connsiteY7" fmla="*/ 40028 h 175276"/>
                          <a:gd name="connsiteX8" fmla="*/ 361111 w 477734"/>
                          <a:gd name="connsiteY8" fmla="*/ 107231 h 175276"/>
                          <a:gd name="connsiteX9" fmla="*/ 351963 w 477734"/>
                          <a:gd name="connsiteY9" fmla="*/ 19762 h 175276"/>
                          <a:gd name="connsiteX10" fmla="*/ 423663 w 477734"/>
                          <a:gd name="connsiteY10" fmla="*/ 89021 h 175276"/>
                          <a:gd name="connsiteX11" fmla="*/ 416325 w 477734"/>
                          <a:gd name="connsiteY11" fmla="*/ 319 h 175276"/>
                          <a:gd name="connsiteX12" fmla="*/ 477734 w 477734"/>
                          <a:gd name="connsiteY12" fmla="*/ 61994 h 175276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26874"/>
                          <a:gd name="connsiteY0" fmla="*/ 162453 h 162453"/>
                          <a:gd name="connsiteX1" fmla="*/ 86539 w 426874"/>
                          <a:gd name="connsiteY1" fmla="*/ 161314 h 162453"/>
                          <a:gd name="connsiteX2" fmla="*/ 85818 w 426874"/>
                          <a:gd name="connsiteY2" fmla="*/ 80876 h 162453"/>
                          <a:gd name="connsiteX3" fmla="*/ 163468 w 426874"/>
                          <a:gd name="connsiteY3" fmla="*/ 147435 h 162453"/>
                          <a:gd name="connsiteX4" fmla="*/ 156008 w 426874"/>
                          <a:gd name="connsiteY4" fmla="*/ 59928 h 162453"/>
                          <a:gd name="connsiteX5" fmla="*/ 233839 w 426874"/>
                          <a:gd name="connsiteY5" fmla="*/ 126921 h 162453"/>
                          <a:gd name="connsiteX6" fmla="*/ 222023 w 426874"/>
                          <a:gd name="connsiteY6" fmla="*/ 40004 h 162453"/>
                          <a:gd name="connsiteX7" fmla="*/ 296133 w 426874"/>
                          <a:gd name="connsiteY7" fmla="*/ 107207 h 162453"/>
                          <a:gd name="connsiteX8" fmla="*/ 286985 w 426874"/>
                          <a:gd name="connsiteY8" fmla="*/ 19738 h 162453"/>
                          <a:gd name="connsiteX9" fmla="*/ 358685 w 426874"/>
                          <a:gd name="connsiteY9" fmla="*/ 88997 h 162453"/>
                          <a:gd name="connsiteX10" fmla="*/ 351347 w 426874"/>
                          <a:gd name="connsiteY10" fmla="*/ 295 h 162453"/>
                          <a:gd name="connsiteX11" fmla="*/ 426874 w 426874"/>
                          <a:gd name="connsiteY11" fmla="*/ 68211 h 162453"/>
                          <a:gd name="connsiteX0" fmla="*/ 0 w 403611"/>
                          <a:gd name="connsiteY0" fmla="*/ 150147 h 161316"/>
                          <a:gd name="connsiteX1" fmla="*/ 63276 w 403611"/>
                          <a:gd name="connsiteY1" fmla="*/ 161314 h 161316"/>
                          <a:gd name="connsiteX2" fmla="*/ 62555 w 403611"/>
                          <a:gd name="connsiteY2" fmla="*/ 80876 h 161316"/>
                          <a:gd name="connsiteX3" fmla="*/ 140205 w 403611"/>
                          <a:gd name="connsiteY3" fmla="*/ 147435 h 161316"/>
                          <a:gd name="connsiteX4" fmla="*/ 132745 w 403611"/>
                          <a:gd name="connsiteY4" fmla="*/ 59928 h 161316"/>
                          <a:gd name="connsiteX5" fmla="*/ 210576 w 403611"/>
                          <a:gd name="connsiteY5" fmla="*/ 126921 h 161316"/>
                          <a:gd name="connsiteX6" fmla="*/ 198760 w 403611"/>
                          <a:gd name="connsiteY6" fmla="*/ 40004 h 161316"/>
                          <a:gd name="connsiteX7" fmla="*/ 272870 w 403611"/>
                          <a:gd name="connsiteY7" fmla="*/ 107207 h 161316"/>
                          <a:gd name="connsiteX8" fmla="*/ 263722 w 403611"/>
                          <a:gd name="connsiteY8" fmla="*/ 19738 h 161316"/>
                          <a:gd name="connsiteX9" fmla="*/ 335422 w 403611"/>
                          <a:gd name="connsiteY9" fmla="*/ 88997 h 161316"/>
                          <a:gd name="connsiteX10" fmla="*/ 328084 w 403611"/>
                          <a:gd name="connsiteY10" fmla="*/ 295 h 161316"/>
                          <a:gd name="connsiteX11" fmla="*/ 403611 w 403611"/>
                          <a:gd name="connsiteY11" fmla="*/ 68211 h 161316"/>
                          <a:gd name="connsiteX0" fmla="*/ 0 w 403611"/>
                          <a:gd name="connsiteY0" fmla="*/ 150147 h 161318"/>
                          <a:gd name="connsiteX1" fmla="*/ 63276 w 403611"/>
                          <a:gd name="connsiteY1" fmla="*/ 161314 h 161318"/>
                          <a:gd name="connsiteX2" fmla="*/ 62555 w 403611"/>
                          <a:gd name="connsiteY2" fmla="*/ 80876 h 161318"/>
                          <a:gd name="connsiteX3" fmla="*/ 140205 w 403611"/>
                          <a:gd name="connsiteY3" fmla="*/ 147435 h 161318"/>
                          <a:gd name="connsiteX4" fmla="*/ 132745 w 403611"/>
                          <a:gd name="connsiteY4" fmla="*/ 59928 h 161318"/>
                          <a:gd name="connsiteX5" fmla="*/ 210576 w 403611"/>
                          <a:gd name="connsiteY5" fmla="*/ 126921 h 161318"/>
                          <a:gd name="connsiteX6" fmla="*/ 198760 w 403611"/>
                          <a:gd name="connsiteY6" fmla="*/ 40004 h 161318"/>
                          <a:gd name="connsiteX7" fmla="*/ 272870 w 403611"/>
                          <a:gd name="connsiteY7" fmla="*/ 107207 h 161318"/>
                          <a:gd name="connsiteX8" fmla="*/ 263722 w 403611"/>
                          <a:gd name="connsiteY8" fmla="*/ 19738 h 161318"/>
                          <a:gd name="connsiteX9" fmla="*/ 335422 w 403611"/>
                          <a:gd name="connsiteY9" fmla="*/ 88997 h 161318"/>
                          <a:gd name="connsiteX10" fmla="*/ 328084 w 403611"/>
                          <a:gd name="connsiteY10" fmla="*/ 295 h 161318"/>
                          <a:gd name="connsiteX11" fmla="*/ 403611 w 403611"/>
                          <a:gd name="connsiteY11" fmla="*/ 68211 h 161318"/>
                          <a:gd name="connsiteX0" fmla="*/ 0 w 403611"/>
                          <a:gd name="connsiteY0" fmla="*/ 150147 h 161326"/>
                          <a:gd name="connsiteX1" fmla="*/ 63276 w 403611"/>
                          <a:gd name="connsiteY1" fmla="*/ 161314 h 161326"/>
                          <a:gd name="connsiteX2" fmla="*/ 62555 w 403611"/>
                          <a:gd name="connsiteY2" fmla="*/ 80876 h 161326"/>
                          <a:gd name="connsiteX3" fmla="*/ 140205 w 403611"/>
                          <a:gd name="connsiteY3" fmla="*/ 147435 h 161326"/>
                          <a:gd name="connsiteX4" fmla="*/ 132745 w 403611"/>
                          <a:gd name="connsiteY4" fmla="*/ 59928 h 161326"/>
                          <a:gd name="connsiteX5" fmla="*/ 210576 w 403611"/>
                          <a:gd name="connsiteY5" fmla="*/ 126921 h 161326"/>
                          <a:gd name="connsiteX6" fmla="*/ 198760 w 403611"/>
                          <a:gd name="connsiteY6" fmla="*/ 40004 h 161326"/>
                          <a:gd name="connsiteX7" fmla="*/ 272870 w 403611"/>
                          <a:gd name="connsiteY7" fmla="*/ 107207 h 161326"/>
                          <a:gd name="connsiteX8" fmla="*/ 263722 w 403611"/>
                          <a:gd name="connsiteY8" fmla="*/ 19738 h 161326"/>
                          <a:gd name="connsiteX9" fmla="*/ 335422 w 403611"/>
                          <a:gd name="connsiteY9" fmla="*/ 88997 h 161326"/>
                          <a:gd name="connsiteX10" fmla="*/ 328084 w 403611"/>
                          <a:gd name="connsiteY10" fmla="*/ 295 h 161326"/>
                          <a:gd name="connsiteX11" fmla="*/ 403611 w 403611"/>
                          <a:gd name="connsiteY11" fmla="*/ 68211 h 161326"/>
                          <a:gd name="connsiteX0" fmla="*/ 0 w 403611"/>
                          <a:gd name="connsiteY0" fmla="*/ 150147 h 161320"/>
                          <a:gd name="connsiteX1" fmla="*/ 63276 w 403611"/>
                          <a:gd name="connsiteY1" fmla="*/ 161314 h 161320"/>
                          <a:gd name="connsiteX2" fmla="*/ 62555 w 403611"/>
                          <a:gd name="connsiteY2" fmla="*/ 80876 h 161320"/>
                          <a:gd name="connsiteX3" fmla="*/ 140205 w 403611"/>
                          <a:gd name="connsiteY3" fmla="*/ 147435 h 161320"/>
                          <a:gd name="connsiteX4" fmla="*/ 132745 w 403611"/>
                          <a:gd name="connsiteY4" fmla="*/ 59928 h 161320"/>
                          <a:gd name="connsiteX5" fmla="*/ 210576 w 403611"/>
                          <a:gd name="connsiteY5" fmla="*/ 126921 h 161320"/>
                          <a:gd name="connsiteX6" fmla="*/ 198760 w 403611"/>
                          <a:gd name="connsiteY6" fmla="*/ 40004 h 161320"/>
                          <a:gd name="connsiteX7" fmla="*/ 272870 w 403611"/>
                          <a:gd name="connsiteY7" fmla="*/ 107207 h 161320"/>
                          <a:gd name="connsiteX8" fmla="*/ 263722 w 403611"/>
                          <a:gd name="connsiteY8" fmla="*/ 19738 h 161320"/>
                          <a:gd name="connsiteX9" fmla="*/ 335422 w 403611"/>
                          <a:gd name="connsiteY9" fmla="*/ 88997 h 161320"/>
                          <a:gd name="connsiteX10" fmla="*/ 328084 w 403611"/>
                          <a:gd name="connsiteY10" fmla="*/ 295 h 161320"/>
                          <a:gd name="connsiteX11" fmla="*/ 403611 w 403611"/>
                          <a:gd name="connsiteY11" fmla="*/ 68211 h 161320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571"/>
                          <a:gd name="connsiteX1" fmla="*/ 63276 w 403611"/>
                          <a:gd name="connsiteY1" fmla="*/ 161314 h 161571"/>
                          <a:gd name="connsiteX2" fmla="*/ 62555 w 403611"/>
                          <a:gd name="connsiteY2" fmla="*/ 80876 h 161571"/>
                          <a:gd name="connsiteX3" fmla="*/ 140205 w 403611"/>
                          <a:gd name="connsiteY3" fmla="*/ 147435 h 161571"/>
                          <a:gd name="connsiteX4" fmla="*/ 132745 w 403611"/>
                          <a:gd name="connsiteY4" fmla="*/ 59928 h 161571"/>
                          <a:gd name="connsiteX5" fmla="*/ 210576 w 403611"/>
                          <a:gd name="connsiteY5" fmla="*/ 126921 h 161571"/>
                          <a:gd name="connsiteX6" fmla="*/ 198760 w 403611"/>
                          <a:gd name="connsiteY6" fmla="*/ 40004 h 161571"/>
                          <a:gd name="connsiteX7" fmla="*/ 272870 w 403611"/>
                          <a:gd name="connsiteY7" fmla="*/ 107207 h 161571"/>
                          <a:gd name="connsiteX8" fmla="*/ 263722 w 403611"/>
                          <a:gd name="connsiteY8" fmla="*/ 19738 h 161571"/>
                          <a:gd name="connsiteX9" fmla="*/ 335422 w 403611"/>
                          <a:gd name="connsiteY9" fmla="*/ 88997 h 161571"/>
                          <a:gd name="connsiteX10" fmla="*/ 328084 w 403611"/>
                          <a:gd name="connsiteY10" fmla="*/ 295 h 161571"/>
                          <a:gd name="connsiteX11" fmla="*/ 403611 w 403611"/>
                          <a:gd name="connsiteY11" fmla="*/ 68211 h 161571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8302 w 348637"/>
                          <a:gd name="connsiteY0" fmla="*/ 161314 h 161314"/>
                          <a:gd name="connsiteX1" fmla="*/ 7581 w 348637"/>
                          <a:gd name="connsiteY1" fmla="*/ 80876 h 161314"/>
                          <a:gd name="connsiteX2" fmla="*/ 85231 w 348637"/>
                          <a:gd name="connsiteY2" fmla="*/ 147435 h 161314"/>
                          <a:gd name="connsiteX3" fmla="*/ 77771 w 348637"/>
                          <a:gd name="connsiteY3" fmla="*/ 59928 h 161314"/>
                          <a:gd name="connsiteX4" fmla="*/ 155602 w 348637"/>
                          <a:gd name="connsiteY4" fmla="*/ 126921 h 161314"/>
                          <a:gd name="connsiteX5" fmla="*/ 143786 w 348637"/>
                          <a:gd name="connsiteY5" fmla="*/ 40004 h 161314"/>
                          <a:gd name="connsiteX6" fmla="*/ 217896 w 348637"/>
                          <a:gd name="connsiteY6" fmla="*/ 107207 h 161314"/>
                          <a:gd name="connsiteX7" fmla="*/ 208748 w 348637"/>
                          <a:gd name="connsiteY7" fmla="*/ 19738 h 161314"/>
                          <a:gd name="connsiteX8" fmla="*/ 280448 w 348637"/>
                          <a:gd name="connsiteY8" fmla="*/ 88997 h 161314"/>
                          <a:gd name="connsiteX9" fmla="*/ 273110 w 348637"/>
                          <a:gd name="connsiteY9" fmla="*/ 295 h 161314"/>
                          <a:gd name="connsiteX10" fmla="*/ 348637 w 348637"/>
                          <a:gd name="connsiteY10" fmla="*/ 68211 h 161314"/>
                          <a:gd name="connsiteX0" fmla="*/ 0 w 341056"/>
                          <a:gd name="connsiteY0" fmla="*/ 80876 h 148010"/>
                          <a:gd name="connsiteX1" fmla="*/ 77650 w 341056"/>
                          <a:gd name="connsiteY1" fmla="*/ 147435 h 148010"/>
                          <a:gd name="connsiteX2" fmla="*/ 70190 w 341056"/>
                          <a:gd name="connsiteY2" fmla="*/ 59928 h 148010"/>
                          <a:gd name="connsiteX3" fmla="*/ 148021 w 341056"/>
                          <a:gd name="connsiteY3" fmla="*/ 126921 h 148010"/>
                          <a:gd name="connsiteX4" fmla="*/ 136205 w 341056"/>
                          <a:gd name="connsiteY4" fmla="*/ 40004 h 148010"/>
                          <a:gd name="connsiteX5" fmla="*/ 210315 w 341056"/>
                          <a:gd name="connsiteY5" fmla="*/ 107207 h 148010"/>
                          <a:gd name="connsiteX6" fmla="*/ 201167 w 341056"/>
                          <a:gd name="connsiteY6" fmla="*/ 19738 h 148010"/>
                          <a:gd name="connsiteX7" fmla="*/ 272867 w 341056"/>
                          <a:gd name="connsiteY7" fmla="*/ 88997 h 148010"/>
                          <a:gd name="connsiteX8" fmla="*/ 265529 w 341056"/>
                          <a:gd name="connsiteY8" fmla="*/ 295 h 148010"/>
                          <a:gd name="connsiteX9" fmla="*/ 341056 w 341056"/>
                          <a:gd name="connsiteY9" fmla="*/ 68211 h 148010"/>
                          <a:gd name="connsiteX0" fmla="*/ 12759 w 276165"/>
                          <a:gd name="connsiteY0" fmla="*/ 147435 h 147435"/>
                          <a:gd name="connsiteX1" fmla="*/ 5299 w 276165"/>
                          <a:gd name="connsiteY1" fmla="*/ 59928 h 147435"/>
                          <a:gd name="connsiteX2" fmla="*/ 83130 w 276165"/>
                          <a:gd name="connsiteY2" fmla="*/ 126921 h 147435"/>
                          <a:gd name="connsiteX3" fmla="*/ 71314 w 276165"/>
                          <a:gd name="connsiteY3" fmla="*/ 40004 h 147435"/>
                          <a:gd name="connsiteX4" fmla="*/ 145424 w 276165"/>
                          <a:gd name="connsiteY4" fmla="*/ 107207 h 147435"/>
                          <a:gd name="connsiteX5" fmla="*/ 136276 w 276165"/>
                          <a:gd name="connsiteY5" fmla="*/ 19738 h 147435"/>
                          <a:gd name="connsiteX6" fmla="*/ 207976 w 276165"/>
                          <a:gd name="connsiteY6" fmla="*/ 88997 h 147435"/>
                          <a:gd name="connsiteX7" fmla="*/ 200638 w 276165"/>
                          <a:gd name="connsiteY7" fmla="*/ 295 h 147435"/>
                          <a:gd name="connsiteX8" fmla="*/ 276165 w 276165"/>
                          <a:gd name="connsiteY8" fmla="*/ 68211 h 1474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165" h="147435">
                            <a:moveTo>
                              <a:pt x="12759" y="147435"/>
                            </a:moveTo>
                            <a:cubicBezTo>
                              <a:pt x="36838" y="141295"/>
                              <a:pt x="-16330" y="67005"/>
                              <a:pt x="5299" y="59928"/>
                            </a:cubicBezTo>
                            <a:cubicBezTo>
                              <a:pt x="25335" y="55255"/>
                              <a:pt x="60766" y="133708"/>
                              <a:pt x="83130" y="126921"/>
                            </a:cubicBezTo>
                            <a:cubicBezTo>
                              <a:pt x="107849" y="119776"/>
                              <a:pt x="46025" y="47391"/>
                              <a:pt x="71314" y="40004"/>
                            </a:cubicBezTo>
                            <a:cubicBezTo>
                              <a:pt x="93013" y="33424"/>
                              <a:pt x="126124" y="113929"/>
                              <a:pt x="145424" y="107207"/>
                            </a:cubicBezTo>
                            <a:cubicBezTo>
                              <a:pt x="168505" y="101593"/>
                              <a:pt x="109312" y="28906"/>
                              <a:pt x="136276" y="19738"/>
                            </a:cubicBezTo>
                            <a:cubicBezTo>
                              <a:pt x="157051" y="14057"/>
                              <a:pt x="184602" y="95864"/>
                              <a:pt x="207976" y="88997"/>
                            </a:cubicBezTo>
                            <a:cubicBezTo>
                              <a:pt x="242747" y="78913"/>
                              <a:pt x="171180" y="9551"/>
                              <a:pt x="200638" y="295"/>
                            </a:cubicBezTo>
                            <a:cubicBezTo>
                              <a:pt x="222267" y="-5463"/>
                              <a:pt x="251120" y="75074"/>
                              <a:pt x="276165" y="68211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7030A0"/>
                        </a:solidFill>
                        <a:headEnd type="none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80" name="Forme libre 79"/>
                      <p:cNvSpPr/>
                      <p:nvPr/>
                    </p:nvSpPr>
                    <p:spPr>
                      <a:xfrm rot="1527782">
                        <a:off x="35239106" y="2084099"/>
                        <a:ext cx="4934366" cy="4140842"/>
                      </a:xfrm>
                      <a:custGeom>
                        <a:avLst/>
                        <a:gdLst>
                          <a:gd name="connsiteX0" fmla="*/ 0 w 2006917"/>
                          <a:gd name="connsiteY0" fmla="*/ 203680 h 289405"/>
                          <a:gd name="connsiteX1" fmla="*/ 1766887 w 2006917"/>
                          <a:gd name="connsiteY1" fmla="*/ 1273 h 289405"/>
                          <a:gd name="connsiteX2" fmla="*/ 1985962 w 2006917"/>
                          <a:gd name="connsiteY2" fmla="*/ 289405 h 289405"/>
                          <a:gd name="connsiteX0" fmla="*/ 0 w 1987007"/>
                          <a:gd name="connsiteY0" fmla="*/ 202455 h 316750"/>
                          <a:gd name="connsiteX1" fmla="*/ 733425 w 1987007"/>
                          <a:gd name="connsiteY1" fmla="*/ 311992 h 316750"/>
                          <a:gd name="connsiteX2" fmla="*/ 1766887 w 1987007"/>
                          <a:gd name="connsiteY2" fmla="*/ 48 h 316750"/>
                          <a:gd name="connsiteX3" fmla="*/ 1985962 w 1987007"/>
                          <a:gd name="connsiteY3" fmla="*/ 288180 h 316750"/>
                          <a:gd name="connsiteX0" fmla="*/ 0 w 1987007"/>
                          <a:gd name="connsiteY0" fmla="*/ 247699 h 318361"/>
                          <a:gd name="connsiteX1" fmla="*/ 733425 w 1987007"/>
                          <a:gd name="connsiteY1" fmla="*/ 311992 h 318361"/>
                          <a:gd name="connsiteX2" fmla="*/ 1766887 w 1987007"/>
                          <a:gd name="connsiteY2" fmla="*/ 48 h 318361"/>
                          <a:gd name="connsiteX3" fmla="*/ 1985962 w 1987007"/>
                          <a:gd name="connsiteY3" fmla="*/ 288180 h 318361"/>
                          <a:gd name="connsiteX0" fmla="*/ 0 w 1987007"/>
                          <a:gd name="connsiteY0" fmla="*/ 247699 h 325651"/>
                          <a:gd name="connsiteX1" fmla="*/ 357187 w 1987007"/>
                          <a:gd name="connsiteY1" fmla="*/ 254733 h 325651"/>
                          <a:gd name="connsiteX2" fmla="*/ 733425 w 1987007"/>
                          <a:gd name="connsiteY2" fmla="*/ 311992 h 325651"/>
                          <a:gd name="connsiteX3" fmla="*/ 1766887 w 1987007"/>
                          <a:gd name="connsiteY3" fmla="*/ 48 h 325651"/>
                          <a:gd name="connsiteX4" fmla="*/ 1985962 w 1987007"/>
                          <a:gd name="connsiteY4" fmla="*/ 288180 h 325651"/>
                          <a:gd name="connsiteX0" fmla="*/ 0 w 1987007"/>
                          <a:gd name="connsiteY0" fmla="*/ 247699 h 324941"/>
                          <a:gd name="connsiteX1" fmla="*/ 185737 w 1987007"/>
                          <a:gd name="connsiteY1" fmla="*/ 247590 h 324941"/>
                          <a:gd name="connsiteX2" fmla="*/ 733425 w 1987007"/>
                          <a:gd name="connsiteY2" fmla="*/ 311992 h 324941"/>
                          <a:gd name="connsiteX3" fmla="*/ 1766887 w 1987007"/>
                          <a:gd name="connsiteY3" fmla="*/ 48 h 324941"/>
                          <a:gd name="connsiteX4" fmla="*/ 1985962 w 1987007"/>
                          <a:gd name="connsiteY4" fmla="*/ 288180 h 324941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87007"/>
                          <a:gd name="connsiteY0" fmla="*/ 247699 h 322815"/>
                          <a:gd name="connsiteX1" fmla="*/ 185737 w 1987007"/>
                          <a:gd name="connsiteY1" fmla="*/ 247590 h 322815"/>
                          <a:gd name="connsiteX2" fmla="*/ 733425 w 1987007"/>
                          <a:gd name="connsiteY2" fmla="*/ 311992 h 322815"/>
                          <a:gd name="connsiteX3" fmla="*/ 1766887 w 1987007"/>
                          <a:gd name="connsiteY3" fmla="*/ 48 h 322815"/>
                          <a:gd name="connsiteX4" fmla="*/ 1985962 w 1987007"/>
                          <a:gd name="connsiteY4" fmla="*/ 288180 h 322815"/>
                          <a:gd name="connsiteX0" fmla="*/ 0 w 1991770"/>
                          <a:gd name="connsiteY0" fmla="*/ 331043 h 331492"/>
                          <a:gd name="connsiteX1" fmla="*/ 190500 w 1991770"/>
                          <a:gd name="connsiteY1" fmla="*/ 247590 h 331492"/>
                          <a:gd name="connsiteX2" fmla="*/ 738188 w 1991770"/>
                          <a:gd name="connsiteY2" fmla="*/ 311992 h 331492"/>
                          <a:gd name="connsiteX3" fmla="*/ 1771650 w 1991770"/>
                          <a:gd name="connsiteY3" fmla="*/ 48 h 331492"/>
                          <a:gd name="connsiteX4" fmla="*/ 1990725 w 1991770"/>
                          <a:gd name="connsiteY4" fmla="*/ 288180 h 331492"/>
                          <a:gd name="connsiteX0" fmla="*/ 0 w 1996138"/>
                          <a:gd name="connsiteY0" fmla="*/ 330998 h 331447"/>
                          <a:gd name="connsiteX1" fmla="*/ 190500 w 1996138"/>
                          <a:gd name="connsiteY1" fmla="*/ 247545 h 331447"/>
                          <a:gd name="connsiteX2" fmla="*/ 414338 w 1996138"/>
                          <a:gd name="connsiteY2" fmla="*/ 283372 h 331447"/>
                          <a:gd name="connsiteX3" fmla="*/ 1771650 w 1996138"/>
                          <a:gd name="connsiteY3" fmla="*/ 3 h 331447"/>
                          <a:gd name="connsiteX4" fmla="*/ 1990725 w 1996138"/>
                          <a:gd name="connsiteY4" fmla="*/ 288135 h 331447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90500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0997 h 331446"/>
                          <a:gd name="connsiteX1" fmla="*/ 166687 w 1996138"/>
                          <a:gd name="connsiteY1" fmla="*/ 247544 h 331446"/>
                          <a:gd name="connsiteX2" fmla="*/ 414338 w 1996138"/>
                          <a:gd name="connsiteY2" fmla="*/ 283371 h 331446"/>
                          <a:gd name="connsiteX3" fmla="*/ 1771650 w 1996138"/>
                          <a:gd name="connsiteY3" fmla="*/ 2 h 331446"/>
                          <a:gd name="connsiteX4" fmla="*/ 1990725 w 1996138"/>
                          <a:gd name="connsiteY4" fmla="*/ 288134 h 331446"/>
                          <a:gd name="connsiteX0" fmla="*/ 0 w 1996138"/>
                          <a:gd name="connsiteY0" fmla="*/ 331062 h 331511"/>
                          <a:gd name="connsiteX1" fmla="*/ 166687 w 1996138"/>
                          <a:gd name="connsiteY1" fmla="*/ 247609 h 331511"/>
                          <a:gd name="connsiteX2" fmla="*/ 414338 w 1996138"/>
                          <a:gd name="connsiteY2" fmla="*/ 283436 h 331511"/>
                          <a:gd name="connsiteX3" fmla="*/ 523573 w 1996138"/>
                          <a:gd name="connsiteY3" fmla="*/ 261417 h 331511"/>
                          <a:gd name="connsiteX4" fmla="*/ 1771650 w 1996138"/>
                          <a:gd name="connsiteY4" fmla="*/ 67 h 331511"/>
                          <a:gd name="connsiteX5" fmla="*/ 1990725 w 1996138"/>
                          <a:gd name="connsiteY5" fmla="*/ 288199 h 331511"/>
                          <a:gd name="connsiteX0" fmla="*/ 0 w 1992208"/>
                          <a:gd name="connsiteY0" fmla="*/ 333218 h 333667"/>
                          <a:gd name="connsiteX1" fmla="*/ 166687 w 1992208"/>
                          <a:gd name="connsiteY1" fmla="*/ 249765 h 333667"/>
                          <a:gd name="connsiteX2" fmla="*/ 414338 w 1992208"/>
                          <a:gd name="connsiteY2" fmla="*/ 285592 h 333667"/>
                          <a:gd name="connsiteX3" fmla="*/ 664067 w 1992208"/>
                          <a:gd name="connsiteY3" fmla="*/ 163561 h 333667"/>
                          <a:gd name="connsiteX4" fmla="*/ 1771650 w 1992208"/>
                          <a:gd name="connsiteY4" fmla="*/ 2223 h 333667"/>
                          <a:gd name="connsiteX5" fmla="*/ 1990725 w 1992208"/>
                          <a:gd name="connsiteY5" fmla="*/ 290355 h 333667"/>
                          <a:gd name="connsiteX0" fmla="*/ 0 w 1992208"/>
                          <a:gd name="connsiteY0" fmla="*/ 333946 h 334395"/>
                          <a:gd name="connsiteX1" fmla="*/ 166687 w 1992208"/>
                          <a:gd name="connsiteY1" fmla="*/ 250493 h 334395"/>
                          <a:gd name="connsiteX2" fmla="*/ 414338 w 1992208"/>
                          <a:gd name="connsiteY2" fmla="*/ 286320 h 334395"/>
                          <a:gd name="connsiteX3" fmla="*/ 664067 w 1992208"/>
                          <a:gd name="connsiteY3" fmla="*/ 164289 h 334395"/>
                          <a:gd name="connsiteX4" fmla="*/ 747410 w 1992208"/>
                          <a:gd name="connsiteY4" fmla="*/ 142859 h 334395"/>
                          <a:gd name="connsiteX5" fmla="*/ 1771650 w 1992208"/>
                          <a:gd name="connsiteY5" fmla="*/ 2951 h 334395"/>
                          <a:gd name="connsiteX6" fmla="*/ 1990725 w 1992208"/>
                          <a:gd name="connsiteY6" fmla="*/ 291083 h 334395"/>
                          <a:gd name="connsiteX0" fmla="*/ 0 w 1991334"/>
                          <a:gd name="connsiteY0" fmla="*/ 331634 h 332083"/>
                          <a:gd name="connsiteX1" fmla="*/ 166687 w 1991334"/>
                          <a:gd name="connsiteY1" fmla="*/ 248181 h 332083"/>
                          <a:gd name="connsiteX2" fmla="*/ 414338 w 1991334"/>
                          <a:gd name="connsiteY2" fmla="*/ 284008 h 332083"/>
                          <a:gd name="connsiteX3" fmla="*/ 664067 w 1991334"/>
                          <a:gd name="connsiteY3" fmla="*/ 161977 h 332083"/>
                          <a:gd name="connsiteX4" fmla="*/ 885523 w 1991334"/>
                          <a:gd name="connsiteY4" fmla="*/ 209603 h 332083"/>
                          <a:gd name="connsiteX5" fmla="*/ 1771650 w 1991334"/>
                          <a:gd name="connsiteY5" fmla="*/ 639 h 332083"/>
                          <a:gd name="connsiteX6" fmla="*/ 1990725 w 1991334"/>
                          <a:gd name="connsiteY6" fmla="*/ 288771 h 332083"/>
                          <a:gd name="connsiteX0" fmla="*/ 0 w 1991334"/>
                          <a:gd name="connsiteY0" fmla="*/ 333367 h 333816"/>
                          <a:gd name="connsiteX1" fmla="*/ 166687 w 1991334"/>
                          <a:gd name="connsiteY1" fmla="*/ 249914 h 333816"/>
                          <a:gd name="connsiteX2" fmla="*/ 414338 w 1991334"/>
                          <a:gd name="connsiteY2" fmla="*/ 285741 h 333816"/>
                          <a:gd name="connsiteX3" fmla="*/ 664067 w 1991334"/>
                          <a:gd name="connsiteY3" fmla="*/ 163710 h 333816"/>
                          <a:gd name="connsiteX4" fmla="*/ 885523 w 1991334"/>
                          <a:gd name="connsiteY4" fmla="*/ 211336 h 333816"/>
                          <a:gd name="connsiteX5" fmla="*/ 1109360 w 1991334"/>
                          <a:gd name="connsiteY5" fmla="*/ 156567 h 333816"/>
                          <a:gd name="connsiteX6" fmla="*/ 1771650 w 1991334"/>
                          <a:gd name="connsiteY6" fmla="*/ 2372 h 333816"/>
                          <a:gd name="connsiteX7" fmla="*/ 1990725 w 1991334"/>
                          <a:gd name="connsiteY7" fmla="*/ 290504 h 333816"/>
                          <a:gd name="connsiteX0" fmla="*/ 0 w 1991099"/>
                          <a:gd name="connsiteY0" fmla="*/ 338000 h 338449"/>
                          <a:gd name="connsiteX1" fmla="*/ 166687 w 1991099"/>
                          <a:gd name="connsiteY1" fmla="*/ 254547 h 338449"/>
                          <a:gd name="connsiteX2" fmla="*/ 414338 w 1991099"/>
                          <a:gd name="connsiteY2" fmla="*/ 290374 h 338449"/>
                          <a:gd name="connsiteX3" fmla="*/ 664067 w 1991099"/>
                          <a:gd name="connsiteY3" fmla="*/ 168343 h 338449"/>
                          <a:gd name="connsiteX4" fmla="*/ 885523 w 1991099"/>
                          <a:gd name="connsiteY4" fmla="*/ 215969 h 338449"/>
                          <a:gd name="connsiteX5" fmla="*/ 1085547 w 1991099"/>
                          <a:gd name="connsiteY5" fmla="*/ 99287 h 338449"/>
                          <a:gd name="connsiteX6" fmla="*/ 1771650 w 1991099"/>
                          <a:gd name="connsiteY6" fmla="*/ 7005 h 338449"/>
                          <a:gd name="connsiteX7" fmla="*/ 1990725 w 1991099"/>
                          <a:gd name="connsiteY7" fmla="*/ 295137 h 338449"/>
                          <a:gd name="connsiteX0" fmla="*/ 0 w 1991099"/>
                          <a:gd name="connsiteY0" fmla="*/ 339393 h 339842"/>
                          <a:gd name="connsiteX1" fmla="*/ 166687 w 1991099"/>
                          <a:gd name="connsiteY1" fmla="*/ 255940 h 339842"/>
                          <a:gd name="connsiteX2" fmla="*/ 414338 w 1991099"/>
                          <a:gd name="connsiteY2" fmla="*/ 291767 h 339842"/>
                          <a:gd name="connsiteX3" fmla="*/ 664067 w 1991099"/>
                          <a:gd name="connsiteY3" fmla="*/ 169736 h 339842"/>
                          <a:gd name="connsiteX4" fmla="*/ 885523 w 1991099"/>
                          <a:gd name="connsiteY4" fmla="*/ 217362 h 339842"/>
                          <a:gd name="connsiteX5" fmla="*/ 1085547 w 1991099"/>
                          <a:gd name="connsiteY5" fmla="*/ 100680 h 339842"/>
                          <a:gd name="connsiteX6" fmla="*/ 1149843 w 1991099"/>
                          <a:gd name="connsiteY6" fmla="*/ 79250 h 339842"/>
                          <a:gd name="connsiteX7" fmla="*/ 1771650 w 1991099"/>
                          <a:gd name="connsiteY7" fmla="*/ 8398 h 339842"/>
                          <a:gd name="connsiteX8" fmla="*/ 1990725 w 1991099"/>
                          <a:gd name="connsiteY8" fmla="*/ 296530 h 339842"/>
                          <a:gd name="connsiteX0" fmla="*/ 0 w 1990974"/>
                          <a:gd name="connsiteY0" fmla="*/ 333114 h 333563"/>
                          <a:gd name="connsiteX1" fmla="*/ 166687 w 1990974"/>
                          <a:gd name="connsiteY1" fmla="*/ 249661 h 333563"/>
                          <a:gd name="connsiteX2" fmla="*/ 414338 w 1990974"/>
                          <a:gd name="connsiteY2" fmla="*/ 285488 h 333563"/>
                          <a:gd name="connsiteX3" fmla="*/ 664067 w 1990974"/>
                          <a:gd name="connsiteY3" fmla="*/ 163457 h 333563"/>
                          <a:gd name="connsiteX4" fmla="*/ 885523 w 1990974"/>
                          <a:gd name="connsiteY4" fmla="*/ 211083 h 333563"/>
                          <a:gd name="connsiteX5" fmla="*/ 1085547 w 1990974"/>
                          <a:gd name="connsiteY5" fmla="*/ 94401 h 333563"/>
                          <a:gd name="connsiteX6" fmla="*/ 1333200 w 1990974"/>
                          <a:gd name="connsiteY6" fmla="*/ 156315 h 333563"/>
                          <a:gd name="connsiteX7" fmla="*/ 1771650 w 1990974"/>
                          <a:gd name="connsiteY7" fmla="*/ 2119 h 333563"/>
                          <a:gd name="connsiteX8" fmla="*/ 1990725 w 1990974"/>
                          <a:gd name="connsiteY8" fmla="*/ 290251 h 333563"/>
                          <a:gd name="connsiteX0" fmla="*/ 0 w 1990836"/>
                          <a:gd name="connsiteY0" fmla="*/ 323709 h 324158"/>
                          <a:gd name="connsiteX1" fmla="*/ 166687 w 1990836"/>
                          <a:gd name="connsiteY1" fmla="*/ 240256 h 324158"/>
                          <a:gd name="connsiteX2" fmla="*/ 414338 w 1990836"/>
                          <a:gd name="connsiteY2" fmla="*/ 276083 h 324158"/>
                          <a:gd name="connsiteX3" fmla="*/ 664067 w 1990836"/>
                          <a:gd name="connsiteY3" fmla="*/ 154052 h 324158"/>
                          <a:gd name="connsiteX4" fmla="*/ 885523 w 1990836"/>
                          <a:gd name="connsiteY4" fmla="*/ 201678 h 324158"/>
                          <a:gd name="connsiteX5" fmla="*/ 1085547 w 1990836"/>
                          <a:gd name="connsiteY5" fmla="*/ 84996 h 324158"/>
                          <a:gd name="connsiteX6" fmla="*/ 1333200 w 1990836"/>
                          <a:gd name="connsiteY6" fmla="*/ 146910 h 324158"/>
                          <a:gd name="connsiteX7" fmla="*/ 1621631 w 1990836"/>
                          <a:gd name="connsiteY7" fmla="*/ 2239 h 324158"/>
                          <a:gd name="connsiteX8" fmla="*/ 1990725 w 1990836"/>
                          <a:gd name="connsiteY8" fmla="*/ 280846 h 324158"/>
                          <a:gd name="connsiteX0" fmla="*/ 0 w 1945610"/>
                          <a:gd name="connsiteY0" fmla="*/ 344176 h 344625"/>
                          <a:gd name="connsiteX1" fmla="*/ 166687 w 1945610"/>
                          <a:gd name="connsiteY1" fmla="*/ 260723 h 344625"/>
                          <a:gd name="connsiteX2" fmla="*/ 414338 w 1945610"/>
                          <a:gd name="connsiteY2" fmla="*/ 296550 h 344625"/>
                          <a:gd name="connsiteX3" fmla="*/ 664067 w 1945610"/>
                          <a:gd name="connsiteY3" fmla="*/ 174519 h 344625"/>
                          <a:gd name="connsiteX4" fmla="*/ 885523 w 1945610"/>
                          <a:gd name="connsiteY4" fmla="*/ 222145 h 344625"/>
                          <a:gd name="connsiteX5" fmla="*/ 1085547 w 1945610"/>
                          <a:gd name="connsiteY5" fmla="*/ 105463 h 344625"/>
                          <a:gd name="connsiteX6" fmla="*/ 1333200 w 1945610"/>
                          <a:gd name="connsiteY6" fmla="*/ 167377 h 344625"/>
                          <a:gd name="connsiteX7" fmla="*/ 1621631 w 1945610"/>
                          <a:gd name="connsiteY7" fmla="*/ 22706 h 344625"/>
                          <a:gd name="connsiteX8" fmla="*/ 1945481 w 1945610"/>
                          <a:gd name="connsiteY8" fmla="*/ 29851 h 344625"/>
                          <a:gd name="connsiteX0" fmla="*/ 0 w 1945481"/>
                          <a:gd name="connsiteY0" fmla="*/ 344506 h 344955"/>
                          <a:gd name="connsiteX1" fmla="*/ 166687 w 1945481"/>
                          <a:gd name="connsiteY1" fmla="*/ 261053 h 344955"/>
                          <a:gd name="connsiteX2" fmla="*/ 414338 w 1945481"/>
                          <a:gd name="connsiteY2" fmla="*/ 296880 h 344955"/>
                          <a:gd name="connsiteX3" fmla="*/ 664067 w 1945481"/>
                          <a:gd name="connsiteY3" fmla="*/ 174849 h 344955"/>
                          <a:gd name="connsiteX4" fmla="*/ 885523 w 1945481"/>
                          <a:gd name="connsiteY4" fmla="*/ 222475 h 344955"/>
                          <a:gd name="connsiteX5" fmla="*/ 1085547 w 1945481"/>
                          <a:gd name="connsiteY5" fmla="*/ 105793 h 344955"/>
                          <a:gd name="connsiteX6" fmla="*/ 1333200 w 1945481"/>
                          <a:gd name="connsiteY6" fmla="*/ 167707 h 344955"/>
                          <a:gd name="connsiteX7" fmla="*/ 1621631 w 1945481"/>
                          <a:gd name="connsiteY7" fmla="*/ 23036 h 344955"/>
                          <a:gd name="connsiteX8" fmla="*/ 1799924 w 1945481"/>
                          <a:gd name="connsiteY8" fmla="*/ 1020 h 344955"/>
                          <a:gd name="connsiteX9" fmla="*/ 1945481 w 1945481"/>
                          <a:gd name="connsiteY9" fmla="*/ 30181 h 344955"/>
                          <a:gd name="connsiteX0" fmla="*/ 0 w 1945481"/>
                          <a:gd name="connsiteY0" fmla="*/ 323206 h 323655"/>
                          <a:gd name="connsiteX1" fmla="*/ 166687 w 1945481"/>
                          <a:gd name="connsiteY1" fmla="*/ 239753 h 323655"/>
                          <a:gd name="connsiteX2" fmla="*/ 414338 w 1945481"/>
                          <a:gd name="connsiteY2" fmla="*/ 275580 h 323655"/>
                          <a:gd name="connsiteX3" fmla="*/ 664067 w 1945481"/>
                          <a:gd name="connsiteY3" fmla="*/ 153549 h 323655"/>
                          <a:gd name="connsiteX4" fmla="*/ 885523 w 1945481"/>
                          <a:gd name="connsiteY4" fmla="*/ 201175 h 323655"/>
                          <a:gd name="connsiteX5" fmla="*/ 1085547 w 1945481"/>
                          <a:gd name="connsiteY5" fmla="*/ 84493 h 323655"/>
                          <a:gd name="connsiteX6" fmla="*/ 1333200 w 1945481"/>
                          <a:gd name="connsiteY6" fmla="*/ 146407 h 323655"/>
                          <a:gd name="connsiteX7" fmla="*/ 1621631 w 1945481"/>
                          <a:gd name="connsiteY7" fmla="*/ 1736 h 323655"/>
                          <a:gd name="connsiteX8" fmla="*/ 1821356 w 1945481"/>
                          <a:gd name="connsiteY8" fmla="*/ 63064 h 323655"/>
                          <a:gd name="connsiteX9" fmla="*/ 1945481 w 1945481"/>
                          <a:gd name="connsiteY9" fmla="*/ 8881 h 323655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085547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33172 w 1945481"/>
                          <a:gd name="connsiteY5" fmla="*/ 79835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8548 h 318997"/>
                          <a:gd name="connsiteX1" fmla="*/ 166687 w 1945481"/>
                          <a:gd name="connsiteY1" fmla="*/ 235095 h 318997"/>
                          <a:gd name="connsiteX2" fmla="*/ 414338 w 1945481"/>
                          <a:gd name="connsiteY2" fmla="*/ 270922 h 318997"/>
                          <a:gd name="connsiteX3" fmla="*/ 664067 w 1945481"/>
                          <a:gd name="connsiteY3" fmla="*/ 148891 h 318997"/>
                          <a:gd name="connsiteX4" fmla="*/ 885523 w 1945481"/>
                          <a:gd name="connsiteY4" fmla="*/ 196517 h 318997"/>
                          <a:gd name="connsiteX5" fmla="*/ 1114122 w 1945481"/>
                          <a:gd name="connsiteY5" fmla="*/ 77453 h 318997"/>
                          <a:gd name="connsiteX6" fmla="*/ 1333200 w 1945481"/>
                          <a:gd name="connsiteY6" fmla="*/ 141749 h 318997"/>
                          <a:gd name="connsiteX7" fmla="*/ 1571624 w 1945481"/>
                          <a:gd name="connsiteY7" fmla="*/ 1841 h 318997"/>
                          <a:gd name="connsiteX8" fmla="*/ 1821356 w 1945481"/>
                          <a:gd name="connsiteY8" fmla="*/ 58406 h 318997"/>
                          <a:gd name="connsiteX9" fmla="*/ 1945481 w 1945481"/>
                          <a:gd name="connsiteY9" fmla="*/ 4223 h 318997"/>
                          <a:gd name="connsiteX0" fmla="*/ 0 w 1945481"/>
                          <a:gd name="connsiteY0" fmla="*/ 316936 h 317385"/>
                          <a:gd name="connsiteX1" fmla="*/ 166687 w 1945481"/>
                          <a:gd name="connsiteY1" fmla="*/ 233483 h 317385"/>
                          <a:gd name="connsiteX2" fmla="*/ 414338 w 1945481"/>
                          <a:gd name="connsiteY2" fmla="*/ 269310 h 317385"/>
                          <a:gd name="connsiteX3" fmla="*/ 664067 w 1945481"/>
                          <a:gd name="connsiteY3" fmla="*/ 147279 h 317385"/>
                          <a:gd name="connsiteX4" fmla="*/ 885523 w 1945481"/>
                          <a:gd name="connsiteY4" fmla="*/ 194905 h 317385"/>
                          <a:gd name="connsiteX5" fmla="*/ 1114122 w 1945481"/>
                          <a:gd name="connsiteY5" fmla="*/ 75841 h 317385"/>
                          <a:gd name="connsiteX6" fmla="*/ 1333200 w 1945481"/>
                          <a:gd name="connsiteY6" fmla="*/ 140137 h 317385"/>
                          <a:gd name="connsiteX7" fmla="*/ 1571624 w 1945481"/>
                          <a:gd name="connsiteY7" fmla="*/ 229 h 317385"/>
                          <a:gd name="connsiteX8" fmla="*/ 1821356 w 1945481"/>
                          <a:gd name="connsiteY8" fmla="*/ 56794 h 317385"/>
                          <a:gd name="connsiteX9" fmla="*/ 1945481 w 1945481"/>
                          <a:gd name="connsiteY9" fmla="*/ 2611 h 31738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45481"/>
                          <a:gd name="connsiteY0" fmla="*/ 316906 h 317355"/>
                          <a:gd name="connsiteX1" fmla="*/ 166687 w 1945481"/>
                          <a:gd name="connsiteY1" fmla="*/ 233453 h 317355"/>
                          <a:gd name="connsiteX2" fmla="*/ 414338 w 1945481"/>
                          <a:gd name="connsiteY2" fmla="*/ 269280 h 317355"/>
                          <a:gd name="connsiteX3" fmla="*/ 664067 w 1945481"/>
                          <a:gd name="connsiteY3" fmla="*/ 147249 h 317355"/>
                          <a:gd name="connsiteX4" fmla="*/ 885523 w 1945481"/>
                          <a:gd name="connsiteY4" fmla="*/ 194875 h 317355"/>
                          <a:gd name="connsiteX5" fmla="*/ 1114122 w 1945481"/>
                          <a:gd name="connsiteY5" fmla="*/ 75811 h 317355"/>
                          <a:gd name="connsiteX6" fmla="*/ 1333200 w 1945481"/>
                          <a:gd name="connsiteY6" fmla="*/ 140107 h 317355"/>
                          <a:gd name="connsiteX7" fmla="*/ 1571624 w 1945481"/>
                          <a:gd name="connsiteY7" fmla="*/ 199 h 317355"/>
                          <a:gd name="connsiteX8" fmla="*/ 1821356 w 1945481"/>
                          <a:gd name="connsiteY8" fmla="*/ 56764 h 317355"/>
                          <a:gd name="connsiteX9" fmla="*/ 1945481 w 1945481"/>
                          <a:gd name="connsiteY9" fmla="*/ 2581 h 317355"/>
                          <a:gd name="connsiteX0" fmla="*/ 0 w 1995487"/>
                          <a:gd name="connsiteY0" fmla="*/ 371634 h 372083"/>
                          <a:gd name="connsiteX1" fmla="*/ 166687 w 1995487"/>
                          <a:gd name="connsiteY1" fmla="*/ 288181 h 372083"/>
                          <a:gd name="connsiteX2" fmla="*/ 414338 w 1995487"/>
                          <a:gd name="connsiteY2" fmla="*/ 324008 h 372083"/>
                          <a:gd name="connsiteX3" fmla="*/ 664067 w 1995487"/>
                          <a:gd name="connsiteY3" fmla="*/ 201977 h 372083"/>
                          <a:gd name="connsiteX4" fmla="*/ 885523 w 1995487"/>
                          <a:gd name="connsiteY4" fmla="*/ 249603 h 372083"/>
                          <a:gd name="connsiteX5" fmla="*/ 1114122 w 1995487"/>
                          <a:gd name="connsiteY5" fmla="*/ 130539 h 372083"/>
                          <a:gd name="connsiteX6" fmla="*/ 1333200 w 1995487"/>
                          <a:gd name="connsiteY6" fmla="*/ 194835 h 372083"/>
                          <a:gd name="connsiteX7" fmla="*/ 1571624 w 1995487"/>
                          <a:gd name="connsiteY7" fmla="*/ 54927 h 372083"/>
                          <a:gd name="connsiteX8" fmla="*/ 1821356 w 1995487"/>
                          <a:gd name="connsiteY8" fmla="*/ 111492 h 372083"/>
                          <a:gd name="connsiteX9" fmla="*/ 1995487 w 1995487"/>
                          <a:gd name="connsiteY9" fmla="*/ 159 h 372083"/>
                          <a:gd name="connsiteX0" fmla="*/ 0 w 1993105"/>
                          <a:gd name="connsiteY0" fmla="*/ 317020 h 317469"/>
                          <a:gd name="connsiteX1" fmla="*/ 166687 w 1993105"/>
                          <a:gd name="connsiteY1" fmla="*/ 233567 h 317469"/>
                          <a:gd name="connsiteX2" fmla="*/ 414338 w 1993105"/>
                          <a:gd name="connsiteY2" fmla="*/ 269394 h 317469"/>
                          <a:gd name="connsiteX3" fmla="*/ 664067 w 1993105"/>
                          <a:gd name="connsiteY3" fmla="*/ 147363 h 317469"/>
                          <a:gd name="connsiteX4" fmla="*/ 885523 w 1993105"/>
                          <a:gd name="connsiteY4" fmla="*/ 194989 h 317469"/>
                          <a:gd name="connsiteX5" fmla="*/ 1114122 w 1993105"/>
                          <a:gd name="connsiteY5" fmla="*/ 75925 h 317469"/>
                          <a:gd name="connsiteX6" fmla="*/ 1333200 w 1993105"/>
                          <a:gd name="connsiteY6" fmla="*/ 140221 h 317469"/>
                          <a:gd name="connsiteX7" fmla="*/ 1571624 w 1993105"/>
                          <a:gd name="connsiteY7" fmla="*/ 313 h 317469"/>
                          <a:gd name="connsiteX8" fmla="*/ 1821356 w 1993105"/>
                          <a:gd name="connsiteY8" fmla="*/ 56878 h 317469"/>
                          <a:gd name="connsiteX9" fmla="*/ 1993105 w 1993105"/>
                          <a:gd name="connsiteY9" fmla="*/ 314 h 317469"/>
                          <a:gd name="connsiteX0" fmla="*/ 0 w 1962149"/>
                          <a:gd name="connsiteY0" fmla="*/ 328871 h 329320"/>
                          <a:gd name="connsiteX1" fmla="*/ 166687 w 1962149"/>
                          <a:gd name="connsiteY1" fmla="*/ 245418 h 329320"/>
                          <a:gd name="connsiteX2" fmla="*/ 414338 w 1962149"/>
                          <a:gd name="connsiteY2" fmla="*/ 281245 h 329320"/>
                          <a:gd name="connsiteX3" fmla="*/ 664067 w 1962149"/>
                          <a:gd name="connsiteY3" fmla="*/ 159214 h 329320"/>
                          <a:gd name="connsiteX4" fmla="*/ 885523 w 1962149"/>
                          <a:gd name="connsiteY4" fmla="*/ 206840 h 329320"/>
                          <a:gd name="connsiteX5" fmla="*/ 1114122 w 1962149"/>
                          <a:gd name="connsiteY5" fmla="*/ 87776 h 329320"/>
                          <a:gd name="connsiteX6" fmla="*/ 1333200 w 1962149"/>
                          <a:gd name="connsiteY6" fmla="*/ 152072 h 329320"/>
                          <a:gd name="connsiteX7" fmla="*/ 1571624 w 1962149"/>
                          <a:gd name="connsiteY7" fmla="*/ 12164 h 329320"/>
                          <a:gd name="connsiteX8" fmla="*/ 1821356 w 1962149"/>
                          <a:gd name="connsiteY8" fmla="*/ 68729 h 329320"/>
                          <a:gd name="connsiteX9" fmla="*/ 1962149 w 1962149"/>
                          <a:gd name="connsiteY9" fmla="*/ 259 h 329320"/>
                          <a:gd name="connsiteX0" fmla="*/ 0 w 1962149"/>
                          <a:gd name="connsiteY0" fmla="*/ 328880 h 329329"/>
                          <a:gd name="connsiteX1" fmla="*/ 166687 w 1962149"/>
                          <a:gd name="connsiteY1" fmla="*/ 245427 h 329329"/>
                          <a:gd name="connsiteX2" fmla="*/ 414338 w 1962149"/>
                          <a:gd name="connsiteY2" fmla="*/ 281254 h 329329"/>
                          <a:gd name="connsiteX3" fmla="*/ 664067 w 1962149"/>
                          <a:gd name="connsiteY3" fmla="*/ 159223 h 329329"/>
                          <a:gd name="connsiteX4" fmla="*/ 885523 w 1962149"/>
                          <a:gd name="connsiteY4" fmla="*/ 206849 h 329329"/>
                          <a:gd name="connsiteX5" fmla="*/ 1114122 w 1962149"/>
                          <a:gd name="connsiteY5" fmla="*/ 87785 h 329329"/>
                          <a:gd name="connsiteX6" fmla="*/ 1333200 w 1962149"/>
                          <a:gd name="connsiteY6" fmla="*/ 152081 h 329329"/>
                          <a:gd name="connsiteX7" fmla="*/ 1571624 w 1962149"/>
                          <a:gd name="connsiteY7" fmla="*/ 12173 h 329329"/>
                          <a:gd name="connsiteX8" fmla="*/ 1821356 w 1962149"/>
                          <a:gd name="connsiteY8" fmla="*/ 68738 h 329329"/>
                          <a:gd name="connsiteX9" fmla="*/ 1962149 w 1962149"/>
                          <a:gd name="connsiteY9" fmla="*/ 268 h 329329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71624 w 1955006"/>
                          <a:gd name="connsiteY7" fmla="*/ 16918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3200 w 1955006"/>
                          <a:gd name="connsiteY6" fmla="*/ 156826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74"/>
                          <a:gd name="connsiteX1" fmla="*/ 166687 w 1955006"/>
                          <a:gd name="connsiteY1" fmla="*/ 250172 h 334074"/>
                          <a:gd name="connsiteX2" fmla="*/ 414338 w 1955006"/>
                          <a:gd name="connsiteY2" fmla="*/ 285999 h 334074"/>
                          <a:gd name="connsiteX3" fmla="*/ 664067 w 1955006"/>
                          <a:gd name="connsiteY3" fmla="*/ 163968 h 334074"/>
                          <a:gd name="connsiteX4" fmla="*/ 885523 w 1955006"/>
                          <a:gd name="connsiteY4" fmla="*/ 211594 h 334074"/>
                          <a:gd name="connsiteX5" fmla="*/ 1114122 w 1955006"/>
                          <a:gd name="connsiteY5" fmla="*/ 92530 h 334074"/>
                          <a:gd name="connsiteX6" fmla="*/ 1337962 w 1955006"/>
                          <a:gd name="connsiteY6" fmla="*/ 144920 h 334074"/>
                          <a:gd name="connsiteX7" fmla="*/ 1597818 w 1955006"/>
                          <a:gd name="connsiteY7" fmla="*/ 14537 h 334074"/>
                          <a:gd name="connsiteX8" fmla="*/ 1821356 w 1955006"/>
                          <a:gd name="connsiteY8" fmla="*/ 73483 h 334074"/>
                          <a:gd name="connsiteX9" fmla="*/ 1955006 w 1955006"/>
                          <a:gd name="connsiteY9" fmla="*/ 250 h 334074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14338 w 1955006"/>
                          <a:gd name="connsiteY2" fmla="*/ 285999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404237 w 1955006"/>
                          <a:gd name="connsiteY2" fmla="*/ 282626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52"/>
                          <a:gd name="connsiteX1" fmla="*/ 166687 w 1955006"/>
                          <a:gd name="connsiteY1" fmla="*/ 250172 h 334052"/>
                          <a:gd name="connsiteX2" fmla="*/ 398852 w 1955006"/>
                          <a:gd name="connsiteY2" fmla="*/ 278583 h 334052"/>
                          <a:gd name="connsiteX3" fmla="*/ 664067 w 1955006"/>
                          <a:gd name="connsiteY3" fmla="*/ 163968 h 334052"/>
                          <a:gd name="connsiteX4" fmla="*/ 885523 w 1955006"/>
                          <a:gd name="connsiteY4" fmla="*/ 211594 h 334052"/>
                          <a:gd name="connsiteX5" fmla="*/ 1114122 w 1955006"/>
                          <a:gd name="connsiteY5" fmla="*/ 92530 h 334052"/>
                          <a:gd name="connsiteX6" fmla="*/ 1337962 w 1955006"/>
                          <a:gd name="connsiteY6" fmla="*/ 144920 h 334052"/>
                          <a:gd name="connsiteX7" fmla="*/ 1597818 w 1955006"/>
                          <a:gd name="connsiteY7" fmla="*/ 14537 h 334052"/>
                          <a:gd name="connsiteX8" fmla="*/ 1821356 w 1955006"/>
                          <a:gd name="connsiteY8" fmla="*/ 73483 h 334052"/>
                          <a:gd name="connsiteX9" fmla="*/ 1955006 w 1955006"/>
                          <a:gd name="connsiteY9" fmla="*/ 250 h 33405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64067 w 1955006"/>
                          <a:gd name="connsiteY3" fmla="*/ 163968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45878 w 1955006"/>
                          <a:gd name="connsiteY3" fmla="*/ 171367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85523 w 1955006"/>
                          <a:gd name="connsiteY4" fmla="*/ 211594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114122 w 1955006"/>
                          <a:gd name="connsiteY5" fmla="*/ 92530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7962 w 1955006"/>
                          <a:gd name="connsiteY6" fmla="*/ 144920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97818 w 1955006"/>
                          <a:gd name="connsiteY7" fmla="*/ 14537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80300 w 1955006"/>
                          <a:gd name="connsiteY7" fmla="*/ 26652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25 h 334042"/>
                          <a:gd name="connsiteX1" fmla="*/ 180831 w 1955006"/>
                          <a:gd name="connsiteY1" fmla="*/ 248159 h 334042"/>
                          <a:gd name="connsiteX2" fmla="*/ 398852 w 1955006"/>
                          <a:gd name="connsiteY2" fmla="*/ 278583 h 334042"/>
                          <a:gd name="connsiteX3" fmla="*/ 654293 w 1955006"/>
                          <a:gd name="connsiteY3" fmla="*/ 179791 h 334042"/>
                          <a:gd name="connsiteX4" fmla="*/ 865321 w 1955006"/>
                          <a:gd name="connsiteY4" fmla="*/ 204849 h 334042"/>
                          <a:gd name="connsiteX5" fmla="*/ 1089532 w 1955006"/>
                          <a:gd name="connsiteY5" fmla="*/ 105652 h 334042"/>
                          <a:gd name="connsiteX6" fmla="*/ 1333239 w 1955006"/>
                          <a:gd name="connsiteY6" fmla="*/ 162429 h 334042"/>
                          <a:gd name="connsiteX7" fmla="*/ 1571206 w 1955006"/>
                          <a:gd name="connsiteY7" fmla="*/ 30350 h 334042"/>
                          <a:gd name="connsiteX8" fmla="*/ 1821356 w 1955006"/>
                          <a:gd name="connsiteY8" fmla="*/ 73483 h 334042"/>
                          <a:gd name="connsiteX9" fmla="*/ 1955006 w 1955006"/>
                          <a:gd name="connsiteY9" fmla="*/ 250 h 334042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606 h 334023"/>
                          <a:gd name="connsiteX1" fmla="*/ 180831 w 1955006"/>
                          <a:gd name="connsiteY1" fmla="*/ 248140 h 334023"/>
                          <a:gd name="connsiteX2" fmla="*/ 398852 w 1955006"/>
                          <a:gd name="connsiteY2" fmla="*/ 278564 h 334023"/>
                          <a:gd name="connsiteX3" fmla="*/ 654293 w 1955006"/>
                          <a:gd name="connsiteY3" fmla="*/ 179772 h 334023"/>
                          <a:gd name="connsiteX4" fmla="*/ 865321 w 1955006"/>
                          <a:gd name="connsiteY4" fmla="*/ 204830 h 334023"/>
                          <a:gd name="connsiteX5" fmla="*/ 1089532 w 1955006"/>
                          <a:gd name="connsiteY5" fmla="*/ 105633 h 334023"/>
                          <a:gd name="connsiteX6" fmla="*/ 1333239 w 1955006"/>
                          <a:gd name="connsiteY6" fmla="*/ 162410 h 334023"/>
                          <a:gd name="connsiteX7" fmla="*/ 1571206 w 1955006"/>
                          <a:gd name="connsiteY7" fmla="*/ 30331 h 334023"/>
                          <a:gd name="connsiteX8" fmla="*/ 1829435 w 1955006"/>
                          <a:gd name="connsiteY8" fmla="*/ 79530 h 334023"/>
                          <a:gd name="connsiteX9" fmla="*/ 1955006 w 1955006"/>
                          <a:gd name="connsiteY9" fmla="*/ 231 h 334023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1206 w 1955006"/>
                          <a:gd name="connsiteY7" fmla="*/ 30323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4293 w 1955006"/>
                          <a:gd name="connsiteY3" fmla="*/ 179764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52950 w 1955006"/>
                          <a:gd name="connsiteY3" fmla="*/ 17033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9452 w 1955006"/>
                          <a:gd name="connsiteY3" fmla="*/ 167981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398852 w 1955006"/>
                          <a:gd name="connsiteY2" fmla="*/ 278556 h 334015"/>
                          <a:gd name="connsiteX3" fmla="*/ 660022 w 1955006"/>
                          <a:gd name="connsiteY3" fmla="*/ 169323 h 334015"/>
                          <a:gd name="connsiteX4" fmla="*/ 865321 w 1955006"/>
                          <a:gd name="connsiteY4" fmla="*/ 204822 h 334015"/>
                          <a:gd name="connsiteX5" fmla="*/ 1089532 w 1955006"/>
                          <a:gd name="connsiteY5" fmla="*/ 105625 h 334015"/>
                          <a:gd name="connsiteX6" fmla="*/ 1333239 w 1955006"/>
                          <a:gd name="connsiteY6" fmla="*/ 162402 h 334015"/>
                          <a:gd name="connsiteX7" fmla="*/ 1579965 w 1955006"/>
                          <a:gd name="connsiteY7" fmla="*/ 24266 h 334015"/>
                          <a:gd name="connsiteX8" fmla="*/ 1829435 w 1955006"/>
                          <a:gd name="connsiteY8" fmla="*/ 79522 h 334015"/>
                          <a:gd name="connsiteX9" fmla="*/ 1955006 w 1955006"/>
                          <a:gd name="connsiteY9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71466 w 1955006"/>
                          <a:gd name="connsiteY2" fmla="*/ 253213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98852 w 1955006"/>
                          <a:gd name="connsiteY3" fmla="*/ 278556 h 334015"/>
                          <a:gd name="connsiteX4" fmla="*/ 660022 w 1955006"/>
                          <a:gd name="connsiteY4" fmla="*/ 169323 h 334015"/>
                          <a:gd name="connsiteX5" fmla="*/ 865321 w 1955006"/>
                          <a:gd name="connsiteY5" fmla="*/ 204822 h 334015"/>
                          <a:gd name="connsiteX6" fmla="*/ 1089532 w 1955006"/>
                          <a:gd name="connsiteY6" fmla="*/ 105625 h 334015"/>
                          <a:gd name="connsiteX7" fmla="*/ 1333239 w 1955006"/>
                          <a:gd name="connsiteY7" fmla="*/ 162402 h 334015"/>
                          <a:gd name="connsiteX8" fmla="*/ 1579965 w 1955006"/>
                          <a:gd name="connsiteY8" fmla="*/ 24266 h 334015"/>
                          <a:gd name="connsiteX9" fmla="*/ 1829435 w 1955006"/>
                          <a:gd name="connsiteY9" fmla="*/ 79522 h 334015"/>
                          <a:gd name="connsiteX10" fmla="*/ 1955006 w 1955006"/>
                          <a:gd name="connsiteY10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323366 w 1955006"/>
                          <a:gd name="connsiteY3" fmla="*/ 293481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57386 w 1955006"/>
                          <a:gd name="connsiteY3" fmla="*/ 224044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34986 w 1955006"/>
                          <a:gd name="connsiteY2" fmla="*/ 314171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4015"/>
                          <a:gd name="connsiteX1" fmla="*/ 180831 w 1955006"/>
                          <a:gd name="connsiteY1" fmla="*/ 248132 h 334015"/>
                          <a:gd name="connsiteX2" fmla="*/ 244044 w 1955006"/>
                          <a:gd name="connsiteY2" fmla="*/ 310383 h 334015"/>
                          <a:gd name="connsiteX3" fmla="*/ 273865 w 1955006"/>
                          <a:gd name="connsiteY3" fmla="*/ 221533 h 334015"/>
                          <a:gd name="connsiteX4" fmla="*/ 398852 w 1955006"/>
                          <a:gd name="connsiteY4" fmla="*/ 278556 h 334015"/>
                          <a:gd name="connsiteX5" fmla="*/ 660022 w 1955006"/>
                          <a:gd name="connsiteY5" fmla="*/ 169323 h 334015"/>
                          <a:gd name="connsiteX6" fmla="*/ 865321 w 1955006"/>
                          <a:gd name="connsiteY6" fmla="*/ 204822 h 334015"/>
                          <a:gd name="connsiteX7" fmla="*/ 1089532 w 1955006"/>
                          <a:gd name="connsiteY7" fmla="*/ 105625 h 334015"/>
                          <a:gd name="connsiteX8" fmla="*/ 1333239 w 1955006"/>
                          <a:gd name="connsiteY8" fmla="*/ 162402 h 334015"/>
                          <a:gd name="connsiteX9" fmla="*/ 1579965 w 1955006"/>
                          <a:gd name="connsiteY9" fmla="*/ 24266 h 334015"/>
                          <a:gd name="connsiteX10" fmla="*/ 1829435 w 1955006"/>
                          <a:gd name="connsiteY10" fmla="*/ 79522 h 334015"/>
                          <a:gd name="connsiteX11" fmla="*/ 1955006 w 1955006"/>
                          <a:gd name="connsiteY11" fmla="*/ 223 h 334015"/>
                          <a:gd name="connsiteX0" fmla="*/ 0 w 1955006"/>
                          <a:gd name="connsiteY0" fmla="*/ 333598 h 333598"/>
                          <a:gd name="connsiteX1" fmla="*/ 127149 w 1955006"/>
                          <a:gd name="connsiteY1" fmla="*/ 27038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151517 w 1955006"/>
                          <a:gd name="connsiteY1" fmla="*/ 319660 h 333598"/>
                          <a:gd name="connsiteX2" fmla="*/ 180831 w 1955006"/>
                          <a:gd name="connsiteY2" fmla="*/ 248132 h 333598"/>
                          <a:gd name="connsiteX3" fmla="*/ 244044 w 1955006"/>
                          <a:gd name="connsiteY3" fmla="*/ 310383 h 333598"/>
                          <a:gd name="connsiteX4" fmla="*/ 273865 w 1955006"/>
                          <a:gd name="connsiteY4" fmla="*/ 221533 h 333598"/>
                          <a:gd name="connsiteX5" fmla="*/ 398852 w 1955006"/>
                          <a:gd name="connsiteY5" fmla="*/ 278556 h 333598"/>
                          <a:gd name="connsiteX6" fmla="*/ 660022 w 1955006"/>
                          <a:gd name="connsiteY6" fmla="*/ 169323 h 333598"/>
                          <a:gd name="connsiteX7" fmla="*/ 865321 w 1955006"/>
                          <a:gd name="connsiteY7" fmla="*/ 204822 h 333598"/>
                          <a:gd name="connsiteX8" fmla="*/ 1089532 w 1955006"/>
                          <a:gd name="connsiteY8" fmla="*/ 105625 h 333598"/>
                          <a:gd name="connsiteX9" fmla="*/ 1333239 w 1955006"/>
                          <a:gd name="connsiteY9" fmla="*/ 162402 h 333598"/>
                          <a:gd name="connsiteX10" fmla="*/ 1579965 w 1955006"/>
                          <a:gd name="connsiteY10" fmla="*/ 24266 h 333598"/>
                          <a:gd name="connsiteX11" fmla="*/ 1829435 w 1955006"/>
                          <a:gd name="connsiteY11" fmla="*/ 79522 h 333598"/>
                          <a:gd name="connsiteX12" fmla="*/ 1955006 w 1955006"/>
                          <a:gd name="connsiteY12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80831 w 1955006"/>
                          <a:gd name="connsiteY3" fmla="*/ 248132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1773 w 1955006"/>
                          <a:gd name="connsiteY3" fmla="*/ 251921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44044 w 1955006"/>
                          <a:gd name="connsiteY4" fmla="*/ 310383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3865 w 1955006"/>
                          <a:gd name="connsiteY5" fmla="*/ 221533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37901 w 1955006"/>
                          <a:gd name="connsiteY4" fmla="*/ 301684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76220 w 1955006"/>
                          <a:gd name="connsiteY5" fmla="*/ 221174 h 333598"/>
                          <a:gd name="connsiteX6" fmla="*/ 398852 w 1955006"/>
                          <a:gd name="connsiteY6" fmla="*/ 278556 h 333598"/>
                          <a:gd name="connsiteX7" fmla="*/ 660022 w 1955006"/>
                          <a:gd name="connsiteY7" fmla="*/ 169323 h 333598"/>
                          <a:gd name="connsiteX8" fmla="*/ 865321 w 1955006"/>
                          <a:gd name="connsiteY8" fmla="*/ 204822 h 333598"/>
                          <a:gd name="connsiteX9" fmla="*/ 1089532 w 1955006"/>
                          <a:gd name="connsiteY9" fmla="*/ 105625 h 333598"/>
                          <a:gd name="connsiteX10" fmla="*/ 1333239 w 1955006"/>
                          <a:gd name="connsiteY10" fmla="*/ 162402 h 333598"/>
                          <a:gd name="connsiteX11" fmla="*/ 1579965 w 1955006"/>
                          <a:gd name="connsiteY11" fmla="*/ 24266 h 333598"/>
                          <a:gd name="connsiteX12" fmla="*/ 1829435 w 1955006"/>
                          <a:gd name="connsiteY12" fmla="*/ 79522 h 333598"/>
                          <a:gd name="connsiteX13" fmla="*/ 1955006 w 1955006"/>
                          <a:gd name="connsiteY13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53912 w 1955006"/>
                          <a:gd name="connsiteY5" fmla="*/ 248660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76220 w 1955006"/>
                          <a:gd name="connsiteY6" fmla="*/ 221174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660022 w 1955006"/>
                          <a:gd name="connsiteY8" fmla="*/ 169323 h 333598"/>
                          <a:gd name="connsiteX9" fmla="*/ 865321 w 1955006"/>
                          <a:gd name="connsiteY9" fmla="*/ 204822 h 333598"/>
                          <a:gd name="connsiteX10" fmla="*/ 1089532 w 1955006"/>
                          <a:gd name="connsiteY10" fmla="*/ 105625 h 333598"/>
                          <a:gd name="connsiteX11" fmla="*/ 1333239 w 1955006"/>
                          <a:gd name="connsiteY11" fmla="*/ 162402 h 333598"/>
                          <a:gd name="connsiteX12" fmla="*/ 1579965 w 1955006"/>
                          <a:gd name="connsiteY12" fmla="*/ 24266 h 333598"/>
                          <a:gd name="connsiteX13" fmla="*/ 1829435 w 1955006"/>
                          <a:gd name="connsiteY13" fmla="*/ 79522 h 333598"/>
                          <a:gd name="connsiteX14" fmla="*/ 1955006 w 1955006"/>
                          <a:gd name="connsiteY14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41124 w 1955006"/>
                          <a:gd name="connsiteY8" fmla="*/ 283549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330006 w 1955006"/>
                          <a:gd name="connsiteY8" fmla="*/ 210572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98852 w 1955006"/>
                          <a:gd name="connsiteY7" fmla="*/ 2785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20027 w 1955006"/>
                          <a:gd name="connsiteY7" fmla="*/ 203851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45922 w 1955006"/>
                          <a:gd name="connsiteY7" fmla="*/ 19990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40910 w 1955006"/>
                          <a:gd name="connsiteY5" fmla="*/ 2265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7839 w 1955006"/>
                          <a:gd name="connsiteY5" fmla="*/ 22220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6261 w 1955006"/>
                          <a:gd name="connsiteY7" fmla="*/ 208356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39217 w 1955006"/>
                          <a:gd name="connsiteY7" fmla="*/ 203335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4767 w 1955006"/>
                          <a:gd name="connsiteY5" fmla="*/ 217854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459481 w 1955006"/>
                          <a:gd name="connsiteY8" fmla="*/ 190848 h 333598"/>
                          <a:gd name="connsiteX9" fmla="*/ 660022 w 1955006"/>
                          <a:gd name="connsiteY9" fmla="*/ 169323 h 333598"/>
                          <a:gd name="connsiteX10" fmla="*/ 865321 w 1955006"/>
                          <a:gd name="connsiteY10" fmla="*/ 204822 h 333598"/>
                          <a:gd name="connsiteX11" fmla="*/ 1089532 w 1955006"/>
                          <a:gd name="connsiteY11" fmla="*/ 105625 h 333598"/>
                          <a:gd name="connsiteX12" fmla="*/ 1333239 w 1955006"/>
                          <a:gd name="connsiteY12" fmla="*/ 162402 h 333598"/>
                          <a:gd name="connsiteX13" fmla="*/ 1579965 w 1955006"/>
                          <a:gd name="connsiteY13" fmla="*/ 24266 h 333598"/>
                          <a:gd name="connsiteX14" fmla="*/ 1829435 w 1955006"/>
                          <a:gd name="connsiteY14" fmla="*/ 79522 h 333598"/>
                          <a:gd name="connsiteX15" fmla="*/ 1955006 w 1955006"/>
                          <a:gd name="connsiteY15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88858 w 1955006"/>
                          <a:gd name="connsiteY8" fmla="*/ 201606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5764 w 1955006"/>
                          <a:gd name="connsiteY3" fmla="*/ 246495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33488 w 1955006"/>
                          <a:gd name="connsiteY5" fmla="*/ 225275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8614 w 1955006"/>
                          <a:gd name="connsiteY7" fmla="*/ 207997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14398 w 1955006"/>
                          <a:gd name="connsiteY7" fmla="*/ 214342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292696 w 1955006"/>
                          <a:gd name="connsiteY7" fmla="*/ 19837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1753 w 1955006"/>
                          <a:gd name="connsiteY7" fmla="*/ 194590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59481 w 1955006"/>
                          <a:gd name="connsiteY9" fmla="*/ 190848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8435 w 1955006"/>
                          <a:gd name="connsiteY9" fmla="*/ 178222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80922 w 1955006"/>
                          <a:gd name="connsiteY9" fmla="*/ 181136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660022 w 1955006"/>
                          <a:gd name="connsiteY10" fmla="*/ 16932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80348 w 1955006"/>
                          <a:gd name="connsiteY10" fmla="*/ 22319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91616 w 1955006"/>
                          <a:gd name="connsiteY9" fmla="*/ 172280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7492 w 1955006"/>
                          <a:gd name="connsiteY9" fmla="*/ 174431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410091 w 1955006"/>
                          <a:gd name="connsiteY9" fmla="*/ 16705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7717 w 1955006"/>
                          <a:gd name="connsiteY9" fmla="*/ 173513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65148 w 1955006"/>
                          <a:gd name="connsiteY10" fmla="*/ 218281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7842 w 1955006"/>
                          <a:gd name="connsiteY10" fmla="*/ 226373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4782 w 1955006"/>
                          <a:gd name="connsiteY9" fmla="*/ 172437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0657 w 1955006"/>
                          <a:gd name="connsiteY9" fmla="*/ 174589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0781 w 1955006"/>
                          <a:gd name="connsiteY10" fmla="*/ 227449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70074 w 1955006"/>
                          <a:gd name="connsiteY9" fmla="*/ 173155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865321 w 1955006"/>
                          <a:gd name="connsiteY11" fmla="*/ 204822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60402 w 1955006"/>
                          <a:gd name="connsiteY11" fmla="*/ 146266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22816 w 1955006"/>
                          <a:gd name="connsiteY10" fmla="*/ 234297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30727 w 1955006"/>
                          <a:gd name="connsiteY11" fmla="*/ 155083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8929 w 1955006"/>
                          <a:gd name="connsiteY10" fmla="*/ 237936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1089532 w 1955006"/>
                          <a:gd name="connsiteY12" fmla="*/ 105625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12081 w 1955006"/>
                          <a:gd name="connsiteY10" fmla="*/ 239971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511726 w 1955006"/>
                          <a:gd name="connsiteY12" fmla="*/ 217670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86865 w 1955006"/>
                          <a:gd name="connsiteY12" fmla="*/ 217603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598 h 333598"/>
                          <a:gd name="connsiteX1" fmla="*/ 64978 w 1955006"/>
                          <a:gd name="connsiteY1" fmla="*/ 320799 h 333598"/>
                          <a:gd name="connsiteX2" fmla="*/ 151517 w 1955006"/>
                          <a:gd name="connsiteY2" fmla="*/ 319660 h 333598"/>
                          <a:gd name="connsiteX3" fmla="*/ 173051 w 1955006"/>
                          <a:gd name="connsiteY3" fmla="*/ 244500 h 333598"/>
                          <a:gd name="connsiteX4" fmla="*/ 226131 w 1955006"/>
                          <a:gd name="connsiteY4" fmla="*/ 303477 h 333598"/>
                          <a:gd name="connsiteX5" fmla="*/ 240192 w 1955006"/>
                          <a:gd name="connsiteY5" fmla="*/ 221846 h 333598"/>
                          <a:gd name="connsiteX6" fmla="*/ 287541 w 1955006"/>
                          <a:gd name="connsiteY6" fmla="*/ 279668 h 333598"/>
                          <a:gd name="connsiteX7" fmla="*/ 302471 w 1955006"/>
                          <a:gd name="connsiteY7" fmla="*/ 199298 h 333598"/>
                          <a:gd name="connsiteX8" fmla="*/ 352379 w 1955006"/>
                          <a:gd name="connsiteY8" fmla="*/ 262564 h 333598"/>
                          <a:gd name="connsiteX9" fmla="*/ 363904 w 1955006"/>
                          <a:gd name="connsiteY9" fmla="*/ 177472 h 333598"/>
                          <a:gd name="connsiteX10" fmla="*/ 409797 w 1955006"/>
                          <a:gd name="connsiteY10" fmla="*/ 240650 h 333598"/>
                          <a:gd name="connsiteX11" fmla="*/ 421596 w 1955006"/>
                          <a:gd name="connsiteY11" fmla="*/ 157795 h 333598"/>
                          <a:gd name="connsiteX12" fmla="*/ 477734 w 1955006"/>
                          <a:gd name="connsiteY12" fmla="*/ 220316 h 333598"/>
                          <a:gd name="connsiteX13" fmla="*/ 1333239 w 1955006"/>
                          <a:gd name="connsiteY13" fmla="*/ 162402 h 333598"/>
                          <a:gd name="connsiteX14" fmla="*/ 1579965 w 1955006"/>
                          <a:gd name="connsiteY14" fmla="*/ 24266 h 333598"/>
                          <a:gd name="connsiteX15" fmla="*/ 1829435 w 1955006"/>
                          <a:gd name="connsiteY15" fmla="*/ 79522 h 333598"/>
                          <a:gd name="connsiteX16" fmla="*/ 1955006 w 1955006"/>
                          <a:gd name="connsiteY16" fmla="*/ 223 h 333598"/>
                          <a:gd name="connsiteX0" fmla="*/ 0 w 1955006"/>
                          <a:gd name="connsiteY0" fmla="*/ 333375 h 333375"/>
                          <a:gd name="connsiteX1" fmla="*/ 64978 w 1955006"/>
                          <a:gd name="connsiteY1" fmla="*/ 320576 h 333375"/>
                          <a:gd name="connsiteX2" fmla="*/ 151517 w 1955006"/>
                          <a:gd name="connsiteY2" fmla="*/ 319437 h 333375"/>
                          <a:gd name="connsiteX3" fmla="*/ 173051 w 1955006"/>
                          <a:gd name="connsiteY3" fmla="*/ 244277 h 333375"/>
                          <a:gd name="connsiteX4" fmla="*/ 226131 w 1955006"/>
                          <a:gd name="connsiteY4" fmla="*/ 303254 h 333375"/>
                          <a:gd name="connsiteX5" fmla="*/ 240192 w 1955006"/>
                          <a:gd name="connsiteY5" fmla="*/ 221623 h 333375"/>
                          <a:gd name="connsiteX6" fmla="*/ 287541 w 1955006"/>
                          <a:gd name="connsiteY6" fmla="*/ 279445 h 333375"/>
                          <a:gd name="connsiteX7" fmla="*/ 302471 w 1955006"/>
                          <a:gd name="connsiteY7" fmla="*/ 199075 h 333375"/>
                          <a:gd name="connsiteX8" fmla="*/ 352379 w 1955006"/>
                          <a:gd name="connsiteY8" fmla="*/ 262341 h 333375"/>
                          <a:gd name="connsiteX9" fmla="*/ 363904 w 1955006"/>
                          <a:gd name="connsiteY9" fmla="*/ 177249 h 333375"/>
                          <a:gd name="connsiteX10" fmla="*/ 409797 w 1955006"/>
                          <a:gd name="connsiteY10" fmla="*/ 240427 h 333375"/>
                          <a:gd name="connsiteX11" fmla="*/ 421596 w 1955006"/>
                          <a:gd name="connsiteY11" fmla="*/ 157572 h 333375"/>
                          <a:gd name="connsiteX12" fmla="*/ 477734 w 1955006"/>
                          <a:gd name="connsiteY12" fmla="*/ 220093 h 333375"/>
                          <a:gd name="connsiteX13" fmla="*/ 1333239 w 1955006"/>
                          <a:gd name="connsiteY13" fmla="*/ 162179 h 333375"/>
                          <a:gd name="connsiteX14" fmla="*/ 1579965 w 1955006"/>
                          <a:gd name="connsiteY14" fmla="*/ 24043 h 333375"/>
                          <a:gd name="connsiteX15" fmla="*/ 1955006 w 1955006"/>
                          <a:gd name="connsiteY15" fmla="*/ 0 h 333375"/>
                          <a:gd name="connsiteX0" fmla="*/ 0 w 1579965"/>
                          <a:gd name="connsiteY0" fmla="*/ 309332 h 309332"/>
                          <a:gd name="connsiteX1" fmla="*/ 64978 w 1579965"/>
                          <a:gd name="connsiteY1" fmla="*/ 296533 h 309332"/>
                          <a:gd name="connsiteX2" fmla="*/ 151517 w 1579965"/>
                          <a:gd name="connsiteY2" fmla="*/ 295394 h 309332"/>
                          <a:gd name="connsiteX3" fmla="*/ 173051 w 1579965"/>
                          <a:gd name="connsiteY3" fmla="*/ 220234 h 309332"/>
                          <a:gd name="connsiteX4" fmla="*/ 226131 w 1579965"/>
                          <a:gd name="connsiteY4" fmla="*/ 279211 h 309332"/>
                          <a:gd name="connsiteX5" fmla="*/ 240192 w 1579965"/>
                          <a:gd name="connsiteY5" fmla="*/ 197580 h 309332"/>
                          <a:gd name="connsiteX6" fmla="*/ 287541 w 1579965"/>
                          <a:gd name="connsiteY6" fmla="*/ 255402 h 309332"/>
                          <a:gd name="connsiteX7" fmla="*/ 302471 w 1579965"/>
                          <a:gd name="connsiteY7" fmla="*/ 175032 h 309332"/>
                          <a:gd name="connsiteX8" fmla="*/ 352379 w 1579965"/>
                          <a:gd name="connsiteY8" fmla="*/ 238298 h 309332"/>
                          <a:gd name="connsiteX9" fmla="*/ 363904 w 1579965"/>
                          <a:gd name="connsiteY9" fmla="*/ 153206 h 309332"/>
                          <a:gd name="connsiteX10" fmla="*/ 409797 w 1579965"/>
                          <a:gd name="connsiteY10" fmla="*/ 216384 h 309332"/>
                          <a:gd name="connsiteX11" fmla="*/ 421596 w 1579965"/>
                          <a:gd name="connsiteY11" fmla="*/ 133529 h 309332"/>
                          <a:gd name="connsiteX12" fmla="*/ 477734 w 1579965"/>
                          <a:gd name="connsiteY12" fmla="*/ 196050 h 309332"/>
                          <a:gd name="connsiteX13" fmla="*/ 1333239 w 1579965"/>
                          <a:gd name="connsiteY13" fmla="*/ 138136 h 309332"/>
                          <a:gd name="connsiteX14" fmla="*/ 1579965 w 1579965"/>
                          <a:gd name="connsiteY14" fmla="*/ 0 h 309332"/>
                          <a:gd name="connsiteX0" fmla="*/ 0 w 1333239"/>
                          <a:gd name="connsiteY0" fmla="*/ 175900 h 175900"/>
                          <a:gd name="connsiteX1" fmla="*/ 64978 w 1333239"/>
                          <a:gd name="connsiteY1" fmla="*/ 163101 h 175900"/>
                          <a:gd name="connsiteX2" fmla="*/ 151517 w 1333239"/>
                          <a:gd name="connsiteY2" fmla="*/ 161962 h 175900"/>
                          <a:gd name="connsiteX3" fmla="*/ 173051 w 1333239"/>
                          <a:gd name="connsiteY3" fmla="*/ 86802 h 175900"/>
                          <a:gd name="connsiteX4" fmla="*/ 226131 w 1333239"/>
                          <a:gd name="connsiteY4" fmla="*/ 145779 h 175900"/>
                          <a:gd name="connsiteX5" fmla="*/ 240192 w 1333239"/>
                          <a:gd name="connsiteY5" fmla="*/ 64148 h 175900"/>
                          <a:gd name="connsiteX6" fmla="*/ 287541 w 1333239"/>
                          <a:gd name="connsiteY6" fmla="*/ 121970 h 175900"/>
                          <a:gd name="connsiteX7" fmla="*/ 302471 w 1333239"/>
                          <a:gd name="connsiteY7" fmla="*/ 41600 h 175900"/>
                          <a:gd name="connsiteX8" fmla="*/ 352379 w 1333239"/>
                          <a:gd name="connsiteY8" fmla="*/ 104866 h 175900"/>
                          <a:gd name="connsiteX9" fmla="*/ 363904 w 1333239"/>
                          <a:gd name="connsiteY9" fmla="*/ 19774 h 175900"/>
                          <a:gd name="connsiteX10" fmla="*/ 409797 w 1333239"/>
                          <a:gd name="connsiteY10" fmla="*/ 82952 h 175900"/>
                          <a:gd name="connsiteX11" fmla="*/ 421596 w 1333239"/>
                          <a:gd name="connsiteY11" fmla="*/ 97 h 175900"/>
                          <a:gd name="connsiteX12" fmla="*/ 477734 w 1333239"/>
                          <a:gd name="connsiteY12" fmla="*/ 62618 h 175900"/>
                          <a:gd name="connsiteX13" fmla="*/ 1333239 w 1333239"/>
                          <a:gd name="connsiteY13" fmla="*/ 4704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73051 w 477734"/>
                          <a:gd name="connsiteY3" fmla="*/ 86802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6131 w 477734"/>
                          <a:gd name="connsiteY4" fmla="*/ 145779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40192 w 477734"/>
                          <a:gd name="connsiteY5" fmla="*/ 64148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87541 w 477734"/>
                          <a:gd name="connsiteY6" fmla="*/ 121970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302471 w 477734"/>
                          <a:gd name="connsiteY7" fmla="*/ 4160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2379 w 477734"/>
                          <a:gd name="connsiteY8" fmla="*/ 104866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5929 w 477734"/>
                          <a:gd name="connsiteY6" fmla="*/ 128444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4355 w 477734"/>
                          <a:gd name="connsiteY5" fmla="*/ 59555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90347 w 477734"/>
                          <a:gd name="connsiteY7" fmla="*/ 40390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59667 w 477734"/>
                          <a:gd name="connsiteY8" fmla="*/ 108292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63904 w 477734"/>
                          <a:gd name="connsiteY9" fmla="*/ 19774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7968 w 477734"/>
                          <a:gd name="connsiteY9" fmla="*/ 1894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3888 w 477734"/>
                          <a:gd name="connsiteY9" fmla="*/ 19803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09797 w 477734"/>
                          <a:gd name="connsiteY10" fmla="*/ 82952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900 h 175900"/>
                          <a:gd name="connsiteX1" fmla="*/ 64978 w 477734"/>
                          <a:gd name="connsiteY1" fmla="*/ 163101 h 175900"/>
                          <a:gd name="connsiteX2" fmla="*/ 151517 w 477734"/>
                          <a:gd name="connsiteY2" fmla="*/ 161962 h 175900"/>
                          <a:gd name="connsiteX3" fmla="*/ 150796 w 477734"/>
                          <a:gd name="connsiteY3" fmla="*/ 81524 h 175900"/>
                          <a:gd name="connsiteX4" fmla="*/ 228446 w 477734"/>
                          <a:gd name="connsiteY4" fmla="*/ 148083 h 175900"/>
                          <a:gd name="connsiteX5" fmla="*/ 220986 w 477734"/>
                          <a:gd name="connsiteY5" fmla="*/ 60576 h 175900"/>
                          <a:gd name="connsiteX6" fmla="*/ 298817 w 477734"/>
                          <a:gd name="connsiteY6" fmla="*/ 127569 h 175900"/>
                          <a:gd name="connsiteX7" fmla="*/ 287001 w 477734"/>
                          <a:gd name="connsiteY7" fmla="*/ 40652 h 175900"/>
                          <a:gd name="connsiteX8" fmla="*/ 361111 w 477734"/>
                          <a:gd name="connsiteY8" fmla="*/ 107855 h 175900"/>
                          <a:gd name="connsiteX9" fmla="*/ 351963 w 477734"/>
                          <a:gd name="connsiteY9" fmla="*/ 20386 h 175900"/>
                          <a:gd name="connsiteX10" fmla="*/ 423663 w 477734"/>
                          <a:gd name="connsiteY10" fmla="*/ 89645 h 175900"/>
                          <a:gd name="connsiteX11" fmla="*/ 421596 w 477734"/>
                          <a:gd name="connsiteY11" fmla="*/ 97 h 175900"/>
                          <a:gd name="connsiteX12" fmla="*/ 477734 w 477734"/>
                          <a:gd name="connsiteY12" fmla="*/ 62618 h 175900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5784 h 175784"/>
                          <a:gd name="connsiteX1" fmla="*/ 64978 w 477734"/>
                          <a:gd name="connsiteY1" fmla="*/ 162985 h 175784"/>
                          <a:gd name="connsiteX2" fmla="*/ 151517 w 477734"/>
                          <a:gd name="connsiteY2" fmla="*/ 161846 h 175784"/>
                          <a:gd name="connsiteX3" fmla="*/ 150796 w 477734"/>
                          <a:gd name="connsiteY3" fmla="*/ 81408 h 175784"/>
                          <a:gd name="connsiteX4" fmla="*/ 228446 w 477734"/>
                          <a:gd name="connsiteY4" fmla="*/ 147967 h 175784"/>
                          <a:gd name="connsiteX5" fmla="*/ 220986 w 477734"/>
                          <a:gd name="connsiteY5" fmla="*/ 60460 h 175784"/>
                          <a:gd name="connsiteX6" fmla="*/ 298817 w 477734"/>
                          <a:gd name="connsiteY6" fmla="*/ 127453 h 175784"/>
                          <a:gd name="connsiteX7" fmla="*/ 287001 w 477734"/>
                          <a:gd name="connsiteY7" fmla="*/ 40536 h 175784"/>
                          <a:gd name="connsiteX8" fmla="*/ 361111 w 477734"/>
                          <a:gd name="connsiteY8" fmla="*/ 107739 h 175784"/>
                          <a:gd name="connsiteX9" fmla="*/ 351963 w 477734"/>
                          <a:gd name="connsiteY9" fmla="*/ 20270 h 175784"/>
                          <a:gd name="connsiteX10" fmla="*/ 423663 w 477734"/>
                          <a:gd name="connsiteY10" fmla="*/ 89529 h 175784"/>
                          <a:gd name="connsiteX11" fmla="*/ 418731 w 477734"/>
                          <a:gd name="connsiteY11" fmla="*/ 98 h 175784"/>
                          <a:gd name="connsiteX12" fmla="*/ 477734 w 477734"/>
                          <a:gd name="connsiteY12" fmla="*/ 62502 h 175784"/>
                          <a:gd name="connsiteX0" fmla="*/ 0 w 477734"/>
                          <a:gd name="connsiteY0" fmla="*/ 176001 h 176001"/>
                          <a:gd name="connsiteX1" fmla="*/ 64978 w 477734"/>
                          <a:gd name="connsiteY1" fmla="*/ 163202 h 176001"/>
                          <a:gd name="connsiteX2" fmla="*/ 151517 w 477734"/>
                          <a:gd name="connsiteY2" fmla="*/ 162063 h 176001"/>
                          <a:gd name="connsiteX3" fmla="*/ 150796 w 477734"/>
                          <a:gd name="connsiteY3" fmla="*/ 81625 h 176001"/>
                          <a:gd name="connsiteX4" fmla="*/ 228446 w 477734"/>
                          <a:gd name="connsiteY4" fmla="*/ 148184 h 176001"/>
                          <a:gd name="connsiteX5" fmla="*/ 220986 w 477734"/>
                          <a:gd name="connsiteY5" fmla="*/ 60677 h 176001"/>
                          <a:gd name="connsiteX6" fmla="*/ 298817 w 477734"/>
                          <a:gd name="connsiteY6" fmla="*/ 127670 h 176001"/>
                          <a:gd name="connsiteX7" fmla="*/ 287001 w 477734"/>
                          <a:gd name="connsiteY7" fmla="*/ 40753 h 176001"/>
                          <a:gd name="connsiteX8" fmla="*/ 361111 w 477734"/>
                          <a:gd name="connsiteY8" fmla="*/ 107956 h 176001"/>
                          <a:gd name="connsiteX9" fmla="*/ 351963 w 477734"/>
                          <a:gd name="connsiteY9" fmla="*/ 20487 h 176001"/>
                          <a:gd name="connsiteX10" fmla="*/ 423663 w 477734"/>
                          <a:gd name="connsiteY10" fmla="*/ 89746 h 176001"/>
                          <a:gd name="connsiteX11" fmla="*/ 418731 w 477734"/>
                          <a:gd name="connsiteY11" fmla="*/ 315 h 176001"/>
                          <a:gd name="connsiteX12" fmla="*/ 477734 w 477734"/>
                          <a:gd name="connsiteY12" fmla="*/ 62719 h 176001"/>
                          <a:gd name="connsiteX0" fmla="*/ 0 w 477734"/>
                          <a:gd name="connsiteY0" fmla="*/ 175276 h 175276"/>
                          <a:gd name="connsiteX1" fmla="*/ 64978 w 477734"/>
                          <a:gd name="connsiteY1" fmla="*/ 162477 h 175276"/>
                          <a:gd name="connsiteX2" fmla="*/ 151517 w 477734"/>
                          <a:gd name="connsiteY2" fmla="*/ 161338 h 175276"/>
                          <a:gd name="connsiteX3" fmla="*/ 150796 w 477734"/>
                          <a:gd name="connsiteY3" fmla="*/ 80900 h 175276"/>
                          <a:gd name="connsiteX4" fmla="*/ 228446 w 477734"/>
                          <a:gd name="connsiteY4" fmla="*/ 147459 h 175276"/>
                          <a:gd name="connsiteX5" fmla="*/ 220986 w 477734"/>
                          <a:gd name="connsiteY5" fmla="*/ 59952 h 175276"/>
                          <a:gd name="connsiteX6" fmla="*/ 298817 w 477734"/>
                          <a:gd name="connsiteY6" fmla="*/ 126945 h 175276"/>
                          <a:gd name="connsiteX7" fmla="*/ 287001 w 477734"/>
                          <a:gd name="connsiteY7" fmla="*/ 40028 h 175276"/>
                          <a:gd name="connsiteX8" fmla="*/ 361111 w 477734"/>
                          <a:gd name="connsiteY8" fmla="*/ 107231 h 175276"/>
                          <a:gd name="connsiteX9" fmla="*/ 351963 w 477734"/>
                          <a:gd name="connsiteY9" fmla="*/ 19762 h 175276"/>
                          <a:gd name="connsiteX10" fmla="*/ 423663 w 477734"/>
                          <a:gd name="connsiteY10" fmla="*/ 89021 h 175276"/>
                          <a:gd name="connsiteX11" fmla="*/ 416325 w 477734"/>
                          <a:gd name="connsiteY11" fmla="*/ 319 h 175276"/>
                          <a:gd name="connsiteX12" fmla="*/ 477734 w 477734"/>
                          <a:gd name="connsiteY12" fmla="*/ 61994 h 175276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91852"/>
                          <a:gd name="connsiteY0" fmla="*/ 175252 h 175252"/>
                          <a:gd name="connsiteX1" fmla="*/ 64978 w 491852"/>
                          <a:gd name="connsiteY1" fmla="*/ 162453 h 175252"/>
                          <a:gd name="connsiteX2" fmla="*/ 151517 w 491852"/>
                          <a:gd name="connsiteY2" fmla="*/ 161314 h 175252"/>
                          <a:gd name="connsiteX3" fmla="*/ 150796 w 491852"/>
                          <a:gd name="connsiteY3" fmla="*/ 80876 h 175252"/>
                          <a:gd name="connsiteX4" fmla="*/ 228446 w 491852"/>
                          <a:gd name="connsiteY4" fmla="*/ 147435 h 175252"/>
                          <a:gd name="connsiteX5" fmla="*/ 220986 w 491852"/>
                          <a:gd name="connsiteY5" fmla="*/ 59928 h 175252"/>
                          <a:gd name="connsiteX6" fmla="*/ 298817 w 491852"/>
                          <a:gd name="connsiteY6" fmla="*/ 126921 h 175252"/>
                          <a:gd name="connsiteX7" fmla="*/ 287001 w 491852"/>
                          <a:gd name="connsiteY7" fmla="*/ 40004 h 175252"/>
                          <a:gd name="connsiteX8" fmla="*/ 361111 w 491852"/>
                          <a:gd name="connsiteY8" fmla="*/ 107207 h 175252"/>
                          <a:gd name="connsiteX9" fmla="*/ 351963 w 491852"/>
                          <a:gd name="connsiteY9" fmla="*/ 19738 h 175252"/>
                          <a:gd name="connsiteX10" fmla="*/ 423663 w 491852"/>
                          <a:gd name="connsiteY10" fmla="*/ 88997 h 175252"/>
                          <a:gd name="connsiteX11" fmla="*/ 416325 w 491852"/>
                          <a:gd name="connsiteY11" fmla="*/ 295 h 175252"/>
                          <a:gd name="connsiteX12" fmla="*/ 491852 w 491852"/>
                          <a:gd name="connsiteY12" fmla="*/ 68211 h 175252"/>
                          <a:gd name="connsiteX0" fmla="*/ 0 w 426874"/>
                          <a:gd name="connsiteY0" fmla="*/ 162453 h 162453"/>
                          <a:gd name="connsiteX1" fmla="*/ 86539 w 426874"/>
                          <a:gd name="connsiteY1" fmla="*/ 161314 h 162453"/>
                          <a:gd name="connsiteX2" fmla="*/ 85818 w 426874"/>
                          <a:gd name="connsiteY2" fmla="*/ 80876 h 162453"/>
                          <a:gd name="connsiteX3" fmla="*/ 163468 w 426874"/>
                          <a:gd name="connsiteY3" fmla="*/ 147435 h 162453"/>
                          <a:gd name="connsiteX4" fmla="*/ 156008 w 426874"/>
                          <a:gd name="connsiteY4" fmla="*/ 59928 h 162453"/>
                          <a:gd name="connsiteX5" fmla="*/ 233839 w 426874"/>
                          <a:gd name="connsiteY5" fmla="*/ 126921 h 162453"/>
                          <a:gd name="connsiteX6" fmla="*/ 222023 w 426874"/>
                          <a:gd name="connsiteY6" fmla="*/ 40004 h 162453"/>
                          <a:gd name="connsiteX7" fmla="*/ 296133 w 426874"/>
                          <a:gd name="connsiteY7" fmla="*/ 107207 h 162453"/>
                          <a:gd name="connsiteX8" fmla="*/ 286985 w 426874"/>
                          <a:gd name="connsiteY8" fmla="*/ 19738 h 162453"/>
                          <a:gd name="connsiteX9" fmla="*/ 358685 w 426874"/>
                          <a:gd name="connsiteY9" fmla="*/ 88997 h 162453"/>
                          <a:gd name="connsiteX10" fmla="*/ 351347 w 426874"/>
                          <a:gd name="connsiteY10" fmla="*/ 295 h 162453"/>
                          <a:gd name="connsiteX11" fmla="*/ 426874 w 426874"/>
                          <a:gd name="connsiteY11" fmla="*/ 68211 h 162453"/>
                          <a:gd name="connsiteX0" fmla="*/ 0 w 403611"/>
                          <a:gd name="connsiteY0" fmla="*/ 150147 h 161316"/>
                          <a:gd name="connsiteX1" fmla="*/ 63276 w 403611"/>
                          <a:gd name="connsiteY1" fmla="*/ 161314 h 161316"/>
                          <a:gd name="connsiteX2" fmla="*/ 62555 w 403611"/>
                          <a:gd name="connsiteY2" fmla="*/ 80876 h 161316"/>
                          <a:gd name="connsiteX3" fmla="*/ 140205 w 403611"/>
                          <a:gd name="connsiteY3" fmla="*/ 147435 h 161316"/>
                          <a:gd name="connsiteX4" fmla="*/ 132745 w 403611"/>
                          <a:gd name="connsiteY4" fmla="*/ 59928 h 161316"/>
                          <a:gd name="connsiteX5" fmla="*/ 210576 w 403611"/>
                          <a:gd name="connsiteY5" fmla="*/ 126921 h 161316"/>
                          <a:gd name="connsiteX6" fmla="*/ 198760 w 403611"/>
                          <a:gd name="connsiteY6" fmla="*/ 40004 h 161316"/>
                          <a:gd name="connsiteX7" fmla="*/ 272870 w 403611"/>
                          <a:gd name="connsiteY7" fmla="*/ 107207 h 161316"/>
                          <a:gd name="connsiteX8" fmla="*/ 263722 w 403611"/>
                          <a:gd name="connsiteY8" fmla="*/ 19738 h 161316"/>
                          <a:gd name="connsiteX9" fmla="*/ 335422 w 403611"/>
                          <a:gd name="connsiteY9" fmla="*/ 88997 h 161316"/>
                          <a:gd name="connsiteX10" fmla="*/ 328084 w 403611"/>
                          <a:gd name="connsiteY10" fmla="*/ 295 h 161316"/>
                          <a:gd name="connsiteX11" fmla="*/ 403611 w 403611"/>
                          <a:gd name="connsiteY11" fmla="*/ 68211 h 161316"/>
                          <a:gd name="connsiteX0" fmla="*/ 0 w 403611"/>
                          <a:gd name="connsiteY0" fmla="*/ 150147 h 161318"/>
                          <a:gd name="connsiteX1" fmla="*/ 63276 w 403611"/>
                          <a:gd name="connsiteY1" fmla="*/ 161314 h 161318"/>
                          <a:gd name="connsiteX2" fmla="*/ 62555 w 403611"/>
                          <a:gd name="connsiteY2" fmla="*/ 80876 h 161318"/>
                          <a:gd name="connsiteX3" fmla="*/ 140205 w 403611"/>
                          <a:gd name="connsiteY3" fmla="*/ 147435 h 161318"/>
                          <a:gd name="connsiteX4" fmla="*/ 132745 w 403611"/>
                          <a:gd name="connsiteY4" fmla="*/ 59928 h 161318"/>
                          <a:gd name="connsiteX5" fmla="*/ 210576 w 403611"/>
                          <a:gd name="connsiteY5" fmla="*/ 126921 h 161318"/>
                          <a:gd name="connsiteX6" fmla="*/ 198760 w 403611"/>
                          <a:gd name="connsiteY6" fmla="*/ 40004 h 161318"/>
                          <a:gd name="connsiteX7" fmla="*/ 272870 w 403611"/>
                          <a:gd name="connsiteY7" fmla="*/ 107207 h 161318"/>
                          <a:gd name="connsiteX8" fmla="*/ 263722 w 403611"/>
                          <a:gd name="connsiteY8" fmla="*/ 19738 h 161318"/>
                          <a:gd name="connsiteX9" fmla="*/ 335422 w 403611"/>
                          <a:gd name="connsiteY9" fmla="*/ 88997 h 161318"/>
                          <a:gd name="connsiteX10" fmla="*/ 328084 w 403611"/>
                          <a:gd name="connsiteY10" fmla="*/ 295 h 161318"/>
                          <a:gd name="connsiteX11" fmla="*/ 403611 w 403611"/>
                          <a:gd name="connsiteY11" fmla="*/ 68211 h 161318"/>
                          <a:gd name="connsiteX0" fmla="*/ 0 w 403611"/>
                          <a:gd name="connsiteY0" fmla="*/ 150147 h 161326"/>
                          <a:gd name="connsiteX1" fmla="*/ 63276 w 403611"/>
                          <a:gd name="connsiteY1" fmla="*/ 161314 h 161326"/>
                          <a:gd name="connsiteX2" fmla="*/ 62555 w 403611"/>
                          <a:gd name="connsiteY2" fmla="*/ 80876 h 161326"/>
                          <a:gd name="connsiteX3" fmla="*/ 140205 w 403611"/>
                          <a:gd name="connsiteY3" fmla="*/ 147435 h 161326"/>
                          <a:gd name="connsiteX4" fmla="*/ 132745 w 403611"/>
                          <a:gd name="connsiteY4" fmla="*/ 59928 h 161326"/>
                          <a:gd name="connsiteX5" fmla="*/ 210576 w 403611"/>
                          <a:gd name="connsiteY5" fmla="*/ 126921 h 161326"/>
                          <a:gd name="connsiteX6" fmla="*/ 198760 w 403611"/>
                          <a:gd name="connsiteY6" fmla="*/ 40004 h 161326"/>
                          <a:gd name="connsiteX7" fmla="*/ 272870 w 403611"/>
                          <a:gd name="connsiteY7" fmla="*/ 107207 h 161326"/>
                          <a:gd name="connsiteX8" fmla="*/ 263722 w 403611"/>
                          <a:gd name="connsiteY8" fmla="*/ 19738 h 161326"/>
                          <a:gd name="connsiteX9" fmla="*/ 335422 w 403611"/>
                          <a:gd name="connsiteY9" fmla="*/ 88997 h 161326"/>
                          <a:gd name="connsiteX10" fmla="*/ 328084 w 403611"/>
                          <a:gd name="connsiteY10" fmla="*/ 295 h 161326"/>
                          <a:gd name="connsiteX11" fmla="*/ 403611 w 403611"/>
                          <a:gd name="connsiteY11" fmla="*/ 68211 h 161326"/>
                          <a:gd name="connsiteX0" fmla="*/ 0 w 403611"/>
                          <a:gd name="connsiteY0" fmla="*/ 150147 h 161320"/>
                          <a:gd name="connsiteX1" fmla="*/ 63276 w 403611"/>
                          <a:gd name="connsiteY1" fmla="*/ 161314 h 161320"/>
                          <a:gd name="connsiteX2" fmla="*/ 62555 w 403611"/>
                          <a:gd name="connsiteY2" fmla="*/ 80876 h 161320"/>
                          <a:gd name="connsiteX3" fmla="*/ 140205 w 403611"/>
                          <a:gd name="connsiteY3" fmla="*/ 147435 h 161320"/>
                          <a:gd name="connsiteX4" fmla="*/ 132745 w 403611"/>
                          <a:gd name="connsiteY4" fmla="*/ 59928 h 161320"/>
                          <a:gd name="connsiteX5" fmla="*/ 210576 w 403611"/>
                          <a:gd name="connsiteY5" fmla="*/ 126921 h 161320"/>
                          <a:gd name="connsiteX6" fmla="*/ 198760 w 403611"/>
                          <a:gd name="connsiteY6" fmla="*/ 40004 h 161320"/>
                          <a:gd name="connsiteX7" fmla="*/ 272870 w 403611"/>
                          <a:gd name="connsiteY7" fmla="*/ 107207 h 161320"/>
                          <a:gd name="connsiteX8" fmla="*/ 263722 w 403611"/>
                          <a:gd name="connsiteY8" fmla="*/ 19738 h 161320"/>
                          <a:gd name="connsiteX9" fmla="*/ 335422 w 403611"/>
                          <a:gd name="connsiteY9" fmla="*/ 88997 h 161320"/>
                          <a:gd name="connsiteX10" fmla="*/ 328084 w 403611"/>
                          <a:gd name="connsiteY10" fmla="*/ 295 h 161320"/>
                          <a:gd name="connsiteX11" fmla="*/ 403611 w 403611"/>
                          <a:gd name="connsiteY11" fmla="*/ 68211 h 161320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314"/>
                          <a:gd name="connsiteX1" fmla="*/ 63276 w 403611"/>
                          <a:gd name="connsiteY1" fmla="*/ 161314 h 161314"/>
                          <a:gd name="connsiteX2" fmla="*/ 62555 w 403611"/>
                          <a:gd name="connsiteY2" fmla="*/ 80876 h 161314"/>
                          <a:gd name="connsiteX3" fmla="*/ 140205 w 403611"/>
                          <a:gd name="connsiteY3" fmla="*/ 147435 h 161314"/>
                          <a:gd name="connsiteX4" fmla="*/ 132745 w 403611"/>
                          <a:gd name="connsiteY4" fmla="*/ 59928 h 161314"/>
                          <a:gd name="connsiteX5" fmla="*/ 210576 w 403611"/>
                          <a:gd name="connsiteY5" fmla="*/ 126921 h 161314"/>
                          <a:gd name="connsiteX6" fmla="*/ 198760 w 403611"/>
                          <a:gd name="connsiteY6" fmla="*/ 40004 h 161314"/>
                          <a:gd name="connsiteX7" fmla="*/ 272870 w 403611"/>
                          <a:gd name="connsiteY7" fmla="*/ 107207 h 161314"/>
                          <a:gd name="connsiteX8" fmla="*/ 263722 w 403611"/>
                          <a:gd name="connsiteY8" fmla="*/ 19738 h 161314"/>
                          <a:gd name="connsiteX9" fmla="*/ 335422 w 403611"/>
                          <a:gd name="connsiteY9" fmla="*/ 88997 h 161314"/>
                          <a:gd name="connsiteX10" fmla="*/ 328084 w 403611"/>
                          <a:gd name="connsiteY10" fmla="*/ 295 h 161314"/>
                          <a:gd name="connsiteX11" fmla="*/ 403611 w 403611"/>
                          <a:gd name="connsiteY11" fmla="*/ 68211 h 161314"/>
                          <a:gd name="connsiteX0" fmla="*/ 0 w 403611"/>
                          <a:gd name="connsiteY0" fmla="*/ 150147 h 161571"/>
                          <a:gd name="connsiteX1" fmla="*/ 63276 w 403611"/>
                          <a:gd name="connsiteY1" fmla="*/ 161314 h 161571"/>
                          <a:gd name="connsiteX2" fmla="*/ 62555 w 403611"/>
                          <a:gd name="connsiteY2" fmla="*/ 80876 h 161571"/>
                          <a:gd name="connsiteX3" fmla="*/ 140205 w 403611"/>
                          <a:gd name="connsiteY3" fmla="*/ 147435 h 161571"/>
                          <a:gd name="connsiteX4" fmla="*/ 132745 w 403611"/>
                          <a:gd name="connsiteY4" fmla="*/ 59928 h 161571"/>
                          <a:gd name="connsiteX5" fmla="*/ 210576 w 403611"/>
                          <a:gd name="connsiteY5" fmla="*/ 126921 h 161571"/>
                          <a:gd name="connsiteX6" fmla="*/ 198760 w 403611"/>
                          <a:gd name="connsiteY6" fmla="*/ 40004 h 161571"/>
                          <a:gd name="connsiteX7" fmla="*/ 272870 w 403611"/>
                          <a:gd name="connsiteY7" fmla="*/ 107207 h 161571"/>
                          <a:gd name="connsiteX8" fmla="*/ 263722 w 403611"/>
                          <a:gd name="connsiteY8" fmla="*/ 19738 h 161571"/>
                          <a:gd name="connsiteX9" fmla="*/ 335422 w 403611"/>
                          <a:gd name="connsiteY9" fmla="*/ 88997 h 161571"/>
                          <a:gd name="connsiteX10" fmla="*/ 328084 w 403611"/>
                          <a:gd name="connsiteY10" fmla="*/ 295 h 161571"/>
                          <a:gd name="connsiteX11" fmla="*/ 403611 w 403611"/>
                          <a:gd name="connsiteY11" fmla="*/ 68211 h 161571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940"/>
                          <a:gd name="connsiteX1" fmla="*/ 63276 w 403611"/>
                          <a:gd name="connsiteY1" fmla="*/ 161314 h 161940"/>
                          <a:gd name="connsiteX2" fmla="*/ 62555 w 403611"/>
                          <a:gd name="connsiteY2" fmla="*/ 80876 h 161940"/>
                          <a:gd name="connsiteX3" fmla="*/ 140205 w 403611"/>
                          <a:gd name="connsiteY3" fmla="*/ 147435 h 161940"/>
                          <a:gd name="connsiteX4" fmla="*/ 132745 w 403611"/>
                          <a:gd name="connsiteY4" fmla="*/ 59928 h 161940"/>
                          <a:gd name="connsiteX5" fmla="*/ 210576 w 403611"/>
                          <a:gd name="connsiteY5" fmla="*/ 126921 h 161940"/>
                          <a:gd name="connsiteX6" fmla="*/ 198760 w 403611"/>
                          <a:gd name="connsiteY6" fmla="*/ 40004 h 161940"/>
                          <a:gd name="connsiteX7" fmla="*/ 272870 w 403611"/>
                          <a:gd name="connsiteY7" fmla="*/ 107207 h 161940"/>
                          <a:gd name="connsiteX8" fmla="*/ 263722 w 403611"/>
                          <a:gd name="connsiteY8" fmla="*/ 19738 h 161940"/>
                          <a:gd name="connsiteX9" fmla="*/ 335422 w 403611"/>
                          <a:gd name="connsiteY9" fmla="*/ 88997 h 161940"/>
                          <a:gd name="connsiteX10" fmla="*/ 328084 w 403611"/>
                          <a:gd name="connsiteY10" fmla="*/ 295 h 161940"/>
                          <a:gd name="connsiteX11" fmla="*/ 403611 w 403611"/>
                          <a:gd name="connsiteY11" fmla="*/ 68211 h 161940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0 w 403611"/>
                          <a:gd name="connsiteY0" fmla="*/ 150147 h 161801"/>
                          <a:gd name="connsiteX1" fmla="*/ 63276 w 403611"/>
                          <a:gd name="connsiteY1" fmla="*/ 161314 h 161801"/>
                          <a:gd name="connsiteX2" fmla="*/ 62555 w 403611"/>
                          <a:gd name="connsiteY2" fmla="*/ 80876 h 161801"/>
                          <a:gd name="connsiteX3" fmla="*/ 140205 w 403611"/>
                          <a:gd name="connsiteY3" fmla="*/ 147435 h 161801"/>
                          <a:gd name="connsiteX4" fmla="*/ 132745 w 403611"/>
                          <a:gd name="connsiteY4" fmla="*/ 59928 h 161801"/>
                          <a:gd name="connsiteX5" fmla="*/ 210576 w 403611"/>
                          <a:gd name="connsiteY5" fmla="*/ 126921 h 161801"/>
                          <a:gd name="connsiteX6" fmla="*/ 198760 w 403611"/>
                          <a:gd name="connsiteY6" fmla="*/ 40004 h 161801"/>
                          <a:gd name="connsiteX7" fmla="*/ 272870 w 403611"/>
                          <a:gd name="connsiteY7" fmla="*/ 107207 h 161801"/>
                          <a:gd name="connsiteX8" fmla="*/ 263722 w 403611"/>
                          <a:gd name="connsiteY8" fmla="*/ 19738 h 161801"/>
                          <a:gd name="connsiteX9" fmla="*/ 335422 w 403611"/>
                          <a:gd name="connsiteY9" fmla="*/ 88997 h 161801"/>
                          <a:gd name="connsiteX10" fmla="*/ 328084 w 403611"/>
                          <a:gd name="connsiteY10" fmla="*/ 295 h 161801"/>
                          <a:gd name="connsiteX11" fmla="*/ 403611 w 403611"/>
                          <a:gd name="connsiteY11" fmla="*/ 68211 h 161801"/>
                          <a:gd name="connsiteX0" fmla="*/ 8302 w 348637"/>
                          <a:gd name="connsiteY0" fmla="*/ 161314 h 161314"/>
                          <a:gd name="connsiteX1" fmla="*/ 7581 w 348637"/>
                          <a:gd name="connsiteY1" fmla="*/ 80876 h 161314"/>
                          <a:gd name="connsiteX2" fmla="*/ 85231 w 348637"/>
                          <a:gd name="connsiteY2" fmla="*/ 147435 h 161314"/>
                          <a:gd name="connsiteX3" fmla="*/ 77771 w 348637"/>
                          <a:gd name="connsiteY3" fmla="*/ 59928 h 161314"/>
                          <a:gd name="connsiteX4" fmla="*/ 155602 w 348637"/>
                          <a:gd name="connsiteY4" fmla="*/ 126921 h 161314"/>
                          <a:gd name="connsiteX5" fmla="*/ 143786 w 348637"/>
                          <a:gd name="connsiteY5" fmla="*/ 40004 h 161314"/>
                          <a:gd name="connsiteX6" fmla="*/ 217896 w 348637"/>
                          <a:gd name="connsiteY6" fmla="*/ 107207 h 161314"/>
                          <a:gd name="connsiteX7" fmla="*/ 208748 w 348637"/>
                          <a:gd name="connsiteY7" fmla="*/ 19738 h 161314"/>
                          <a:gd name="connsiteX8" fmla="*/ 280448 w 348637"/>
                          <a:gd name="connsiteY8" fmla="*/ 88997 h 161314"/>
                          <a:gd name="connsiteX9" fmla="*/ 273110 w 348637"/>
                          <a:gd name="connsiteY9" fmla="*/ 295 h 161314"/>
                          <a:gd name="connsiteX10" fmla="*/ 348637 w 348637"/>
                          <a:gd name="connsiteY10" fmla="*/ 68211 h 161314"/>
                          <a:gd name="connsiteX0" fmla="*/ 0 w 341056"/>
                          <a:gd name="connsiteY0" fmla="*/ 80876 h 148010"/>
                          <a:gd name="connsiteX1" fmla="*/ 77650 w 341056"/>
                          <a:gd name="connsiteY1" fmla="*/ 147435 h 148010"/>
                          <a:gd name="connsiteX2" fmla="*/ 70190 w 341056"/>
                          <a:gd name="connsiteY2" fmla="*/ 59928 h 148010"/>
                          <a:gd name="connsiteX3" fmla="*/ 148021 w 341056"/>
                          <a:gd name="connsiteY3" fmla="*/ 126921 h 148010"/>
                          <a:gd name="connsiteX4" fmla="*/ 136205 w 341056"/>
                          <a:gd name="connsiteY4" fmla="*/ 40004 h 148010"/>
                          <a:gd name="connsiteX5" fmla="*/ 210315 w 341056"/>
                          <a:gd name="connsiteY5" fmla="*/ 107207 h 148010"/>
                          <a:gd name="connsiteX6" fmla="*/ 201167 w 341056"/>
                          <a:gd name="connsiteY6" fmla="*/ 19738 h 148010"/>
                          <a:gd name="connsiteX7" fmla="*/ 272867 w 341056"/>
                          <a:gd name="connsiteY7" fmla="*/ 88997 h 148010"/>
                          <a:gd name="connsiteX8" fmla="*/ 265529 w 341056"/>
                          <a:gd name="connsiteY8" fmla="*/ 295 h 148010"/>
                          <a:gd name="connsiteX9" fmla="*/ 341056 w 341056"/>
                          <a:gd name="connsiteY9" fmla="*/ 68211 h 148010"/>
                          <a:gd name="connsiteX0" fmla="*/ 12759 w 276165"/>
                          <a:gd name="connsiteY0" fmla="*/ 147435 h 147435"/>
                          <a:gd name="connsiteX1" fmla="*/ 5299 w 276165"/>
                          <a:gd name="connsiteY1" fmla="*/ 59928 h 147435"/>
                          <a:gd name="connsiteX2" fmla="*/ 83130 w 276165"/>
                          <a:gd name="connsiteY2" fmla="*/ 126921 h 147435"/>
                          <a:gd name="connsiteX3" fmla="*/ 71314 w 276165"/>
                          <a:gd name="connsiteY3" fmla="*/ 40004 h 147435"/>
                          <a:gd name="connsiteX4" fmla="*/ 145424 w 276165"/>
                          <a:gd name="connsiteY4" fmla="*/ 107207 h 147435"/>
                          <a:gd name="connsiteX5" fmla="*/ 136276 w 276165"/>
                          <a:gd name="connsiteY5" fmla="*/ 19738 h 147435"/>
                          <a:gd name="connsiteX6" fmla="*/ 207976 w 276165"/>
                          <a:gd name="connsiteY6" fmla="*/ 88997 h 147435"/>
                          <a:gd name="connsiteX7" fmla="*/ 200638 w 276165"/>
                          <a:gd name="connsiteY7" fmla="*/ 295 h 147435"/>
                          <a:gd name="connsiteX8" fmla="*/ 276165 w 276165"/>
                          <a:gd name="connsiteY8" fmla="*/ 68211 h 1474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165" h="147435">
                            <a:moveTo>
                              <a:pt x="12759" y="147435"/>
                            </a:moveTo>
                            <a:cubicBezTo>
                              <a:pt x="36838" y="141295"/>
                              <a:pt x="-16330" y="67005"/>
                              <a:pt x="5299" y="59928"/>
                            </a:cubicBezTo>
                            <a:cubicBezTo>
                              <a:pt x="25335" y="55255"/>
                              <a:pt x="60766" y="133708"/>
                              <a:pt x="83130" y="126921"/>
                            </a:cubicBezTo>
                            <a:cubicBezTo>
                              <a:pt x="107849" y="119776"/>
                              <a:pt x="46025" y="47391"/>
                              <a:pt x="71314" y="40004"/>
                            </a:cubicBezTo>
                            <a:cubicBezTo>
                              <a:pt x="93013" y="33424"/>
                              <a:pt x="126124" y="113929"/>
                              <a:pt x="145424" y="107207"/>
                            </a:cubicBezTo>
                            <a:cubicBezTo>
                              <a:pt x="168505" y="101593"/>
                              <a:pt x="109312" y="28906"/>
                              <a:pt x="136276" y="19738"/>
                            </a:cubicBezTo>
                            <a:cubicBezTo>
                              <a:pt x="157051" y="14057"/>
                              <a:pt x="184602" y="95864"/>
                              <a:pt x="207976" y="88997"/>
                            </a:cubicBezTo>
                            <a:cubicBezTo>
                              <a:pt x="242747" y="78913"/>
                              <a:pt x="171180" y="9551"/>
                              <a:pt x="200638" y="295"/>
                            </a:cubicBezTo>
                            <a:cubicBezTo>
                              <a:pt x="222267" y="-5463"/>
                              <a:pt x="251120" y="75074"/>
                              <a:pt x="276165" y="68211"/>
                            </a:cubicBezTo>
                          </a:path>
                        </a:pathLst>
                      </a:custGeom>
                      <a:noFill/>
                      <a:ln w="25400">
                        <a:solidFill>
                          <a:srgbClr val="7030A0"/>
                        </a:solidFill>
                        <a:headEnd type="none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</p:grpSp>
              </p:grpSp>
              <p:sp>
                <p:nvSpPr>
                  <p:cNvPr id="95" name="Arc 94"/>
                  <p:cNvSpPr/>
                  <p:nvPr/>
                </p:nvSpPr>
                <p:spPr>
                  <a:xfrm rot="1660344">
                    <a:off x="8948141" y="3629523"/>
                    <a:ext cx="463074" cy="486937"/>
                  </a:xfrm>
                  <a:prstGeom prst="arc">
                    <a:avLst>
                      <a:gd name="adj1" fmla="val 17543184"/>
                      <a:gd name="adj2" fmla="val 172735"/>
                    </a:avLst>
                  </a:prstGeom>
                  <a:ln w="28575">
                    <a:solidFill>
                      <a:srgbClr val="BC8FFF"/>
                    </a:solidFill>
                  </a:ln>
                  <a:effectLst>
                    <a:outerShdw dist="12700" dir="2700000" algn="tl" rotWithShape="0">
                      <a:prstClr val="black"/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101" name="Forme libre 100"/>
              <p:cNvSpPr/>
              <p:nvPr/>
            </p:nvSpPr>
            <p:spPr>
              <a:xfrm rot="250418">
                <a:off x="10072768" y="3650396"/>
                <a:ext cx="1061020" cy="237747"/>
              </a:xfrm>
              <a:custGeom>
                <a:avLst/>
                <a:gdLst>
                  <a:gd name="connsiteX0" fmla="*/ 0 w 2006917"/>
                  <a:gd name="connsiteY0" fmla="*/ 203680 h 289405"/>
                  <a:gd name="connsiteX1" fmla="*/ 1766887 w 2006917"/>
                  <a:gd name="connsiteY1" fmla="*/ 1273 h 289405"/>
                  <a:gd name="connsiteX2" fmla="*/ 1985962 w 2006917"/>
                  <a:gd name="connsiteY2" fmla="*/ 289405 h 289405"/>
                  <a:gd name="connsiteX0" fmla="*/ 0 w 1987007"/>
                  <a:gd name="connsiteY0" fmla="*/ 202455 h 316750"/>
                  <a:gd name="connsiteX1" fmla="*/ 733425 w 1987007"/>
                  <a:gd name="connsiteY1" fmla="*/ 311992 h 316750"/>
                  <a:gd name="connsiteX2" fmla="*/ 1766887 w 1987007"/>
                  <a:gd name="connsiteY2" fmla="*/ 48 h 316750"/>
                  <a:gd name="connsiteX3" fmla="*/ 1985962 w 1987007"/>
                  <a:gd name="connsiteY3" fmla="*/ 288180 h 316750"/>
                  <a:gd name="connsiteX0" fmla="*/ 0 w 1987007"/>
                  <a:gd name="connsiteY0" fmla="*/ 247699 h 318361"/>
                  <a:gd name="connsiteX1" fmla="*/ 733425 w 1987007"/>
                  <a:gd name="connsiteY1" fmla="*/ 311992 h 318361"/>
                  <a:gd name="connsiteX2" fmla="*/ 1766887 w 1987007"/>
                  <a:gd name="connsiteY2" fmla="*/ 48 h 318361"/>
                  <a:gd name="connsiteX3" fmla="*/ 1985962 w 1987007"/>
                  <a:gd name="connsiteY3" fmla="*/ 288180 h 318361"/>
                  <a:gd name="connsiteX0" fmla="*/ 0 w 1987007"/>
                  <a:gd name="connsiteY0" fmla="*/ 247699 h 325651"/>
                  <a:gd name="connsiteX1" fmla="*/ 357187 w 1987007"/>
                  <a:gd name="connsiteY1" fmla="*/ 254733 h 325651"/>
                  <a:gd name="connsiteX2" fmla="*/ 733425 w 1987007"/>
                  <a:gd name="connsiteY2" fmla="*/ 311992 h 325651"/>
                  <a:gd name="connsiteX3" fmla="*/ 1766887 w 1987007"/>
                  <a:gd name="connsiteY3" fmla="*/ 48 h 325651"/>
                  <a:gd name="connsiteX4" fmla="*/ 1985962 w 1987007"/>
                  <a:gd name="connsiteY4" fmla="*/ 288180 h 325651"/>
                  <a:gd name="connsiteX0" fmla="*/ 0 w 1987007"/>
                  <a:gd name="connsiteY0" fmla="*/ 247699 h 324941"/>
                  <a:gd name="connsiteX1" fmla="*/ 185737 w 1987007"/>
                  <a:gd name="connsiteY1" fmla="*/ 247590 h 324941"/>
                  <a:gd name="connsiteX2" fmla="*/ 733425 w 1987007"/>
                  <a:gd name="connsiteY2" fmla="*/ 311992 h 324941"/>
                  <a:gd name="connsiteX3" fmla="*/ 1766887 w 1987007"/>
                  <a:gd name="connsiteY3" fmla="*/ 48 h 324941"/>
                  <a:gd name="connsiteX4" fmla="*/ 1985962 w 1987007"/>
                  <a:gd name="connsiteY4" fmla="*/ 288180 h 324941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87007"/>
                  <a:gd name="connsiteY0" fmla="*/ 247699 h 322815"/>
                  <a:gd name="connsiteX1" fmla="*/ 185737 w 1987007"/>
                  <a:gd name="connsiteY1" fmla="*/ 247590 h 322815"/>
                  <a:gd name="connsiteX2" fmla="*/ 733425 w 1987007"/>
                  <a:gd name="connsiteY2" fmla="*/ 311992 h 322815"/>
                  <a:gd name="connsiteX3" fmla="*/ 1766887 w 1987007"/>
                  <a:gd name="connsiteY3" fmla="*/ 48 h 322815"/>
                  <a:gd name="connsiteX4" fmla="*/ 1985962 w 1987007"/>
                  <a:gd name="connsiteY4" fmla="*/ 288180 h 322815"/>
                  <a:gd name="connsiteX0" fmla="*/ 0 w 1991770"/>
                  <a:gd name="connsiteY0" fmla="*/ 331043 h 331492"/>
                  <a:gd name="connsiteX1" fmla="*/ 190500 w 1991770"/>
                  <a:gd name="connsiteY1" fmla="*/ 247590 h 331492"/>
                  <a:gd name="connsiteX2" fmla="*/ 738188 w 1991770"/>
                  <a:gd name="connsiteY2" fmla="*/ 311992 h 331492"/>
                  <a:gd name="connsiteX3" fmla="*/ 1771650 w 1991770"/>
                  <a:gd name="connsiteY3" fmla="*/ 48 h 331492"/>
                  <a:gd name="connsiteX4" fmla="*/ 1990725 w 1991770"/>
                  <a:gd name="connsiteY4" fmla="*/ 288180 h 331492"/>
                  <a:gd name="connsiteX0" fmla="*/ 0 w 1996138"/>
                  <a:gd name="connsiteY0" fmla="*/ 330998 h 331447"/>
                  <a:gd name="connsiteX1" fmla="*/ 190500 w 1996138"/>
                  <a:gd name="connsiteY1" fmla="*/ 247545 h 331447"/>
                  <a:gd name="connsiteX2" fmla="*/ 414338 w 1996138"/>
                  <a:gd name="connsiteY2" fmla="*/ 283372 h 331447"/>
                  <a:gd name="connsiteX3" fmla="*/ 1771650 w 1996138"/>
                  <a:gd name="connsiteY3" fmla="*/ 3 h 331447"/>
                  <a:gd name="connsiteX4" fmla="*/ 1990725 w 1996138"/>
                  <a:gd name="connsiteY4" fmla="*/ 288135 h 331447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90500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0997 h 331446"/>
                  <a:gd name="connsiteX1" fmla="*/ 166687 w 1996138"/>
                  <a:gd name="connsiteY1" fmla="*/ 247544 h 331446"/>
                  <a:gd name="connsiteX2" fmla="*/ 414338 w 1996138"/>
                  <a:gd name="connsiteY2" fmla="*/ 283371 h 331446"/>
                  <a:gd name="connsiteX3" fmla="*/ 1771650 w 1996138"/>
                  <a:gd name="connsiteY3" fmla="*/ 2 h 331446"/>
                  <a:gd name="connsiteX4" fmla="*/ 1990725 w 1996138"/>
                  <a:gd name="connsiteY4" fmla="*/ 288134 h 331446"/>
                  <a:gd name="connsiteX0" fmla="*/ 0 w 1996138"/>
                  <a:gd name="connsiteY0" fmla="*/ 331062 h 331511"/>
                  <a:gd name="connsiteX1" fmla="*/ 166687 w 1996138"/>
                  <a:gd name="connsiteY1" fmla="*/ 247609 h 331511"/>
                  <a:gd name="connsiteX2" fmla="*/ 414338 w 1996138"/>
                  <a:gd name="connsiteY2" fmla="*/ 283436 h 331511"/>
                  <a:gd name="connsiteX3" fmla="*/ 523573 w 1996138"/>
                  <a:gd name="connsiteY3" fmla="*/ 261417 h 331511"/>
                  <a:gd name="connsiteX4" fmla="*/ 1771650 w 1996138"/>
                  <a:gd name="connsiteY4" fmla="*/ 67 h 331511"/>
                  <a:gd name="connsiteX5" fmla="*/ 1990725 w 1996138"/>
                  <a:gd name="connsiteY5" fmla="*/ 288199 h 331511"/>
                  <a:gd name="connsiteX0" fmla="*/ 0 w 1992208"/>
                  <a:gd name="connsiteY0" fmla="*/ 333218 h 333667"/>
                  <a:gd name="connsiteX1" fmla="*/ 166687 w 1992208"/>
                  <a:gd name="connsiteY1" fmla="*/ 249765 h 333667"/>
                  <a:gd name="connsiteX2" fmla="*/ 414338 w 1992208"/>
                  <a:gd name="connsiteY2" fmla="*/ 285592 h 333667"/>
                  <a:gd name="connsiteX3" fmla="*/ 664067 w 1992208"/>
                  <a:gd name="connsiteY3" fmla="*/ 163561 h 333667"/>
                  <a:gd name="connsiteX4" fmla="*/ 1771650 w 1992208"/>
                  <a:gd name="connsiteY4" fmla="*/ 2223 h 333667"/>
                  <a:gd name="connsiteX5" fmla="*/ 1990725 w 1992208"/>
                  <a:gd name="connsiteY5" fmla="*/ 290355 h 333667"/>
                  <a:gd name="connsiteX0" fmla="*/ 0 w 1992208"/>
                  <a:gd name="connsiteY0" fmla="*/ 333946 h 334395"/>
                  <a:gd name="connsiteX1" fmla="*/ 166687 w 1992208"/>
                  <a:gd name="connsiteY1" fmla="*/ 250493 h 334395"/>
                  <a:gd name="connsiteX2" fmla="*/ 414338 w 1992208"/>
                  <a:gd name="connsiteY2" fmla="*/ 286320 h 334395"/>
                  <a:gd name="connsiteX3" fmla="*/ 664067 w 1992208"/>
                  <a:gd name="connsiteY3" fmla="*/ 164289 h 334395"/>
                  <a:gd name="connsiteX4" fmla="*/ 747410 w 1992208"/>
                  <a:gd name="connsiteY4" fmla="*/ 142859 h 334395"/>
                  <a:gd name="connsiteX5" fmla="*/ 1771650 w 1992208"/>
                  <a:gd name="connsiteY5" fmla="*/ 2951 h 334395"/>
                  <a:gd name="connsiteX6" fmla="*/ 1990725 w 1992208"/>
                  <a:gd name="connsiteY6" fmla="*/ 291083 h 334395"/>
                  <a:gd name="connsiteX0" fmla="*/ 0 w 1991334"/>
                  <a:gd name="connsiteY0" fmla="*/ 331634 h 332083"/>
                  <a:gd name="connsiteX1" fmla="*/ 166687 w 1991334"/>
                  <a:gd name="connsiteY1" fmla="*/ 248181 h 332083"/>
                  <a:gd name="connsiteX2" fmla="*/ 414338 w 1991334"/>
                  <a:gd name="connsiteY2" fmla="*/ 284008 h 332083"/>
                  <a:gd name="connsiteX3" fmla="*/ 664067 w 1991334"/>
                  <a:gd name="connsiteY3" fmla="*/ 161977 h 332083"/>
                  <a:gd name="connsiteX4" fmla="*/ 885523 w 1991334"/>
                  <a:gd name="connsiteY4" fmla="*/ 209603 h 332083"/>
                  <a:gd name="connsiteX5" fmla="*/ 1771650 w 1991334"/>
                  <a:gd name="connsiteY5" fmla="*/ 639 h 332083"/>
                  <a:gd name="connsiteX6" fmla="*/ 1990725 w 1991334"/>
                  <a:gd name="connsiteY6" fmla="*/ 288771 h 332083"/>
                  <a:gd name="connsiteX0" fmla="*/ 0 w 1991334"/>
                  <a:gd name="connsiteY0" fmla="*/ 333367 h 333816"/>
                  <a:gd name="connsiteX1" fmla="*/ 166687 w 1991334"/>
                  <a:gd name="connsiteY1" fmla="*/ 249914 h 333816"/>
                  <a:gd name="connsiteX2" fmla="*/ 414338 w 1991334"/>
                  <a:gd name="connsiteY2" fmla="*/ 285741 h 333816"/>
                  <a:gd name="connsiteX3" fmla="*/ 664067 w 1991334"/>
                  <a:gd name="connsiteY3" fmla="*/ 163710 h 333816"/>
                  <a:gd name="connsiteX4" fmla="*/ 885523 w 1991334"/>
                  <a:gd name="connsiteY4" fmla="*/ 211336 h 333816"/>
                  <a:gd name="connsiteX5" fmla="*/ 1109360 w 1991334"/>
                  <a:gd name="connsiteY5" fmla="*/ 156567 h 333816"/>
                  <a:gd name="connsiteX6" fmla="*/ 1771650 w 1991334"/>
                  <a:gd name="connsiteY6" fmla="*/ 2372 h 333816"/>
                  <a:gd name="connsiteX7" fmla="*/ 1990725 w 1991334"/>
                  <a:gd name="connsiteY7" fmla="*/ 290504 h 333816"/>
                  <a:gd name="connsiteX0" fmla="*/ 0 w 1991099"/>
                  <a:gd name="connsiteY0" fmla="*/ 338000 h 338449"/>
                  <a:gd name="connsiteX1" fmla="*/ 166687 w 1991099"/>
                  <a:gd name="connsiteY1" fmla="*/ 254547 h 338449"/>
                  <a:gd name="connsiteX2" fmla="*/ 414338 w 1991099"/>
                  <a:gd name="connsiteY2" fmla="*/ 290374 h 338449"/>
                  <a:gd name="connsiteX3" fmla="*/ 664067 w 1991099"/>
                  <a:gd name="connsiteY3" fmla="*/ 168343 h 338449"/>
                  <a:gd name="connsiteX4" fmla="*/ 885523 w 1991099"/>
                  <a:gd name="connsiteY4" fmla="*/ 215969 h 338449"/>
                  <a:gd name="connsiteX5" fmla="*/ 1085547 w 1991099"/>
                  <a:gd name="connsiteY5" fmla="*/ 99287 h 338449"/>
                  <a:gd name="connsiteX6" fmla="*/ 1771650 w 1991099"/>
                  <a:gd name="connsiteY6" fmla="*/ 7005 h 338449"/>
                  <a:gd name="connsiteX7" fmla="*/ 1990725 w 1991099"/>
                  <a:gd name="connsiteY7" fmla="*/ 295137 h 338449"/>
                  <a:gd name="connsiteX0" fmla="*/ 0 w 1991099"/>
                  <a:gd name="connsiteY0" fmla="*/ 339393 h 339842"/>
                  <a:gd name="connsiteX1" fmla="*/ 166687 w 1991099"/>
                  <a:gd name="connsiteY1" fmla="*/ 255940 h 339842"/>
                  <a:gd name="connsiteX2" fmla="*/ 414338 w 1991099"/>
                  <a:gd name="connsiteY2" fmla="*/ 291767 h 339842"/>
                  <a:gd name="connsiteX3" fmla="*/ 664067 w 1991099"/>
                  <a:gd name="connsiteY3" fmla="*/ 169736 h 339842"/>
                  <a:gd name="connsiteX4" fmla="*/ 885523 w 1991099"/>
                  <a:gd name="connsiteY4" fmla="*/ 217362 h 339842"/>
                  <a:gd name="connsiteX5" fmla="*/ 1085547 w 1991099"/>
                  <a:gd name="connsiteY5" fmla="*/ 100680 h 339842"/>
                  <a:gd name="connsiteX6" fmla="*/ 1149843 w 1991099"/>
                  <a:gd name="connsiteY6" fmla="*/ 79250 h 339842"/>
                  <a:gd name="connsiteX7" fmla="*/ 1771650 w 1991099"/>
                  <a:gd name="connsiteY7" fmla="*/ 8398 h 339842"/>
                  <a:gd name="connsiteX8" fmla="*/ 1990725 w 1991099"/>
                  <a:gd name="connsiteY8" fmla="*/ 296530 h 339842"/>
                  <a:gd name="connsiteX0" fmla="*/ 0 w 1990974"/>
                  <a:gd name="connsiteY0" fmla="*/ 333114 h 333563"/>
                  <a:gd name="connsiteX1" fmla="*/ 166687 w 1990974"/>
                  <a:gd name="connsiteY1" fmla="*/ 249661 h 333563"/>
                  <a:gd name="connsiteX2" fmla="*/ 414338 w 1990974"/>
                  <a:gd name="connsiteY2" fmla="*/ 285488 h 333563"/>
                  <a:gd name="connsiteX3" fmla="*/ 664067 w 1990974"/>
                  <a:gd name="connsiteY3" fmla="*/ 163457 h 333563"/>
                  <a:gd name="connsiteX4" fmla="*/ 885523 w 1990974"/>
                  <a:gd name="connsiteY4" fmla="*/ 211083 h 333563"/>
                  <a:gd name="connsiteX5" fmla="*/ 1085547 w 1990974"/>
                  <a:gd name="connsiteY5" fmla="*/ 94401 h 333563"/>
                  <a:gd name="connsiteX6" fmla="*/ 1333200 w 1990974"/>
                  <a:gd name="connsiteY6" fmla="*/ 156315 h 333563"/>
                  <a:gd name="connsiteX7" fmla="*/ 1771650 w 1990974"/>
                  <a:gd name="connsiteY7" fmla="*/ 2119 h 333563"/>
                  <a:gd name="connsiteX8" fmla="*/ 1990725 w 1990974"/>
                  <a:gd name="connsiteY8" fmla="*/ 290251 h 333563"/>
                  <a:gd name="connsiteX0" fmla="*/ 0 w 1990836"/>
                  <a:gd name="connsiteY0" fmla="*/ 323709 h 324158"/>
                  <a:gd name="connsiteX1" fmla="*/ 166687 w 1990836"/>
                  <a:gd name="connsiteY1" fmla="*/ 240256 h 324158"/>
                  <a:gd name="connsiteX2" fmla="*/ 414338 w 1990836"/>
                  <a:gd name="connsiteY2" fmla="*/ 276083 h 324158"/>
                  <a:gd name="connsiteX3" fmla="*/ 664067 w 1990836"/>
                  <a:gd name="connsiteY3" fmla="*/ 154052 h 324158"/>
                  <a:gd name="connsiteX4" fmla="*/ 885523 w 1990836"/>
                  <a:gd name="connsiteY4" fmla="*/ 201678 h 324158"/>
                  <a:gd name="connsiteX5" fmla="*/ 1085547 w 1990836"/>
                  <a:gd name="connsiteY5" fmla="*/ 84996 h 324158"/>
                  <a:gd name="connsiteX6" fmla="*/ 1333200 w 1990836"/>
                  <a:gd name="connsiteY6" fmla="*/ 146910 h 324158"/>
                  <a:gd name="connsiteX7" fmla="*/ 1621631 w 1990836"/>
                  <a:gd name="connsiteY7" fmla="*/ 2239 h 324158"/>
                  <a:gd name="connsiteX8" fmla="*/ 1990725 w 1990836"/>
                  <a:gd name="connsiteY8" fmla="*/ 280846 h 324158"/>
                  <a:gd name="connsiteX0" fmla="*/ 0 w 1945610"/>
                  <a:gd name="connsiteY0" fmla="*/ 344176 h 344625"/>
                  <a:gd name="connsiteX1" fmla="*/ 166687 w 1945610"/>
                  <a:gd name="connsiteY1" fmla="*/ 260723 h 344625"/>
                  <a:gd name="connsiteX2" fmla="*/ 414338 w 1945610"/>
                  <a:gd name="connsiteY2" fmla="*/ 296550 h 344625"/>
                  <a:gd name="connsiteX3" fmla="*/ 664067 w 1945610"/>
                  <a:gd name="connsiteY3" fmla="*/ 174519 h 344625"/>
                  <a:gd name="connsiteX4" fmla="*/ 885523 w 1945610"/>
                  <a:gd name="connsiteY4" fmla="*/ 222145 h 344625"/>
                  <a:gd name="connsiteX5" fmla="*/ 1085547 w 1945610"/>
                  <a:gd name="connsiteY5" fmla="*/ 105463 h 344625"/>
                  <a:gd name="connsiteX6" fmla="*/ 1333200 w 1945610"/>
                  <a:gd name="connsiteY6" fmla="*/ 167377 h 344625"/>
                  <a:gd name="connsiteX7" fmla="*/ 1621631 w 1945610"/>
                  <a:gd name="connsiteY7" fmla="*/ 22706 h 344625"/>
                  <a:gd name="connsiteX8" fmla="*/ 1945481 w 1945610"/>
                  <a:gd name="connsiteY8" fmla="*/ 29851 h 344625"/>
                  <a:gd name="connsiteX0" fmla="*/ 0 w 1945481"/>
                  <a:gd name="connsiteY0" fmla="*/ 344506 h 344955"/>
                  <a:gd name="connsiteX1" fmla="*/ 166687 w 1945481"/>
                  <a:gd name="connsiteY1" fmla="*/ 261053 h 344955"/>
                  <a:gd name="connsiteX2" fmla="*/ 414338 w 1945481"/>
                  <a:gd name="connsiteY2" fmla="*/ 296880 h 344955"/>
                  <a:gd name="connsiteX3" fmla="*/ 664067 w 1945481"/>
                  <a:gd name="connsiteY3" fmla="*/ 174849 h 344955"/>
                  <a:gd name="connsiteX4" fmla="*/ 885523 w 1945481"/>
                  <a:gd name="connsiteY4" fmla="*/ 222475 h 344955"/>
                  <a:gd name="connsiteX5" fmla="*/ 1085547 w 1945481"/>
                  <a:gd name="connsiteY5" fmla="*/ 105793 h 344955"/>
                  <a:gd name="connsiteX6" fmla="*/ 1333200 w 1945481"/>
                  <a:gd name="connsiteY6" fmla="*/ 167707 h 344955"/>
                  <a:gd name="connsiteX7" fmla="*/ 1621631 w 1945481"/>
                  <a:gd name="connsiteY7" fmla="*/ 23036 h 344955"/>
                  <a:gd name="connsiteX8" fmla="*/ 1799924 w 1945481"/>
                  <a:gd name="connsiteY8" fmla="*/ 1020 h 344955"/>
                  <a:gd name="connsiteX9" fmla="*/ 1945481 w 1945481"/>
                  <a:gd name="connsiteY9" fmla="*/ 30181 h 344955"/>
                  <a:gd name="connsiteX0" fmla="*/ 0 w 1945481"/>
                  <a:gd name="connsiteY0" fmla="*/ 323206 h 323655"/>
                  <a:gd name="connsiteX1" fmla="*/ 166687 w 1945481"/>
                  <a:gd name="connsiteY1" fmla="*/ 239753 h 323655"/>
                  <a:gd name="connsiteX2" fmla="*/ 414338 w 1945481"/>
                  <a:gd name="connsiteY2" fmla="*/ 275580 h 323655"/>
                  <a:gd name="connsiteX3" fmla="*/ 664067 w 1945481"/>
                  <a:gd name="connsiteY3" fmla="*/ 153549 h 323655"/>
                  <a:gd name="connsiteX4" fmla="*/ 885523 w 1945481"/>
                  <a:gd name="connsiteY4" fmla="*/ 201175 h 323655"/>
                  <a:gd name="connsiteX5" fmla="*/ 1085547 w 1945481"/>
                  <a:gd name="connsiteY5" fmla="*/ 84493 h 323655"/>
                  <a:gd name="connsiteX6" fmla="*/ 1333200 w 1945481"/>
                  <a:gd name="connsiteY6" fmla="*/ 146407 h 323655"/>
                  <a:gd name="connsiteX7" fmla="*/ 1621631 w 1945481"/>
                  <a:gd name="connsiteY7" fmla="*/ 1736 h 323655"/>
                  <a:gd name="connsiteX8" fmla="*/ 1821356 w 1945481"/>
                  <a:gd name="connsiteY8" fmla="*/ 63064 h 323655"/>
                  <a:gd name="connsiteX9" fmla="*/ 1945481 w 1945481"/>
                  <a:gd name="connsiteY9" fmla="*/ 8881 h 323655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085547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33172 w 1945481"/>
                  <a:gd name="connsiteY5" fmla="*/ 79835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8548 h 318997"/>
                  <a:gd name="connsiteX1" fmla="*/ 166687 w 1945481"/>
                  <a:gd name="connsiteY1" fmla="*/ 235095 h 318997"/>
                  <a:gd name="connsiteX2" fmla="*/ 414338 w 1945481"/>
                  <a:gd name="connsiteY2" fmla="*/ 270922 h 318997"/>
                  <a:gd name="connsiteX3" fmla="*/ 664067 w 1945481"/>
                  <a:gd name="connsiteY3" fmla="*/ 148891 h 318997"/>
                  <a:gd name="connsiteX4" fmla="*/ 885523 w 1945481"/>
                  <a:gd name="connsiteY4" fmla="*/ 196517 h 318997"/>
                  <a:gd name="connsiteX5" fmla="*/ 1114122 w 1945481"/>
                  <a:gd name="connsiteY5" fmla="*/ 77453 h 318997"/>
                  <a:gd name="connsiteX6" fmla="*/ 1333200 w 1945481"/>
                  <a:gd name="connsiteY6" fmla="*/ 141749 h 318997"/>
                  <a:gd name="connsiteX7" fmla="*/ 1571624 w 1945481"/>
                  <a:gd name="connsiteY7" fmla="*/ 1841 h 318997"/>
                  <a:gd name="connsiteX8" fmla="*/ 1821356 w 1945481"/>
                  <a:gd name="connsiteY8" fmla="*/ 58406 h 318997"/>
                  <a:gd name="connsiteX9" fmla="*/ 1945481 w 1945481"/>
                  <a:gd name="connsiteY9" fmla="*/ 4223 h 318997"/>
                  <a:gd name="connsiteX0" fmla="*/ 0 w 1945481"/>
                  <a:gd name="connsiteY0" fmla="*/ 316936 h 317385"/>
                  <a:gd name="connsiteX1" fmla="*/ 166687 w 1945481"/>
                  <a:gd name="connsiteY1" fmla="*/ 233483 h 317385"/>
                  <a:gd name="connsiteX2" fmla="*/ 414338 w 1945481"/>
                  <a:gd name="connsiteY2" fmla="*/ 269310 h 317385"/>
                  <a:gd name="connsiteX3" fmla="*/ 664067 w 1945481"/>
                  <a:gd name="connsiteY3" fmla="*/ 147279 h 317385"/>
                  <a:gd name="connsiteX4" fmla="*/ 885523 w 1945481"/>
                  <a:gd name="connsiteY4" fmla="*/ 194905 h 317385"/>
                  <a:gd name="connsiteX5" fmla="*/ 1114122 w 1945481"/>
                  <a:gd name="connsiteY5" fmla="*/ 75841 h 317385"/>
                  <a:gd name="connsiteX6" fmla="*/ 1333200 w 1945481"/>
                  <a:gd name="connsiteY6" fmla="*/ 140137 h 317385"/>
                  <a:gd name="connsiteX7" fmla="*/ 1571624 w 1945481"/>
                  <a:gd name="connsiteY7" fmla="*/ 229 h 317385"/>
                  <a:gd name="connsiteX8" fmla="*/ 1821356 w 1945481"/>
                  <a:gd name="connsiteY8" fmla="*/ 56794 h 317385"/>
                  <a:gd name="connsiteX9" fmla="*/ 1945481 w 1945481"/>
                  <a:gd name="connsiteY9" fmla="*/ 2611 h 31738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45481"/>
                  <a:gd name="connsiteY0" fmla="*/ 316906 h 317355"/>
                  <a:gd name="connsiteX1" fmla="*/ 166687 w 1945481"/>
                  <a:gd name="connsiteY1" fmla="*/ 233453 h 317355"/>
                  <a:gd name="connsiteX2" fmla="*/ 414338 w 1945481"/>
                  <a:gd name="connsiteY2" fmla="*/ 269280 h 317355"/>
                  <a:gd name="connsiteX3" fmla="*/ 664067 w 1945481"/>
                  <a:gd name="connsiteY3" fmla="*/ 147249 h 317355"/>
                  <a:gd name="connsiteX4" fmla="*/ 885523 w 1945481"/>
                  <a:gd name="connsiteY4" fmla="*/ 194875 h 317355"/>
                  <a:gd name="connsiteX5" fmla="*/ 1114122 w 1945481"/>
                  <a:gd name="connsiteY5" fmla="*/ 75811 h 317355"/>
                  <a:gd name="connsiteX6" fmla="*/ 1333200 w 1945481"/>
                  <a:gd name="connsiteY6" fmla="*/ 140107 h 317355"/>
                  <a:gd name="connsiteX7" fmla="*/ 1571624 w 1945481"/>
                  <a:gd name="connsiteY7" fmla="*/ 199 h 317355"/>
                  <a:gd name="connsiteX8" fmla="*/ 1821356 w 1945481"/>
                  <a:gd name="connsiteY8" fmla="*/ 56764 h 317355"/>
                  <a:gd name="connsiteX9" fmla="*/ 1945481 w 1945481"/>
                  <a:gd name="connsiteY9" fmla="*/ 2581 h 317355"/>
                  <a:gd name="connsiteX0" fmla="*/ 0 w 1995487"/>
                  <a:gd name="connsiteY0" fmla="*/ 371634 h 372083"/>
                  <a:gd name="connsiteX1" fmla="*/ 166687 w 1995487"/>
                  <a:gd name="connsiteY1" fmla="*/ 288181 h 372083"/>
                  <a:gd name="connsiteX2" fmla="*/ 414338 w 1995487"/>
                  <a:gd name="connsiteY2" fmla="*/ 324008 h 372083"/>
                  <a:gd name="connsiteX3" fmla="*/ 664067 w 1995487"/>
                  <a:gd name="connsiteY3" fmla="*/ 201977 h 372083"/>
                  <a:gd name="connsiteX4" fmla="*/ 885523 w 1995487"/>
                  <a:gd name="connsiteY4" fmla="*/ 249603 h 372083"/>
                  <a:gd name="connsiteX5" fmla="*/ 1114122 w 1995487"/>
                  <a:gd name="connsiteY5" fmla="*/ 130539 h 372083"/>
                  <a:gd name="connsiteX6" fmla="*/ 1333200 w 1995487"/>
                  <a:gd name="connsiteY6" fmla="*/ 194835 h 372083"/>
                  <a:gd name="connsiteX7" fmla="*/ 1571624 w 1995487"/>
                  <a:gd name="connsiteY7" fmla="*/ 54927 h 372083"/>
                  <a:gd name="connsiteX8" fmla="*/ 1821356 w 1995487"/>
                  <a:gd name="connsiteY8" fmla="*/ 111492 h 372083"/>
                  <a:gd name="connsiteX9" fmla="*/ 1995487 w 1995487"/>
                  <a:gd name="connsiteY9" fmla="*/ 159 h 372083"/>
                  <a:gd name="connsiteX0" fmla="*/ 0 w 1993105"/>
                  <a:gd name="connsiteY0" fmla="*/ 317020 h 317469"/>
                  <a:gd name="connsiteX1" fmla="*/ 166687 w 1993105"/>
                  <a:gd name="connsiteY1" fmla="*/ 233567 h 317469"/>
                  <a:gd name="connsiteX2" fmla="*/ 414338 w 1993105"/>
                  <a:gd name="connsiteY2" fmla="*/ 269394 h 317469"/>
                  <a:gd name="connsiteX3" fmla="*/ 664067 w 1993105"/>
                  <a:gd name="connsiteY3" fmla="*/ 147363 h 317469"/>
                  <a:gd name="connsiteX4" fmla="*/ 885523 w 1993105"/>
                  <a:gd name="connsiteY4" fmla="*/ 194989 h 317469"/>
                  <a:gd name="connsiteX5" fmla="*/ 1114122 w 1993105"/>
                  <a:gd name="connsiteY5" fmla="*/ 75925 h 317469"/>
                  <a:gd name="connsiteX6" fmla="*/ 1333200 w 1993105"/>
                  <a:gd name="connsiteY6" fmla="*/ 140221 h 317469"/>
                  <a:gd name="connsiteX7" fmla="*/ 1571624 w 1993105"/>
                  <a:gd name="connsiteY7" fmla="*/ 313 h 317469"/>
                  <a:gd name="connsiteX8" fmla="*/ 1821356 w 1993105"/>
                  <a:gd name="connsiteY8" fmla="*/ 56878 h 317469"/>
                  <a:gd name="connsiteX9" fmla="*/ 1993105 w 1993105"/>
                  <a:gd name="connsiteY9" fmla="*/ 314 h 317469"/>
                  <a:gd name="connsiteX0" fmla="*/ 0 w 1962149"/>
                  <a:gd name="connsiteY0" fmla="*/ 328871 h 329320"/>
                  <a:gd name="connsiteX1" fmla="*/ 166687 w 1962149"/>
                  <a:gd name="connsiteY1" fmla="*/ 245418 h 329320"/>
                  <a:gd name="connsiteX2" fmla="*/ 414338 w 1962149"/>
                  <a:gd name="connsiteY2" fmla="*/ 281245 h 329320"/>
                  <a:gd name="connsiteX3" fmla="*/ 664067 w 1962149"/>
                  <a:gd name="connsiteY3" fmla="*/ 159214 h 329320"/>
                  <a:gd name="connsiteX4" fmla="*/ 885523 w 1962149"/>
                  <a:gd name="connsiteY4" fmla="*/ 206840 h 329320"/>
                  <a:gd name="connsiteX5" fmla="*/ 1114122 w 1962149"/>
                  <a:gd name="connsiteY5" fmla="*/ 87776 h 329320"/>
                  <a:gd name="connsiteX6" fmla="*/ 1333200 w 1962149"/>
                  <a:gd name="connsiteY6" fmla="*/ 152072 h 329320"/>
                  <a:gd name="connsiteX7" fmla="*/ 1571624 w 1962149"/>
                  <a:gd name="connsiteY7" fmla="*/ 12164 h 329320"/>
                  <a:gd name="connsiteX8" fmla="*/ 1821356 w 1962149"/>
                  <a:gd name="connsiteY8" fmla="*/ 68729 h 329320"/>
                  <a:gd name="connsiteX9" fmla="*/ 1962149 w 1962149"/>
                  <a:gd name="connsiteY9" fmla="*/ 259 h 329320"/>
                  <a:gd name="connsiteX0" fmla="*/ 0 w 1962149"/>
                  <a:gd name="connsiteY0" fmla="*/ 328880 h 329329"/>
                  <a:gd name="connsiteX1" fmla="*/ 166687 w 1962149"/>
                  <a:gd name="connsiteY1" fmla="*/ 245427 h 329329"/>
                  <a:gd name="connsiteX2" fmla="*/ 414338 w 1962149"/>
                  <a:gd name="connsiteY2" fmla="*/ 281254 h 329329"/>
                  <a:gd name="connsiteX3" fmla="*/ 664067 w 1962149"/>
                  <a:gd name="connsiteY3" fmla="*/ 159223 h 329329"/>
                  <a:gd name="connsiteX4" fmla="*/ 885523 w 1962149"/>
                  <a:gd name="connsiteY4" fmla="*/ 206849 h 329329"/>
                  <a:gd name="connsiteX5" fmla="*/ 1114122 w 1962149"/>
                  <a:gd name="connsiteY5" fmla="*/ 87785 h 329329"/>
                  <a:gd name="connsiteX6" fmla="*/ 1333200 w 1962149"/>
                  <a:gd name="connsiteY6" fmla="*/ 152081 h 329329"/>
                  <a:gd name="connsiteX7" fmla="*/ 1571624 w 1962149"/>
                  <a:gd name="connsiteY7" fmla="*/ 12173 h 329329"/>
                  <a:gd name="connsiteX8" fmla="*/ 1821356 w 1962149"/>
                  <a:gd name="connsiteY8" fmla="*/ 68738 h 329329"/>
                  <a:gd name="connsiteX9" fmla="*/ 1962149 w 1962149"/>
                  <a:gd name="connsiteY9" fmla="*/ 268 h 329329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71624 w 1955006"/>
                  <a:gd name="connsiteY7" fmla="*/ 16918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3200 w 1955006"/>
                  <a:gd name="connsiteY6" fmla="*/ 156826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74"/>
                  <a:gd name="connsiteX1" fmla="*/ 166687 w 1955006"/>
                  <a:gd name="connsiteY1" fmla="*/ 250172 h 334074"/>
                  <a:gd name="connsiteX2" fmla="*/ 414338 w 1955006"/>
                  <a:gd name="connsiteY2" fmla="*/ 285999 h 334074"/>
                  <a:gd name="connsiteX3" fmla="*/ 664067 w 1955006"/>
                  <a:gd name="connsiteY3" fmla="*/ 163968 h 334074"/>
                  <a:gd name="connsiteX4" fmla="*/ 885523 w 1955006"/>
                  <a:gd name="connsiteY4" fmla="*/ 211594 h 334074"/>
                  <a:gd name="connsiteX5" fmla="*/ 1114122 w 1955006"/>
                  <a:gd name="connsiteY5" fmla="*/ 92530 h 334074"/>
                  <a:gd name="connsiteX6" fmla="*/ 1337962 w 1955006"/>
                  <a:gd name="connsiteY6" fmla="*/ 144920 h 334074"/>
                  <a:gd name="connsiteX7" fmla="*/ 1597818 w 1955006"/>
                  <a:gd name="connsiteY7" fmla="*/ 14537 h 334074"/>
                  <a:gd name="connsiteX8" fmla="*/ 1821356 w 1955006"/>
                  <a:gd name="connsiteY8" fmla="*/ 73483 h 334074"/>
                  <a:gd name="connsiteX9" fmla="*/ 1955006 w 1955006"/>
                  <a:gd name="connsiteY9" fmla="*/ 250 h 334074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14338 w 1955006"/>
                  <a:gd name="connsiteY2" fmla="*/ 285999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404237 w 1955006"/>
                  <a:gd name="connsiteY2" fmla="*/ 282626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52"/>
                  <a:gd name="connsiteX1" fmla="*/ 166687 w 1955006"/>
                  <a:gd name="connsiteY1" fmla="*/ 250172 h 334052"/>
                  <a:gd name="connsiteX2" fmla="*/ 398852 w 1955006"/>
                  <a:gd name="connsiteY2" fmla="*/ 278583 h 334052"/>
                  <a:gd name="connsiteX3" fmla="*/ 664067 w 1955006"/>
                  <a:gd name="connsiteY3" fmla="*/ 163968 h 334052"/>
                  <a:gd name="connsiteX4" fmla="*/ 885523 w 1955006"/>
                  <a:gd name="connsiteY4" fmla="*/ 211594 h 334052"/>
                  <a:gd name="connsiteX5" fmla="*/ 1114122 w 1955006"/>
                  <a:gd name="connsiteY5" fmla="*/ 92530 h 334052"/>
                  <a:gd name="connsiteX6" fmla="*/ 1337962 w 1955006"/>
                  <a:gd name="connsiteY6" fmla="*/ 144920 h 334052"/>
                  <a:gd name="connsiteX7" fmla="*/ 1597818 w 1955006"/>
                  <a:gd name="connsiteY7" fmla="*/ 14537 h 334052"/>
                  <a:gd name="connsiteX8" fmla="*/ 1821356 w 1955006"/>
                  <a:gd name="connsiteY8" fmla="*/ 73483 h 334052"/>
                  <a:gd name="connsiteX9" fmla="*/ 1955006 w 1955006"/>
                  <a:gd name="connsiteY9" fmla="*/ 250 h 33405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64067 w 1955006"/>
                  <a:gd name="connsiteY3" fmla="*/ 163968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45878 w 1955006"/>
                  <a:gd name="connsiteY3" fmla="*/ 171367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85523 w 1955006"/>
                  <a:gd name="connsiteY4" fmla="*/ 211594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114122 w 1955006"/>
                  <a:gd name="connsiteY5" fmla="*/ 92530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7962 w 1955006"/>
                  <a:gd name="connsiteY6" fmla="*/ 144920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97818 w 1955006"/>
                  <a:gd name="connsiteY7" fmla="*/ 14537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80300 w 1955006"/>
                  <a:gd name="connsiteY7" fmla="*/ 26652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25 h 334042"/>
                  <a:gd name="connsiteX1" fmla="*/ 180831 w 1955006"/>
                  <a:gd name="connsiteY1" fmla="*/ 248159 h 334042"/>
                  <a:gd name="connsiteX2" fmla="*/ 398852 w 1955006"/>
                  <a:gd name="connsiteY2" fmla="*/ 278583 h 334042"/>
                  <a:gd name="connsiteX3" fmla="*/ 654293 w 1955006"/>
                  <a:gd name="connsiteY3" fmla="*/ 179791 h 334042"/>
                  <a:gd name="connsiteX4" fmla="*/ 865321 w 1955006"/>
                  <a:gd name="connsiteY4" fmla="*/ 204849 h 334042"/>
                  <a:gd name="connsiteX5" fmla="*/ 1089532 w 1955006"/>
                  <a:gd name="connsiteY5" fmla="*/ 105652 h 334042"/>
                  <a:gd name="connsiteX6" fmla="*/ 1333239 w 1955006"/>
                  <a:gd name="connsiteY6" fmla="*/ 162429 h 334042"/>
                  <a:gd name="connsiteX7" fmla="*/ 1571206 w 1955006"/>
                  <a:gd name="connsiteY7" fmla="*/ 30350 h 334042"/>
                  <a:gd name="connsiteX8" fmla="*/ 1821356 w 1955006"/>
                  <a:gd name="connsiteY8" fmla="*/ 73483 h 334042"/>
                  <a:gd name="connsiteX9" fmla="*/ 1955006 w 1955006"/>
                  <a:gd name="connsiteY9" fmla="*/ 250 h 334042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606 h 334023"/>
                  <a:gd name="connsiteX1" fmla="*/ 180831 w 1955006"/>
                  <a:gd name="connsiteY1" fmla="*/ 248140 h 334023"/>
                  <a:gd name="connsiteX2" fmla="*/ 398852 w 1955006"/>
                  <a:gd name="connsiteY2" fmla="*/ 278564 h 334023"/>
                  <a:gd name="connsiteX3" fmla="*/ 654293 w 1955006"/>
                  <a:gd name="connsiteY3" fmla="*/ 179772 h 334023"/>
                  <a:gd name="connsiteX4" fmla="*/ 865321 w 1955006"/>
                  <a:gd name="connsiteY4" fmla="*/ 204830 h 334023"/>
                  <a:gd name="connsiteX5" fmla="*/ 1089532 w 1955006"/>
                  <a:gd name="connsiteY5" fmla="*/ 105633 h 334023"/>
                  <a:gd name="connsiteX6" fmla="*/ 1333239 w 1955006"/>
                  <a:gd name="connsiteY6" fmla="*/ 162410 h 334023"/>
                  <a:gd name="connsiteX7" fmla="*/ 1571206 w 1955006"/>
                  <a:gd name="connsiteY7" fmla="*/ 30331 h 334023"/>
                  <a:gd name="connsiteX8" fmla="*/ 1829435 w 1955006"/>
                  <a:gd name="connsiteY8" fmla="*/ 79530 h 334023"/>
                  <a:gd name="connsiteX9" fmla="*/ 1955006 w 1955006"/>
                  <a:gd name="connsiteY9" fmla="*/ 231 h 334023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1206 w 1955006"/>
                  <a:gd name="connsiteY7" fmla="*/ 30323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4293 w 1955006"/>
                  <a:gd name="connsiteY3" fmla="*/ 179764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52950 w 1955006"/>
                  <a:gd name="connsiteY3" fmla="*/ 17033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9452 w 1955006"/>
                  <a:gd name="connsiteY3" fmla="*/ 167981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4015"/>
                  <a:gd name="connsiteX1" fmla="*/ 180831 w 1955006"/>
                  <a:gd name="connsiteY1" fmla="*/ 248132 h 334015"/>
                  <a:gd name="connsiteX2" fmla="*/ 398852 w 1955006"/>
                  <a:gd name="connsiteY2" fmla="*/ 278556 h 334015"/>
                  <a:gd name="connsiteX3" fmla="*/ 660022 w 1955006"/>
                  <a:gd name="connsiteY3" fmla="*/ 169323 h 334015"/>
                  <a:gd name="connsiteX4" fmla="*/ 865321 w 1955006"/>
                  <a:gd name="connsiteY4" fmla="*/ 204822 h 334015"/>
                  <a:gd name="connsiteX5" fmla="*/ 1089532 w 1955006"/>
                  <a:gd name="connsiteY5" fmla="*/ 105625 h 334015"/>
                  <a:gd name="connsiteX6" fmla="*/ 1333239 w 1955006"/>
                  <a:gd name="connsiteY6" fmla="*/ 162402 h 334015"/>
                  <a:gd name="connsiteX7" fmla="*/ 1579965 w 1955006"/>
                  <a:gd name="connsiteY7" fmla="*/ 24266 h 334015"/>
                  <a:gd name="connsiteX8" fmla="*/ 1829435 w 1955006"/>
                  <a:gd name="connsiteY8" fmla="*/ 79522 h 334015"/>
                  <a:gd name="connsiteX9" fmla="*/ 1955006 w 1955006"/>
                  <a:gd name="connsiteY9" fmla="*/ 223 h 334015"/>
                  <a:gd name="connsiteX0" fmla="*/ 0 w 1955006"/>
                  <a:gd name="connsiteY0" fmla="*/ 333598 h 333598"/>
                  <a:gd name="connsiteX1" fmla="*/ 398852 w 1955006"/>
                  <a:gd name="connsiteY1" fmla="*/ 278556 h 333598"/>
                  <a:gd name="connsiteX2" fmla="*/ 660022 w 1955006"/>
                  <a:gd name="connsiteY2" fmla="*/ 169323 h 333598"/>
                  <a:gd name="connsiteX3" fmla="*/ 865321 w 1955006"/>
                  <a:gd name="connsiteY3" fmla="*/ 204822 h 333598"/>
                  <a:gd name="connsiteX4" fmla="*/ 1089532 w 1955006"/>
                  <a:gd name="connsiteY4" fmla="*/ 105625 h 333598"/>
                  <a:gd name="connsiteX5" fmla="*/ 1333239 w 1955006"/>
                  <a:gd name="connsiteY5" fmla="*/ 162402 h 333598"/>
                  <a:gd name="connsiteX6" fmla="*/ 1579965 w 1955006"/>
                  <a:gd name="connsiteY6" fmla="*/ 24266 h 333598"/>
                  <a:gd name="connsiteX7" fmla="*/ 1829435 w 1955006"/>
                  <a:gd name="connsiteY7" fmla="*/ 79522 h 333598"/>
                  <a:gd name="connsiteX8" fmla="*/ 1955006 w 1955006"/>
                  <a:gd name="connsiteY8" fmla="*/ 223 h 333598"/>
                  <a:gd name="connsiteX0" fmla="*/ 0 w 1556154"/>
                  <a:gd name="connsiteY0" fmla="*/ 278556 h 278556"/>
                  <a:gd name="connsiteX1" fmla="*/ 261170 w 1556154"/>
                  <a:gd name="connsiteY1" fmla="*/ 169323 h 278556"/>
                  <a:gd name="connsiteX2" fmla="*/ 466469 w 1556154"/>
                  <a:gd name="connsiteY2" fmla="*/ 204822 h 278556"/>
                  <a:gd name="connsiteX3" fmla="*/ 690680 w 1556154"/>
                  <a:gd name="connsiteY3" fmla="*/ 105625 h 278556"/>
                  <a:gd name="connsiteX4" fmla="*/ 934387 w 1556154"/>
                  <a:gd name="connsiteY4" fmla="*/ 162402 h 278556"/>
                  <a:gd name="connsiteX5" fmla="*/ 1181113 w 1556154"/>
                  <a:gd name="connsiteY5" fmla="*/ 24266 h 278556"/>
                  <a:gd name="connsiteX6" fmla="*/ 1430583 w 1556154"/>
                  <a:gd name="connsiteY6" fmla="*/ 79522 h 278556"/>
                  <a:gd name="connsiteX7" fmla="*/ 1556154 w 1556154"/>
                  <a:gd name="connsiteY7" fmla="*/ 223 h 278556"/>
                  <a:gd name="connsiteX0" fmla="*/ 0 w 1294984"/>
                  <a:gd name="connsiteY0" fmla="*/ 169323 h 206438"/>
                  <a:gd name="connsiteX1" fmla="*/ 205299 w 1294984"/>
                  <a:gd name="connsiteY1" fmla="*/ 204822 h 206438"/>
                  <a:gd name="connsiteX2" fmla="*/ 429510 w 1294984"/>
                  <a:gd name="connsiteY2" fmla="*/ 105625 h 206438"/>
                  <a:gd name="connsiteX3" fmla="*/ 673217 w 1294984"/>
                  <a:gd name="connsiteY3" fmla="*/ 162402 h 206438"/>
                  <a:gd name="connsiteX4" fmla="*/ 919943 w 1294984"/>
                  <a:gd name="connsiteY4" fmla="*/ 24266 h 206438"/>
                  <a:gd name="connsiteX5" fmla="*/ 1169413 w 1294984"/>
                  <a:gd name="connsiteY5" fmla="*/ 79522 h 206438"/>
                  <a:gd name="connsiteX6" fmla="*/ 1294984 w 1294984"/>
                  <a:gd name="connsiteY6" fmla="*/ 223 h 206438"/>
                  <a:gd name="connsiteX0" fmla="*/ 0 w 1089685"/>
                  <a:gd name="connsiteY0" fmla="*/ 204822 h 204822"/>
                  <a:gd name="connsiteX1" fmla="*/ 224211 w 1089685"/>
                  <a:gd name="connsiteY1" fmla="*/ 105625 h 204822"/>
                  <a:gd name="connsiteX2" fmla="*/ 467918 w 1089685"/>
                  <a:gd name="connsiteY2" fmla="*/ 162402 h 204822"/>
                  <a:gd name="connsiteX3" fmla="*/ 714644 w 1089685"/>
                  <a:gd name="connsiteY3" fmla="*/ 24266 h 204822"/>
                  <a:gd name="connsiteX4" fmla="*/ 964114 w 1089685"/>
                  <a:gd name="connsiteY4" fmla="*/ 79522 h 204822"/>
                  <a:gd name="connsiteX5" fmla="*/ 1089685 w 1089685"/>
                  <a:gd name="connsiteY5" fmla="*/ 223 h 204822"/>
                  <a:gd name="connsiteX0" fmla="*/ 0 w 1070224"/>
                  <a:gd name="connsiteY0" fmla="*/ 209768 h 209768"/>
                  <a:gd name="connsiteX1" fmla="*/ 204750 w 1070224"/>
                  <a:gd name="connsiteY1" fmla="*/ 105625 h 209768"/>
                  <a:gd name="connsiteX2" fmla="*/ 448457 w 1070224"/>
                  <a:gd name="connsiteY2" fmla="*/ 162402 h 209768"/>
                  <a:gd name="connsiteX3" fmla="*/ 695183 w 1070224"/>
                  <a:gd name="connsiteY3" fmla="*/ 24266 h 209768"/>
                  <a:gd name="connsiteX4" fmla="*/ 944653 w 1070224"/>
                  <a:gd name="connsiteY4" fmla="*/ 79522 h 209768"/>
                  <a:gd name="connsiteX5" fmla="*/ 1070224 w 1070224"/>
                  <a:gd name="connsiteY5" fmla="*/ 223 h 209768"/>
                  <a:gd name="connsiteX0" fmla="*/ 0 w 1070224"/>
                  <a:gd name="connsiteY0" fmla="*/ 209768 h 209768"/>
                  <a:gd name="connsiteX1" fmla="*/ 204750 w 1070224"/>
                  <a:gd name="connsiteY1" fmla="*/ 105625 h 209768"/>
                  <a:gd name="connsiteX2" fmla="*/ 448457 w 1070224"/>
                  <a:gd name="connsiteY2" fmla="*/ 162402 h 209768"/>
                  <a:gd name="connsiteX3" fmla="*/ 695183 w 1070224"/>
                  <a:gd name="connsiteY3" fmla="*/ 24266 h 209768"/>
                  <a:gd name="connsiteX4" fmla="*/ 944653 w 1070224"/>
                  <a:gd name="connsiteY4" fmla="*/ 79522 h 209768"/>
                  <a:gd name="connsiteX5" fmla="*/ 1070224 w 1070224"/>
                  <a:gd name="connsiteY5" fmla="*/ 223 h 209768"/>
                  <a:gd name="connsiteX0" fmla="*/ 0 w 1068838"/>
                  <a:gd name="connsiteY0" fmla="*/ 228767 h 228767"/>
                  <a:gd name="connsiteX1" fmla="*/ 203364 w 1068838"/>
                  <a:gd name="connsiteY1" fmla="*/ 105625 h 228767"/>
                  <a:gd name="connsiteX2" fmla="*/ 447071 w 1068838"/>
                  <a:gd name="connsiteY2" fmla="*/ 162402 h 228767"/>
                  <a:gd name="connsiteX3" fmla="*/ 693797 w 1068838"/>
                  <a:gd name="connsiteY3" fmla="*/ 24266 h 228767"/>
                  <a:gd name="connsiteX4" fmla="*/ 943267 w 1068838"/>
                  <a:gd name="connsiteY4" fmla="*/ 79522 h 228767"/>
                  <a:gd name="connsiteX5" fmla="*/ 1068838 w 1068838"/>
                  <a:gd name="connsiteY5" fmla="*/ 223 h 228767"/>
                  <a:gd name="connsiteX0" fmla="*/ 0 w 1061020"/>
                  <a:gd name="connsiteY0" fmla="*/ 237747 h 237747"/>
                  <a:gd name="connsiteX1" fmla="*/ 195546 w 1061020"/>
                  <a:gd name="connsiteY1" fmla="*/ 105625 h 237747"/>
                  <a:gd name="connsiteX2" fmla="*/ 439253 w 1061020"/>
                  <a:gd name="connsiteY2" fmla="*/ 162402 h 237747"/>
                  <a:gd name="connsiteX3" fmla="*/ 685979 w 1061020"/>
                  <a:gd name="connsiteY3" fmla="*/ 24266 h 237747"/>
                  <a:gd name="connsiteX4" fmla="*/ 935449 w 1061020"/>
                  <a:gd name="connsiteY4" fmla="*/ 79522 h 237747"/>
                  <a:gd name="connsiteX5" fmla="*/ 1061020 w 1061020"/>
                  <a:gd name="connsiteY5" fmla="*/ 223 h 237747"/>
                  <a:gd name="connsiteX0" fmla="*/ 0 w 1061020"/>
                  <a:gd name="connsiteY0" fmla="*/ 237747 h 237747"/>
                  <a:gd name="connsiteX1" fmla="*/ 195546 w 1061020"/>
                  <a:gd name="connsiteY1" fmla="*/ 105625 h 237747"/>
                  <a:gd name="connsiteX2" fmla="*/ 439253 w 1061020"/>
                  <a:gd name="connsiteY2" fmla="*/ 162402 h 237747"/>
                  <a:gd name="connsiteX3" fmla="*/ 685979 w 1061020"/>
                  <a:gd name="connsiteY3" fmla="*/ 24266 h 237747"/>
                  <a:gd name="connsiteX4" fmla="*/ 935449 w 1061020"/>
                  <a:gd name="connsiteY4" fmla="*/ 79522 h 237747"/>
                  <a:gd name="connsiteX5" fmla="*/ 1061020 w 1061020"/>
                  <a:gd name="connsiteY5" fmla="*/ 223 h 237747"/>
                  <a:gd name="connsiteX0" fmla="*/ 0 w 1061020"/>
                  <a:gd name="connsiteY0" fmla="*/ 237747 h 237747"/>
                  <a:gd name="connsiteX1" fmla="*/ 195546 w 1061020"/>
                  <a:gd name="connsiteY1" fmla="*/ 105625 h 237747"/>
                  <a:gd name="connsiteX2" fmla="*/ 439253 w 1061020"/>
                  <a:gd name="connsiteY2" fmla="*/ 162402 h 237747"/>
                  <a:gd name="connsiteX3" fmla="*/ 685979 w 1061020"/>
                  <a:gd name="connsiteY3" fmla="*/ 24266 h 237747"/>
                  <a:gd name="connsiteX4" fmla="*/ 935449 w 1061020"/>
                  <a:gd name="connsiteY4" fmla="*/ 79522 h 237747"/>
                  <a:gd name="connsiteX5" fmla="*/ 1061020 w 1061020"/>
                  <a:gd name="connsiteY5" fmla="*/ 223 h 23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020" h="237747">
                    <a:moveTo>
                      <a:pt x="0" y="237747"/>
                    </a:moveTo>
                    <a:cubicBezTo>
                      <a:pt x="72349" y="168981"/>
                      <a:pt x="103875" y="122346"/>
                      <a:pt x="195546" y="105625"/>
                    </a:cubicBezTo>
                    <a:cubicBezTo>
                      <a:pt x="315246" y="98617"/>
                      <a:pt x="341742" y="165884"/>
                      <a:pt x="439253" y="162402"/>
                    </a:cubicBezTo>
                    <a:cubicBezTo>
                      <a:pt x="544160" y="140716"/>
                      <a:pt x="603280" y="38079"/>
                      <a:pt x="685979" y="24266"/>
                    </a:cubicBezTo>
                    <a:cubicBezTo>
                      <a:pt x="768678" y="10453"/>
                      <a:pt x="863461" y="90582"/>
                      <a:pt x="935449" y="79522"/>
                    </a:cubicBezTo>
                    <a:cubicBezTo>
                      <a:pt x="1006305" y="71828"/>
                      <a:pt x="1036761" y="-4637"/>
                      <a:pt x="1061020" y="223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4" name="ZoneTexte 103"/>
            <p:cNvSpPr txBox="1"/>
            <p:nvPr/>
          </p:nvSpPr>
          <p:spPr>
            <a:xfrm rot="15343">
              <a:off x="9059214" y="3065051"/>
              <a:ext cx="565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BC8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θ</a:t>
              </a:r>
              <a:r>
                <a:rPr lang="fr-FR" sz="1400" b="1" baseline="-25000" dirty="0">
                  <a:solidFill>
                    <a:srgbClr val="BC8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</a:t>
              </a:r>
            </a:p>
          </p:txBody>
        </p:sp>
        <p:sp>
          <p:nvSpPr>
            <p:cNvPr id="106" name="Arc 105"/>
            <p:cNvSpPr/>
            <p:nvPr/>
          </p:nvSpPr>
          <p:spPr>
            <a:xfrm rot="1660344">
              <a:off x="9802664" y="3632135"/>
              <a:ext cx="418371" cy="551651"/>
            </a:xfrm>
            <a:prstGeom prst="arc">
              <a:avLst>
                <a:gd name="adj1" fmla="val 16436985"/>
                <a:gd name="adj2" fmla="val 20034869"/>
              </a:avLst>
            </a:prstGeom>
            <a:ln w="28575">
              <a:solidFill>
                <a:srgbClr val="7030A0"/>
              </a:solidFill>
            </a:ln>
            <a:effectLst>
              <a:outerShdw dist="127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109" name="Forme libre 108"/>
            <p:cNvSpPr/>
            <p:nvPr/>
          </p:nvSpPr>
          <p:spPr>
            <a:xfrm rot="250418">
              <a:off x="8187783" y="3382834"/>
              <a:ext cx="1955006" cy="334015"/>
            </a:xfrm>
            <a:custGeom>
              <a:avLst/>
              <a:gdLst>
                <a:gd name="connsiteX0" fmla="*/ 0 w 2006917"/>
                <a:gd name="connsiteY0" fmla="*/ 203680 h 289405"/>
                <a:gd name="connsiteX1" fmla="*/ 1766887 w 2006917"/>
                <a:gd name="connsiteY1" fmla="*/ 1273 h 289405"/>
                <a:gd name="connsiteX2" fmla="*/ 1985962 w 2006917"/>
                <a:gd name="connsiteY2" fmla="*/ 289405 h 289405"/>
                <a:gd name="connsiteX0" fmla="*/ 0 w 1987007"/>
                <a:gd name="connsiteY0" fmla="*/ 202455 h 316750"/>
                <a:gd name="connsiteX1" fmla="*/ 733425 w 1987007"/>
                <a:gd name="connsiteY1" fmla="*/ 311992 h 316750"/>
                <a:gd name="connsiteX2" fmla="*/ 1766887 w 1987007"/>
                <a:gd name="connsiteY2" fmla="*/ 48 h 316750"/>
                <a:gd name="connsiteX3" fmla="*/ 1985962 w 1987007"/>
                <a:gd name="connsiteY3" fmla="*/ 288180 h 316750"/>
                <a:gd name="connsiteX0" fmla="*/ 0 w 1987007"/>
                <a:gd name="connsiteY0" fmla="*/ 247699 h 318361"/>
                <a:gd name="connsiteX1" fmla="*/ 733425 w 1987007"/>
                <a:gd name="connsiteY1" fmla="*/ 311992 h 318361"/>
                <a:gd name="connsiteX2" fmla="*/ 1766887 w 1987007"/>
                <a:gd name="connsiteY2" fmla="*/ 48 h 318361"/>
                <a:gd name="connsiteX3" fmla="*/ 1985962 w 1987007"/>
                <a:gd name="connsiteY3" fmla="*/ 288180 h 318361"/>
                <a:gd name="connsiteX0" fmla="*/ 0 w 1987007"/>
                <a:gd name="connsiteY0" fmla="*/ 247699 h 325651"/>
                <a:gd name="connsiteX1" fmla="*/ 357187 w 1987007"/>
                <a:gd name="connsiteY1" fmla="*/ 254733 h 325651"/>
                <a:gd name="connsiteX2" fmla="*/ 733425 w 1987007"/>
                <a:gd name="connsiteY2" fmla="*/ 311992 h 325651"/>
                <a:gd name="connsiteX3" fmla="*/ 1766887 w 1987007"/>
                <a:gd name="connsiteY3" fmla="*/ 48 h 325651"/>
                <a:gd name="connsiteX4" fmla="*/ 1985962 w 1987007"/>
                <a:gd name="connsiteY4" fmla="*/ 288180 h 325651"/>
                <a:gd name="connsiteX0" fmla="*/ 0 w 1987007"/>
                <a:gd name="connsiteY0" fmla="*/ 247699 h 324941"/>
                <a:gd name="connsiteX1" fmla="*/ 185737 w 1987007"/>
                <a:gd name="connsiteY1" fmla="*/ 247590 h 324941"/>
                <a:gd name="connsiteX2" fmla="*/ 733425 w 1987007"/>
                <a:gd name="connsiteY2" fmla="*/ 311992 h 324941"/>
                <a:gd name="connsiteX3" fmla="*/ 1766887 w 1987007"/>
                <a:gd name="connsiteY3" fmla="*/ 48 h 324941"/>
                <a:gd name="connsiteX4" fmla="*/ 1985962 w 1987007"/>
                <a:gd name="connsiteY4" fmla="*/ 288180 h 324941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87007"/>
                <a:gd name="connsiteY0" fmla="*/ 247699 h 322815"/>
                <a:gd name="connsiteX1" fmla="*/ 185737 w 1987007"/>
                <a:gd name="connsiteY1" fmla="*/ 247590 h 322815"/>
                <a:gd name="connsiteX2" fmla="*/ 733425 w 1987007"/>
                <a:gd name="connsiteY2" fmla="*/ 311992 h 322815"/>
                <a:gd name="connsiteX3" fmla="*/ 1766887 w 1987007"/>
                <a:gd name="connsiteY3" fmla="*/ 48 h 322815"/>
                <a:gd name="connsiteX4" fmla="*/ 1985962 w 1987007"/>
                <a:gd name="connsiteY4" fmla="*/ 288180 h 322815"/>
                <a:gd name="connsiteX0" fmla="*/ 0 w 1991770"/>
                <a:gd name="connsiteY0" fmla="*/ 331043 h 331492"/>
                <a:gd name="connsiteX1" fmla="*/ 190500 w 1991770"/>
                <a:gd name="connsiteY1" fmla="*/ 247590 h 331492"/>
                <a:gd name="connsiteX2" fmla="*/ 738188 w 1991770"/>
                <a:gd name="connsiteY2" fmla="*/ 311992 h 331492"/>
                <a:gd name="connsiteX3" fmla="*/ 1771650 w 1991770"/>
                <a:gd name="connsiteY3" fmla="*/ 48 h 331492"/>
                <a:gd name="connsiteX4" fmla="*/ 1990725 w 1991770"/>
                <a:gd name="connsiteY4" fmla="*/ 288180 h 331492"/>
                <a:gd name="connsiteX0" fmla="*/ 0 w 1996138"/>
                <a:gd name="connsiteY0" fmla="*/ 330998 h 331447"/>
                <a:gd name="connsiteX1" fmla="*/ 190500 w 1996138"/>
                <a:gd name="connsiteY1" fmla="*/ 247545 h 331447"/>
                <a:gd name="connsiteX2" fmla="*/ 414338 w 1996138"/>
                <a:gd name="connsiteY2" fmla="*/ 283372 h 331447"/>
                <a:gd name="connsiteX3" fmla="*/ 1771650 w 1996138"/>
                <a:gd name="connsiteY3" fmla="*/ 3 h 331447"/>
                <a:gd name="connsiteX4" fmla="*/ 1990725 w 1996138"/>
                <a:gd name="connsiteY4" fmla="*/ 288135 h 331447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90500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0997 h 331446"/>
                <a:gd name="connsiteX1" fmla="*/ 166687 w 1996138"/>
                <a:gd name="connsiteY1" fmla="*/ 247544 h 331446"/>
                <a:gd name="connsiteX2" fmla="*/ 414338 w 1996138"/>
                <a:gd name="connsiteY2" fmla="*/ 283371 h 331446"/>
                <a:gd name="connsiteX3" fmla="*/ 1771650 w 1996138"/>
                <a:gd name="connsiteY3" fmla="*/ 2 h 331446"/>
                <a:gd name="connsiteX4" fmla="*/ 1990725 w 1996138"/>
                <a:gd name="connsiteY4" fmla="*/ 288134 h 331446"/>
                <a:gd name="connsiteX0" fmla="*/ 0 w 1996138"/>
                <a:gd name="connsiteY0" fmla="*/ 331062 h 331511"/>
                <a:gd name="connsiteX1" fmla="*/ 166687 w 1996138"/>
                <a:gd name="connsiteY1" fmla="*/ 247609 h 331511"/>
                <a:gd name="connsiteX2" fmla="*/ 414338 w 1996138"/>
                <a:gd name="connsiteY2" fmla="*/ 283436 h 331511"/>
                <a:gd name="connsiteX3" fmla="*/ 523573 w 1996138"/>
                <a:gd name="connsiteY3" fmla="*/ 261417 h 331511"/>
                <a:gd name="connsiteX4" fmla="*/ 1771650 w 1996138"/>
                <a:gd name="connsiteY4" fmla="*/ 67 h 331511"/>
                <a:gd name="connsiteX5" fmla="*/ 1990725 w 1996138"/>
                <a:gd name="connsiteY5" fmla="*/ 288199 h 331511"/>
                <a:gd name="connsiteX0" fmla="*/ 0 w 1992208"/>
                <a:gd name="connsiteY0" fmla="*/ 333218 h 333667"/>
                <a:gd name="connsiteX1" fmla="*/ 166687 w 1992208"/>
                <a:gd name="connsiteY1" fmla="*/ 249765 h 333667"/>
                <a:gd name="connsiteX2" fmla="*/ 414338 w 1992208"/>
                <a:gd name="connsiteY2" fmla="*/ 285592 h 333667"/>
                <a:gd name="connsiteX3" fmla="*/ 664067 w 1992208"/>
                <a:gd name="connsiteY3" fmla="*/ 163561 h 333667"/>
                <a:gd name="connsiteX4" fmla="*/ 1771650 w 1992208"/>
                <a:gd name="connsiteY4" fmla="*/ 2223 h 333667"/>
                <a:gd name="connsiteX5" fmla="*/ 1990725 w 1992208"/>
                <a:gd name="connsiteY5" fmla="*/ 290355 h 333667"/>
                <a:gd name="connsiteX0" fmla="*/ 0 w 1992208"/>
                <a:gd name="connsiteY0" fmla="*/ 333946 h 334395"/>
                <a:gd name="connsiteX1" fmla="*/ 166687 w 1992208"/>
                <a:gd name="connsiteY1" fmla="*/ 250493 h 334395"/>
                <a:gd name="connsiteX2" fmla="*/ 414338 w 1992208"/>
                <a:gd name="connsiteY2" fmla="*/ 286320 h 334395"/>
                <a:gd name="connsiteX3" fmla="*/ 664067 w 1992208"/>
                <a:gd name="connsiteY3" fmla="*/ 164289 h 334395"/>
                <a:gd name="connsiteX4" fmla="*/ 747410 w 1992208"/>
                <a:gd name="connsiteY4" fmla="*/ 142859 h 334395"/>
                <a:gd name="connsiteX5" fmla="*/ 1771650 w 1992208"/>
                <a:gd name="connsiteY5" fmla="*/ 2951 h 334395"/>
                <a:gd name="connsiteX6" fmla="*/ 1990725 w 1992208"/>
                <a:gd name="connsiteY6" fmla="*/ 291083 h 334395"/>
                <a:gd name="connsiteX0" fmla="*/ 0 w 1991334"/>
                <a:gd name="connsiteY0" fmla="*/ 331634 h 332083"/>
                <a:gd name="connsiteX1" fmla="*/ 166687 w 1991334"/>
                <a:gd name="connsiteY1" fmla="*/ 248181 h 332083"/>
                <a:gd name="connsiteX2" fmla="*/ 414338 w 1991334"/>
                <a:gd name="connsiteY2" fmla="*/ 284008 h 332083"/>
                <a:gd name="connsiteX3" fmla="*/ 664067 w 1991334"/>
                <a:gd name="connsiteY3" fmla="*/ 161977 h 332083"/>
                <a:gd name="connsiteX4" fmla="*/ 885523 w 1991334"/>
                <a:gd name="connsiteY4" fmla="*/ 209603 h 332083"/>
                <a:gd name="connsiteX5" fmla="*/ 1771650 w 1991334"/>
                <a:gd name="connsiteY5" fmla="*/ 639 h 332083"/>
                <a:gd name="connsiteX6" fmla="*/ 1990725 w 1991334"/>
                <a:gd name="connsiteY6" fmla="*/ 288771 h 332083"/>
                <a:gd name="connsiteX0" fmla="*/ 0 w 1991334"/>
                <a:gd name="connsiteY0" fmla="*/ 333367 h 333816"/>
                <a:gd name="connsiteX1" fmla="*/ 166687 w 1991334"/>
                <a:gd name="connsiteY1" fmla="*/ 249914 h 333816"/>
                <a:gd name="connsiteX2" fmla="*/ 414338 w 1991334"/>
                <a:gd name="connsiteY2" fmla="*/ 285741 h 333816"/>
                <a:gd name="connsiteX3" fmla="*/ 664067 w 1991334"/>
                <a:gd name="connsiteY3" fmla="*/ 163710 h 333816"/>
                <a:gd name="connsiteX4" fmla="*/ 885523 w 1991334"/>
                <a:gd name="connsiteY4" fmla="*/ 211336 h 333816"/>
                <a:gd name="connsiteX5" fmla="*/ 1109360 w 1991334"/>
                <a:gd name="connsiteY5" fmla="*/ 156567 h 333816"/>
                <a:gd name="connsiteX6" fmla="*/ 1771650 w 1991334"/>
                <a:gd name="connsiteY6" fmla="*/ 2372 h 333816"/>
                <a:gd name="connsiteX7" fmla="*/ 1990725 w 1991334"/>
                <a:gd name="connsiteY7" fmla="*/ 290504 h 333816"/>
                <a:gd name="connsiteX0" fmla="*/ 0 w 1991099"/>
                <a:gd name="connsiteY0" fmla="*/ 338000 h 338449"/>
                <a:gd name="connsiteX1" fmla="*/ 166687 w 1991099"/>
                <a:gd name="connsiteY1" fmla="*/ 254547 h 338449"/>
                <a:gd name="connsiteX2" fmla="*/ 414338 w 1991099"/>
                <a:gd name="connsiteY2" fmla="*/ 290374 h 338449"/>
                <a:gd name="connsiteX3" fmla="*/ 664067 w 1991099"/>
                <a:gd name="connsiteY3" fmla="*/ 168343 h 338449"/>
                <a:gd name="connsiteX4" fmla="*/ 885523 w 1991099"/>
                <a:gd name="connsiteY4" fmla="*/ 215969 h 338449"/>
                <a:gd name="connsiteX5" fmla="*/ 1085547 w 1991099"/>
                <a:gd name="connsiteY5" fmla="*/ 99287 h 338449"/>
                <a:gd name="connsiteX6" fmla="*/ 1771650 w 1991099"/>
                <a:gd name="connsiteY6" fmla="*/ 7005 h 338449"/>
                <a:gd name="connsiteX7" fmla="*/ 1990725 w 1991099"/>
                <a:gd name="connsiteY7" fmla="*/ 295137 h 338449"/>
                <a:gd name="connsiteX0" fmla="*/ 0 w 1991099"/>
                <a:gd name="connsiteY0" fmla="*/ 339393 h 339842"/>
                <a:gd name="connsiteX1" fmla="*/ 166687 w 1991099"/>
                <a:gd name="connsiteY1" fmla="*/ 255940 h 339842"/>
                <a:gd name="connsiteX2" fmla="*/ 414338 w 1991099"/>
                <a:gd name="connsiteY2" fmla="*/ 291767 h 339842"/>
                <a:gd name="connsiteX3" fmla="*/ 664067 w 1991099"/>
                <a:gd name="connsiteY3" fmla="*/ 169736 h 339842"/>
                <a:gd name="connsiteX4" fmla="*/ 885523 w 1991099"/>
                <a:gd name="connsiteY4" fmla="*/ 217362 h 339842"/>
                <a:gd name="connsiteX5" fmla="*/ 1085547 w 1991099"/>
                <a:gd name="connsiteY5" fmla="*/ 100680 h 339842"/>
                <a:gd name="connsiteX6" fmla="*/ 1149843 w 1991099"/>
                <a:gd name="connsiteY6" fmla="*/ 79250 h 339842"/>
                <a:gd name="connsiteX7" fmla="*/ 1771650 w 1991099"/>
                <a:gd name="connsiteY7" fmla="*/ 8398 h 339842"/>
                <a:gd name="connsiteX8" fmla="*/ 1990725 w 1991099"/>
                <a:gd name="connsiteY8" fmla="*/ 296530 h 339842"/>
                <a:gd name="connsiteX0" fmla="*/ 0 w 1990974"/>
                <a:gd name="connsiteY0" fmla="*/ 333114 h 333563"/>
                <a:gd name="connsiteX1" fmla="*/ 166687 w 1990974"/>
                <a:gd name="connsiteY1" fmla="*/ 249661 h 333563"/>
                <a:gd name="connsiteX2" fmla="*/ 414338 w 1990974"/>
                <a:gd name="connsiteY2" fmla="*/ 285488 h 333563"/>
                <a:gd name="connsiteX3" fmla="*/ 664067 w 1990974"/>
                <a:gd name="connsiteY3" fmla="*/ 163457 h 333563"/>
                <a:gd name="connsiteX4" fmla="*/ 885523 w 1990974"/>
                <a:gd name="connsiteY4" fmla="*/ 211083 h 333563"/>
                <a:gd name="connsiteX5" fmla="*/ 1085547 w 1990974"/>
                <a:gd name="connsiteY5" fmla="*/ 94401 h 333563"/>
                <a:gd name="connsiteX6" fmla="*/ 1333200 w 1990974"/>
                <a:gd name="connsiteY6" fmla="*/ 156315 h 333563"/>
                <a:gd name="connsiteX7" fmla="*/ 1771650 w 1990974"/>
                <a:gd name="connsiteY7" fmla="*/ 2119 h 333563"/>
                <a:gd name="connsiteX8" fmla="*/ 1990725 w 1990974"/>
                <a:gd name="connsiteY8" fmla="*/ 290251 h 333563"/>
                <a:gd name="connsiteX0" fmla="*/ 0 w 1990836"/>
                <a:gd name="connsiteY0" fmla="*/ 323709 h 324158"/>
                <a:gd name="connsiteX1" fmla="*/ 166687 w 1990836"/>
                <a:gd name="connsiteY1" fmla="*/ 240256 h 324158"/>
                <a:gd name="connsiteX2" fmla="*/ 414338 w 1990836"/>
                <a:gd name="connsiteY2" fmla="*/ 276083 h 324158"/>
                <a:gd name="connsiteX3" fmla="*/ 664067 w 1990836"/>
                <a:gd name="connsiteY3" fmla="*/ 154052 h 324158"/>
                <a:gd name="connsiteX4" fmla="*/ 885523 w 1990836"/>
                <a:gd name="connsiteY4" fmla="*/ 201678 h 324158"/>
                <a:gd name="connsiteX5" fmla="*/ 1085547 w 1990836"/>
                <a:gd name="connsiteY5" fmla="*/ 84996 h 324158"/>
                <a:gd name="connsiteX6" fmla="*/ 1333200 w 1990836"/>
                <a:gd name="connsiteY6" fmla="*/ 146910 h 324158"/>
                <a:gd name="connsiteX7" fmla="*/ 1621631 w 1990836"/>
                <a:gd name="connsiteY7" fmla="*/ 2239 h 324158"/>
                <a:gd name="connsiteX8" fmla="*/ 1990725 w 1990836"/>
                <a:gd name="connsiteY8" fmla="*/ 280846 h 324158"/>
                <a:gd name="connsiteX0" fmla="*/ 0 w 1945610"/>
                <a:gd name="connsiteY0" fmla="*/ 344176 h 344625"/>
                <a:gd name="connsiteX1" fmla="*/ 166687 w 1945610"/>
                <a:gd name="connsiteY1" fmla="*/ 260723 h 344625"/>
                <a:gd name="connsiteX2" fmla="*/ 414338 w 1945610"/>
                <a:gd name="connsiteY2" fmla="*/ 296550 h 344625"/>
                <a:gd name="connsiteX3" fmla="*/ 664067 w 1945610"/>
                <a:gd name="connsiteY3" fmla="*/ 174519 h 344625"/>
                <a:gd name="connsiteX4" fmla="*/ 885523 w 1945610"/>
                <a:gd name="connsiteY4" fmla="*/ 222145 h 344625"/>
                <a:gd name="connsiteX5" fmla="*/ 1085547 w 1945610"/>
                <a:gd name="connsiteY5" fmla="*/ 105463 h 344625"/>
                <a:gd name="connsiteX6" fmla="*/ 1333200 w 1945610"/>
                <a:gd name="connsiteY6" fmla="*/ 167377 h 344625"/>
                <a:gd name="connsiteX7" fmla="*/ 1621631 w 1945610"/>
                <a:gd name="connsiteY7" fmla="*/ 22706 h 344625"/>
                <a:gd name="connsiteX8" fmla="*/ 1945481 w 1945610"/>
                <a:gd name="connsiteY8" fmla="*/ 29851 h 344625"/>
                <a:gd name="connsiteX0" fmla="*/ 0 w 1945481"/>
                <a:gd name="connsiteY0" fmla="*/ 344506 h 344955"/>
                <a:gd name="connsiteX1" fmla="*/ 166687 w 1945481"/>
                <a:gd name="connsiteY1" fmla="*/ 261053 h 344955"/>
                <a:gd name="connsiteX2" fmla="*/ 414338 w 1945481"/>
                <a:gd name="connsiteY2" fmla="*/ 296880 h 344955"/>
                <a:gd name="connsiteX3" fmla="*/ 664067 w 1945481"/>
                <a:gd name="connsiteY3" fmla="*/ 174849 h 344955"/>
                <a:gd name="connsiteX4" fmla="*/ 885523 w 1945481"/>
                <a:gd name="connsiteY4" fmla="*/ 222475 h 344955"/>
                <a:gd name="connsiteX5" fmla="*/ 1085547 w 1945481"/>
                <a:gd name="connsiteY5" fmla="*/ 105793 h 344955"/>
                <a:gd name="connsiteX6" fmla="*/ 1333200 w 1945481"/>
                <a:gd name="connsiteY6" fmla="*/ 167707 h 344955"/>
                <a:gd name="connsiteX7" fmla="*/ 1621631 w 1945481"/>
                <a:gd name="connsiteY7" fmla="*/ 23036 h 344955"/>
                <a:gd name="connsiteX8" fmla="*/ 1799924 w 1945481"/>
                <a:gd name="connsiteY8" fmla="*/ 1020 h 344955"/>
                <a:gd name="connsiteX9" fmla="*/ 1945481 w 1945481"/>
                <a:gd name="connsiteY9" fmla="*/ 30181 h 344955"/>
                <a:gd name="connsiteX0" fmla="*/ 0 w 1945481"/>
                <a:gd name="connsiteY0" fmla="*/ 323206 h 323655"/>
                <a:gd name="connsiteX1" fmla="*/ 166687 w 1945481"/>
                <a:gd name="connsiteY1" fmla="*/ 239753 h 323655"/>
                <a:gd name="connsiteX2" fmla="*/ 414338 w 1945481"/>
                <a:gd name="connsiteY2" fmla="*/ 275580 h 323655"/>
                <a:gd name="connsiteX3" fmla="*/ 664067 w 1945481"/>
                <a:gd name="connsiteY3" fmla="*/ 153549 h 323655"/>
                <a:gd name="connsiteX4" fmla="*/ 885523 w 1945481"/>
                <a:gd name="connsiteY4" fmla="*/ 201175 h 323655"/>
                <a:gd name="connsiteX5" fmla="*/ 1085547 w 1945481"/>
                <a:gd name="connsiteY5" fmla="*/ 84493 h 323655"/>
                <a:gd name="connsiteX6" fmla="*/ 1333200 w 1945481"/>
                <a:gd name="connsiteY6" fmla="*/ 146407 h 323655"/>
                <a:gd name="connsiteX7" fmla="*/ 1621631 w 1945481"/>
                <a:gd name="connsiteY7" fmla="*/ 1736 h 323655"/>
                <a:gd name="connsiteX8" fmla="*/ 1821356 w 1945481"/>
                <a:gd name="connsiteY8" fmla="*/ 63064 h 323655"/>
                <a:gd name="connsiteX9" fmla="*/ 1945481 w 1945481"/>
                <a:gd name="connsiteY9" fmla="*/ 8881 h 323655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085547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33172 w 1945481"/>
                <a:gd name="connsiteY5" fmla="*/ 79835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8548 h 318997"/>
                <a:gd name="connsiteX1" fmla="*/ 166687 w 1945481"/>
                <a:gd name="connsiteY1" fmla="*/ 235095 h 318997"/>
                <a:gd name="connsiteX2" fmla="*/ 414338 w 1945481"/>
                <a:gd name="connsiteY2" fmla="*/ 270922 h 318997"/>
                <a:gd name="connsiteX3" fmla="*/ 664067 w 1945481"/>
                <a:gd name="connsiteY3" fmla="*/ 148891 h 318997"/>
                <a:gd name="connsiteX4" fmla="*/ 885523 w 1945481"/>
                <a:gd name="connsiteY4" fmla="*/ 196517 h 318997"/>
                <a:gd name="connsiteX5" fmla="*/ 1114122 w 1945481"/>
                <a:gd name="connsiteY5" fmla="*/ 77453 h 318997"/>
                <a:gd name="connsiteX6" fmla="*/ 1333200 w 1945481"/>
                <a:gd name="connsiteY6" fmla="*/ 141749 h 318997"/>
                <a:gd name="connsiteX7" fmla="*/ 1571624 w 1945481"/>
                <a:gd name="connsiteY7" fmla="*/ 1841 h 318997"/>
                <a:gd name="connsiteX8" fmla="*/ 1821356 w 1945481"/>
                <a:gd name="connsiteY8" fmla="*/ 58406 h 318997"/>
                <a:gd name="connsiteX9" fmla="*/ 1945481 w 1945481"/>
                <a:gd name="connsiteY9" fmla="*/ 4223 h 318997"/>
                <a:gd name="connsiteX0" fmla="*/ 0 w 1945481"/>
                <a:gd name="connsiteY0" fmla="*/ 316936 h 317385"/>
                <a:gd name="connsiteX1" fmla="*/ 166687 w 1945481"/>
                <a:gd name="connsiteY1" fmla="*/ 233483 h 317385"/>
                <a:gd name="connsiteX2" fmla="*/ 414338 w 1945481"/>
                <a:gd name="connsiteY2" fmla="*/ 269310 h 317385"/>
                <a:gd name="connsiteX3" fmla="*/ 664067 w 1945481"/>
                <a:gd name="connsiteY3" fmla="*/ 147279 h 317385"/>
                <a:gd name="connsiteX4" fmla="*/ 885523 w 1945481"/>
                <a:gd name="connsiteY4" fmla="*/ 194905 h 317385"/>
                <a:gd name="connsiteX5" fmla="*/ 1114122 w 1945481"/>
                <a:gd name="connsiteY5" fmla="*/ 75841 h 317385"/>
                <a:gd name="connsiteX6" fmla="*/ 1333200 w 1945481"/>
                <a:gd name="connsiteY6" fmla="*/ 140137 h 317385"/>
                <a:gd name="connsiteX7" fmla="*/ 1571624 w 1945481"/>
                <a:gd name="connsiteY7" fmla="*/ 229 h 317385"/>
                <a:gd name="connsiteX8" fmla="*/ 1821356 w 1945481"/>
                <a:gd name="connsiteY8" fmla="*/ 56794 h 317385"/>
                <a:gd name="connsiteX9" fmla="*/ 1945481 w 1945481"/>
                <a:gd name="connsiteY9" fmla="*/ 2611 h 31738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45481"/>
                <a:gd name="connsiteY0" fmla="*/ 316906 h 317355"/>
                <a:gd name="connsiteX1" fmla="*/ 166687 w 1945481"/>
                <a:gd name="connsiteY1" fmla="*/ 233453 h 317355"/>
                <a:gd name="connsiteX2" fmla="*/ 414338 w 1945481"/>
                <a:gd name="connsiteY2" fmla="*/ 269280 h 317355"/>
                <a:gd name="connsiteX3" fmla="*/ 664067 w 1945481"/>
                <a:gd name="connsiteY3" fmla="*/ 147249 h 317355"/>
                <a:gd name="connsiteX4" fmla="*/ 885523 w 1945481"/>
                <a:gd name="connsiteY4" fmla="*/ 194875 h 317355"/>
                <a:gd name="connsiteX5" fmla="*/ 1114122 w 1945481"/>
                <a:gd name="connsiteY5" fmla="*/ 75811 h 317355"/>
                <a:gd name="connsiteX6" fmla="*/ 1333200 w 1945481"/>
                <a:gd name="connsiteY6" fmla="*/ 140107 h 317355"/>
                <a:gd name="connsiteX7" fmla="*/ 1571624 w 1945481"/>
                <a:gd name="connsiteY7" fmla="*/ 199 h 317355"/>
                <a:gd name="connsiteX8" fmla="*/ 1821356 w 1945481"/>
                <a:gd name="connsiteY8" fmla="*/ 56764 h 317355"/>
                <a:gd name="connsiteX9" fmla="*/ 1945481 w 1945481"/>
                <a:gd name="connsiteY9" fmla="*/ 2581 h 317355"/>
                <a:gd name="connsiteX0" fmla="*/ 0 w 1995487"/>
                <a:gd name="connsiteY0" fmla="*/ 371634 h 372083"/>
                <a:gd name="connsiteX1" fmla="*/ 166687 w 1995487"/>
                <a:gd name="connsiteY1" fmla="*/ 288181 h 372083"/>
                <a:gd name="connsiteX2" fmla="*/ 414338 w 1995487"/>
                <a:gd name="connsiteY2" fmla="*/ 324008 h 372083"/>
                <a:gd name="connsiteX3" fmla="*/ 664067 w 1995487"/>
                <a:gd name="connsiteY3" fmla="*/ 201977 h 372083"/>
                <a:gd name="connsiteX4" fmla="*/ 885523 w 1995487"/>
                <a:gd name="connsiteY4" fmla="*/ 249603 h 372083"/>
                <a:gd name="connsiteX5" fmla="*/ 1114122 w 1995487"/>
                <a:gd name="connsiteY5" fmla="*/ 130539 h 372083"/>
                <a:gd name="connsiteX6" fmla="*/ 1333200 w 1995487"/>
                <a:gd name="connsiteY6" fmla="*/ 194835 h 372083"/>
                <a:gd name="connsiteX7" fmla="*/ 1571624 w 1995487"/>
                <a:gd name="connsiteY7" fmla="*/ 54927 h 372083"/>
                <a:gd name="connsiteX8" fmla="*/ 1821356 w 1995487"/>
                <a:gd name="connsiteY8" fmla="*/ 111492 h 372083"/>
                <a:gd name="connsiteX9" fmla="*/ 1995487 w 1995487"/>
                <a:gd name="connsiteY9" fmla="*/ 159 h 372083"/>
                <a:gd name="connsiteX0" fmla="*/ 0 w 1993105"/>
                <a:gd name="connsiteY0" fmla="*/ 317020 h 317469"/>
                <a:gd name="connsiteX1" fmla="*/ 166687 w 1993105"/>
                <a:gd name="connsiteY1" fmla="*/ 233567 h 317469"/>
                <a:gd name="connsiteX2" fmla="*/ 414338 w 1993105"/>
                <a:gd name="connsiteY2" fmla="*/ 269394 h 317469"/>
                <a:gd name="connsiteX3" fmla="*/ 664067 w 1993105"/>
                <a:gd name="connsiteY3" fmla="*/ 147363 h 317469"/>
                <a:gd name="connsiteX4" fmla="*/ 885523 w 1993105"/>
                <a:gd name="connsiteY4" fmla="*/ 194989 h 317469"/>
                <a:gd name="connsiteX5" fmla="*/ 1114122 w 1993105"/>
                <a:gd name="connsiteY5" fmla="*/ 75925 h 317469"/>
                <a:gd name="connsiteX6" fmla="*/ 1333200 w 1993105"/>
                <a:gd name="connsiteY6" fmla="*/ 140221 h 317469"/>
                <a:gd name="connsiteX7" fmla="*/ 1571624 w 1993105"/>
                <a:gd name="connsiteY7" fmla="*/ 313 h 317469"/>
                <a:gd name="connsiteX8" fmla="*/ 1821356 w 1993105"/>
                <a:gd name="connsiteY8" fmla="*/ 56878 h 317469"/>
                <a:gd name="connsiteX9" fmla="*/ 1993105 w 1993105"/>
                <a:gd name="connsiteY9" fmla="*/ 314 h 317469"/>
                <a:gd name="connsiteX0" fmla="*/ 0 w 1962149"/>
                <a:gd name="connsiteY0" fmla="*/ 328871 h 329320"/>
                <a:gd name="connsiteX1" fmla="*/ 166687 w 1962149"/>
                <a:gd name="connsiteY1" fmla="*/ 245418 h 329320"/>
                <a:gd name="connsiteX2" fmla="*/ 414338 w 1962149"/>
                <a:gd name="connsiteY2" fmla="*/ 281245 h 329320"/>
                <a:gd name="connsiteX3" fmla="*/ 664067 w 1962149"/>
                <a:gd name="connsiteY3" fmla="*/ 159214 h 329320"/>
                <a:gd name="connsiteX4" fmla="*/ 885523 w 1962149"/>
                <a:gd name="connsiteY4" fmla="*/ 206840 h 329320"/>
                <a:gd name="connsiteX5" fmla="*/ 1114122 w 1962149"/>
                <a:gd name="connsiteY5" fmla="*/ 87776 h 329320"/>
                <a:gd name="connsiteX6" fmla="*/ 1333200 w 1962149"/>
                <a:gd name="connsiteY6" fmla="*/ 152072 h 329320"/>
                <a:gd name="connsiteX7" fmla="*/ 1571624 w 1962149"/>
                <a:gd name="connsiteY7" fmla="*/ 12164 h 329320"/>
                <a:gd name="connsiteX8" fmla="*/ 1821356 w 1962149"/>
                <a:gd name="connsiteY8" fmla="*/ 68729 h 329320"/>
                <a:gd name="connsiteX9" fmla="*/ 1962149 w 1962149"/>
                <a:gd name="connsiteY9" fmla="*/ 259 h 329320"/>
                <a:gd name="connsiteX0" fmla="*/ 0 w 1962149"/>
                <a:gd name="connsiteY0" fmla="*/ 328880 h 329329"/>
                <a:gd name="connsiteX1" fmla="*/ 166687 w 1962149"/>
                <a:gd name="connsiteY1" fmla="*/ 245427 h 329329"/>
                <a:gd name="connsiteX2" fmla="*/ 414338 w 1962149"/>
                <a:gd name="connsiteY2" fmla="*/ 281254 h 329329"/>
                <a:gd name="connsiteX3" fmla="*/ 664067 w 1962149"/>
                <a:gd name="connsiteY3" fmla="*/ 159223 h 329329"/>
                <a:gd name="connsiteX4" fmla="*/ 885523 w 1962149"/>
                <a:gd name="connsiteY4" fmla="*/ 206849 h 329329"/>
                <a:gd name="connsiteX5" fmla="*/ 1114122 w 1962149"/>
                <a:gd name="connsiteY5" fmla="*/ 87785 h 329329"/>
                <a:gd name="connsiteX6" fmla="*/ 1333200 w 1962149"/>
                <a:gd name="connsiteY6" fmla="*/ 152081 h 329329"/>
                <a:gd name="connsiteX7" fmla="*/ 1571624 w 1962149"/>
                <a:gd name="connsiteY7" fmla="*/ 12173 h 329329"/>
                <a:gd name="connsiteX8" fmla="*/ 1821356 w 1962149"/>
                <a:gd name="connsiteY8" fmla="*/ 68738 h 329329"/>
                <a:gd name="connsiteX9" fmla="*/ 1962149 w 1962149"/>
                <a:gd name="connsiteY9" fmla="*/ 268 h 329329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71624 w 1955006"/>
                <a:gd name="connsiteY7" fmla="*/ 16918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3200 w 1955006"/>
                <a:gd name="connsiteY6" fmla="*/ 156826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74"/>
                <a:gd name="connsiteX1" fmla="*/ 166687 w 1955006"/>
                <a:gd name="connsiteY1" fmla="*/ 250172 h 334074"/>
                <a:gd name="connsiteX2" fmla="*/ 414338 w 1955006"/>
                <a:gd name="connsiteY2" fmla="*/ 285999 h 334074"/>
                <a:gd name="connsiteX3" fmla="*/ 664067 w 1955006"/>
                <a:gd name="connsiteY3" fmla="*/ 163968 h 334074"/>
                <a:gd name="connsiteX4" fmla="*/ 885523 w 1955006"/>
                <a:gd name="connsiteY4" fmla="*/ 211594 h 334074"/>
                <a:gd name="connsiteX5" fmla="*/ 1114122 w 1955006"/>
                <a:gd name="connsiteY5" fmla="*/ 92530 h 334074"/>
                <a:gd name="connsiteX6" fmla="*/ 1337962 w 1955006"/>
                <a:gd name="connsiteY6" fmla="*/ 144920 h 334074"/>
                <a:gd name="connsiteX7" fmla="*/ 1597818 w 1955006"/>
                <a:gd name="connsiteY7" fmla="*/ 14537 h 334074"/>
                <a:gd name="connsiteX8" fmla="*/ 1821356 w 1955006"/>
                <a:gd name="connsiteY8" fmla="*/ 73483 h 334074"/>
                <a:gd name="connsiteX9" fmla="*/ 1955006 w 1955006"/>
                <a:gd name="connsiteY9" fmla="*/ 250 h 334074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14338 w 1955006"/>
                <a:gd name="connsiteY2" fmla="*/ 285999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404237 w 1955006"/>
                <a:gd name="connsiteY2" fmla="*/ 282626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52"/>
                <a:gd name="connsiteX1" fmla="*/ 166687 w 1955006"/>
                <a:gd name="connsiteY1" fmla="*/ 250172 h 334052"/>
                <a:gd name="connsiteX2" fmla="*/ 398852 w 1955006"/>
                <a:gd name="connsiteY2" fmla="*/ 278583 h 334052"/>
                <a:gd name="connsiteX3" fmla="*/ 664067 w 1955006"/>
                <a:gd name="connsiteY3" fmla="*/ 163968 h 334052"/>
                <a:gd name="connsiteX4" fmla="*/ 885523 w 1955006"/>
                <a:gd name="connsiteY4" fmla="*/ 211594 h 334052"/>
                <a:gd name="connsiteX5" fmla="*/ 1114122 w 1955006"/>
                <a:gd name="connsiteY5" fmla="*/ 92530 h 334052"/>
                <a:gd name="connsiteX6" fmla="*/ 1337962 w 1955006"/>
                <a:gd name="connsiteY6" fmla="*/ 144920 h 334052"/>
                <a:gd name="connsiteX7" fmla="*/ 1597818 w 1955006"/>
                <a:gd name="connsiteY7" fmla="*/ 14537 h 334052"/>
                <a:gd name="connsiteX8" fmla="*/ 1821356 w 1955006"/>
                <a:gd name="connsiteY8" fmla="*/ 73483 h 334052"/>
                <a:gd name="connsiteX9" fmla="*/ 1955006 w 1955006"/>
                <a:gd name="connsiteY9" fmla="*/ 250 h 33405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64067 w 1955006"/>
                <a:gd name="connsiteY3" fmla="*/ 163968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45878 w 1955006"/>
                <a:gd name="connsiteY3" fmla="*/ 171367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85523 w 1955006"/>
                <a:gd name="connsiteY4" fmla="*/ 211594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114122 w 1955006"/>
                <a:gd name="connsiteY5" fmla="*/ 92530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7962 w 1955006"/>
                <a:gd name="connsiteY6" fmla="*/ 144920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97818 w 1955006"/>
                <a:gd name="connsiteY7" fmla="*/ 14537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80300 w 1955006"/>
                <a:gd name="connsiteY7" fmla="*/ 26652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25 h 334042"/>
                <a:gd name="connsiteX1" fmla="*/ 180831 w 1955006"/>
                <a:gd name="connsiteY1" fmla="*/ 248159 h 334042"/>
                <a:gd name="connsiteX2" fmla="*/ 398852 w 1955006"/>
                <a:gd name="connsiteY2" fmla="*/ 278583 h 334042"/>
                <a:gd name="connsiteX3" fmla="*/ 654293 w 1955006"/>
                <a:gd name="connsiteY3" fmla="*/ 179791 h 334042"/>
                <a:gd name="connsiteX4" fmla="*/ 865321 w 1955006"/>
                <a:gd name="connsiteY4" fmla="*/ 204849 h 334042"/>
                <a:gd name="connsiteX5" fmla="*/ 1089532 w 1955006"/>
                <a:gd name="connsiteY5" fmla="*/ 105652 h 334042"/>
                <a:gd name="connsiteX6" fmla="*/ 1333239 w 1955006"/>
                <a:gd name="connsiteY6" fmla="*/ 162429 h 334042"/>
                <a:gd name="connsiteX7" fmla="*/ 1571206 w 1955006"/>
                <a:gd name="connsiteY7" fmla="*/ 30350 h 334042"/>
                <a:gd name="connsiteX8" fmla="*/ 1821356 w 1955006"/>
                <a:gd name="connsiteY8" fmla="*/ 73483 h 334042"/>
                <a:gd name="connsiteX9" fmla="*/ 1955006 w 1955006"/>
                <a:gd name="connsiteY9" fmla="*/ 250 h 334042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606 h 334023"/>
                <a:gd name="connsiteX1" fmla="*/ 180831 w 1955006"/>
                <a:gd name="connsiteY1" fmla="*/ 248140 h 334023"/>
                <a:gd name="connsiteX2" fmla="*/ 398852 w 1955006"/>
                <a:gd name="connsiteY2" fmla="*/ 278564 h 334023"/>
                <a:gd name="connsiteX3" fmla="*/ 654293 w 1955006"/>
                <a:gd name="connsiteY3" fmla="*/ 179772 h 334023"/>
                <a:gd name="connsiteX4" fmla="*/ 865321 w 1955006"/>
                <a:gd name="connsiteY4" fmla="*/ 204830 h 334023"/>
                <a:gd name="connsiteX5" fmla="*/ 1089532 w 1955006"/>
                <a:gd name="connsiteY5" fmla="*/ 105633 h 334023"/>
                <a:gd name="connsiteX6" fmla="*/ 1333239 w 1955006"/>
                <a:gd name="connsiteY6" fmla="*/ 162410 h 334023"/>
                <a:gd name="connsiteX7" fmla="*/ 1571206 w 1955006"/>
                <a:gd name="connsiteY7" fmla="*/ 30331 h 334023"/>
                <a:gd name="connsiteX8" fmla="*/ 1829435 w 1955006"/>
                <a:gd name="connsiteY8" fmla="*/ 79530 h 334023"/>
                <a:gd name="connsiteX9" fmla="*/ 1955006 w 1955006"/>
                <a:gd name="connsiteY9" fmla="*/ 231 h 334023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1206 w 1955006"/>
                <a:gd name="connsiteY7" fmla="*/ 30323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4293 w 1955006"/>
                <a:gd name="connsiteY3" fmla="*/ 179764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52950 w 1955006"/>
                <a:gd name="connsiteY3" fmla="*/ 17033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9452 w 1955006"/>
                <a:gd name="connsiteY3" fmla="*/ 167981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  <a:gd name="connsiteX0" fmla="*/ 0 w 1955006"/>
                <a:gd name="connsiteY0" fmla="*/ 333598 h 334015"/>
                <a:gd name="connsiteX1" fmla="*/ 180831 w 1955006"/>
                <a:gd name="connsiteY1" fmla="*/ 248132 h 334015"/>
                <a:gd name="connsiteX2" fmla="*/ 398852 w 1955006"/>
                <a:gd name="connsiteY2" fmla="*/ 278556 h 334015"/>
                <a:gd name="connsiteX3" fmla="*/ 660022 w 1955006"/>
                <a:gd name="connsiteY3" fmla="*/ 169323 h 334015"/>
                <a:gd name="connsiteX4" fmla="*/ 865321 w 1955006"/>
                <a:gd name="connsiteY4" fmla="*/ 204822 h 334015"/>
                <a:gd name="connsiteX5" fmla="*/ 1089532 w 1955006"/>
                <a:gd name="connsiteY5" fmla="*/ 105625 h 334015"/>
                <a:gd name="connsiteX6" fmla="*/ 1333239 w 1955006"/>
                <a:gd name="connsiteY6" fmla="*/ 162402 h 334015"/>
                <a:gd name="connsiteX7" fmla="*/ 1579965 w 1955006"/>
                <a:gd name="connsiteY7" fmla="*/ 24266 h 334015"/>
                <a:gd name="connsiteX8" fmla="*/ 1829435 w 1955006"/>
                <a:gd name="connsiteY8" fmla="*/ 79522 h 334015"/>
                <a:gd name="connsiteX9" fmla="*/ 1955006 w 1955006"/>
                <a:gd name="connsiteY9" fmla="*/ 223 h 33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5006" h="334015">
                  <a:moveTo>
                    <a:pt x="0" y="333598"/>
                  </a:moveTo>
                  <a:cubicBezTo>
                    <a:pt x="55165" y="340723"/>
                    <a:pt x="113054" y="254486"/>
                    <a:pt x="180831" y="248132"/>
                  </a:cubicBezTo>
                  <a:cubicBezTo>
                    <a:pt x="269294" y="231254"/>
                    <a:pt x="303473" y="291669"/>
                    <a:pt x="398852" y="278556"/>
                  </a:cubicBezTo>
                  <a:cubicBezTo>
                    <a:pt x="535122" y="262709"/>
                    <a:pt x="577184" y="173673"/>
                    <a:pt x="660022" y="169323"/>
                  </a:cubicBezTo>
                  <a:cubicBezTo>
                    <a:pt x="752123" y="152646"/>
                    <a:pt x="770172" y="217329"/>
                    <a:pt x="865321" y="204822"/>
                  </a:cubicBezTo>
                  <a:cubicBezTo>
                    <a:pt x="977956" y="186435"/>
                    <a:pt x="997861" y="122346"/>
                    <a:pt x="1089532" y="105625"/>
                  </a:cubicBezTo>
                  <a:cubicBezTo>
                    <a:pt x="1209232" y="98617"/>
                    <a:pt x="1235728" y="165884"/>
                    <a:pt x="1333239" y="162402"/>
                  </a:cubicBezTo>
                  <a:cubicBezTo>
                    <a:pt x="1438146" y="140716"/>
                    <a:pt x="1497266" y="38079"/>
                    <a:pt x="1579965" y="24266"/>
                  </a:cubicBezTo>
                  <a:cubicBezTo>
                    <a:pt x="1662664" y="10453"/>
                    <a:pt x="1757447" y="90582"/>
                    <a:pt x="1829435" y="79522"/>
                  </a:cubicBezTo>
                  <a:cubicBezTo>
                    <a:pt x="1900291" y="71828"/>
                    <a:pt x="1930747" y="-4637"/>
                    <a:pt x="1955006" y="223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ZoneTexte 114"/>
              <p:cNvSpPr txBox="1"/>
              <p:nvPr/>
            </p:nvSpPr>
            <p:spPr>
              <a:xfrm>
                <a:off x="8901727" y="3494183"/>
                <a:ext cx="3024336" cy="1224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5" name="ZoneTexte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727" y="3494183"/>
                <a:ext cx="3024336" cy="1224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/>
              <p:cNvSpPr/>
              <p:nvPr/>
            </p:nvSpPr>
            <p:spPr>
              <a:xfrm>
                <a:off x="4309677" y="2043644"/>
                <a:ext cx="1088183" cy="65614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kern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ker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ker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fr-FR" ker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ker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ker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ker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7" name="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677" y="2043644"/>
                <a:ext cx="1088183" cy="6561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Sources de rayons X par effet Compton inverse</a:t>
            </a:r>
          </a:p>
        </p:txBody>
      </p:sp>
      <p:sp>
        <p:nvSpPr>
          <p:cNvPr id="67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Sources de rayons X par effet Compton inverse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= laser + accélérateur d’électrons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9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70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10330203" y="6492875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A013E0C-7E71-CC41-A044-C1C1524E1D45}"/>
                  </a:ext>
                </a:extLst>
              </p:cNvPr>
              <p:cNvSpPr txBox="1"/>
              <p:nvPr/>
            </p:nvSpPr>
            <p:spPr>
              <a:xfrm>
                <a:off x="8686799" y="3952367"/>
                <a:ext cx="3235916" cy="721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smtClean="0">
                              <a:solidFill>
                                <a:srgbClr val="65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800">
                              <a:solidFill>
                                <a:srgbClr val="65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sz="1800" i="1">
                              <a:solidFill>
                                <a:srgbClr val="65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fr-FR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fr-FR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b>
                      </m:sSub>
                      <m:r>
                        <a:rPr lang="fr-FR" sz="1800" i="1">
                          <a:solidFill>
                            <a:srgbClr val="65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solidFill>
                                <a:srgbClr val="65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solidFill>
                                <a:srgbClr val="65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fr-FR" sz="1800" i="1">
                              <a:solidFill>
                                <a:srgbClr val="6530A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65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A013E0C-7E71-CC41-A044-C1C1524E1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799" y="3952367"/>
                <a:ext cx="3235916" cy="7218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D5FA57-7B57-F7CD-A3DB-653D9532D6E9}"/>
                  </a:ext>
                </a:extLst>
              </p:cNvPr>
              <p:cNvSpPr/>
              <p:nvPr/>
            </p:nvSpPr>
            <p:spPr>
              <a:xfrm>
                <a:off x="5397860" y="5053168"/>
                <a:ext cx="6852512" cy="110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 sz="24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𝑇h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fr-F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α</m:t>
                                </m:r>
                              </m:num>
                              <m:den>
                                <m:r>
                                  <a:rPr lang="fr-FR" sz="2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fr-FR" sz="2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24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 sz="240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sz="240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 sz="240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24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 sz="240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fr-FR" sz="2400" dirty="0"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D5FA57-7B57-F7CD-A3DB-653D9532D6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60" y="5053168"/>
                <a:ext cx="6852512" cy="11009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871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et perspectives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123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Evolution du nombre de particules en jeu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755495" y="1581921"/>
                <a:ext cx="4677627" cy="843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𝑇h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α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fr-FR" dirty="0"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495" y="1581921"/>
                <a:ext cx="4677627" cy="8436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51</a:t>
            </a:fld>
            <a:endParaRPr lang="fr-FR"/>
          </a:p>
        </p:txBody>
      </p:sp>
      <p:sp>
        <p:nvSpPr>
          <p:cNvPr id="20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83EDF2B-0EF1-B062-AD29-18F563B04DFD}"/>
              </a:ext>
            </a:extLst>
          </p:cNvPr>
          <p:cNvSpPr txBox="1"/>
          <p:nvPr/>
        </p:nvSpPr>
        <p:spPr>
          <a:xfrm>
            <a:off x="1039189" y="4505765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>
                <a:solidFill>
                  <a:srgbClr val="262626"/>
                </a:solidFill>
                <a:cs typeface="Times New Roman" panose="02020603050405020304" pitchFamily="18" charset="0"/>
              </a:rPr>
              <a:t>Charge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69D0BC2-499F-0606-BBD7-FBA0DEF6BF3E}"/>
              </a:ext>
            </a:extLst>
          </p:cNvPr>
          <p:cNvSpPr txBox="1"/>
          <p:nvPr/>
        </p:nvSpPr>
        <p:spPr>
          <a:xfrm>
            <a:off x="-540184" y="4009932"/>
            <a:ext cx="430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262626"/>
                </a:solidFill>
                <a:cs typeface="Times New Roman" panose="02020603050405020304" pitchFamily="18" charset="0"/>
              </a:rPr>
              <a:t>Énergie impulsion  laser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45756" y="4525162"/>
            <a:ext cx="2847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9725" lvl="1"/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× 6,25 (0,4 </a:t>
            </a:r>
            <a:r>
              <a:rPr lang="fr-FR" sz="1600" b="1" dirty="0" err="1">
                <a:solidFill>
                  <a:schemeClr val="tx2"/>
                </a:solidFill>
                <a:latin typeface="Arial (Corps)En-têtes)"/>
              </a:rPr>
              <a:t>nC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 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 2,5 </a:t>
            </a:r>
            <a:r>
              <a:rPr lang="fr-FR" sz="1600" b="1" dirty="0" err="1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nC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)</a:t>
            </a:r>
            <a:endParaRPr lang="fr-FR" sz="1600" b="1" dirty="0">
              <a:solidFill>
                <a:schemeClr val="tx2"/>
              </a:solidFill>
              <a:latin typeface="Arial (Corps)En-têtes)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4948" y="4014336"/>
            <a:ext cx="49486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/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× 50   (2 </a:t>
            </a:r>
            <a:r>
              <a:rPr lang="fr-FR" sz="1600" b="1" dirty="0" err="1">
                <a:solidFill>
                  <a:schemeClr val="tx2"/>
                </a:solidFill>
                <a:latin typeface="Arial (Corps)En-têtes)"/>
              </a:rPr>
              <a:t>mJ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 à 532 nm 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 100 </a:t>
            </a:r>
            <a:r>
              <a:rPr lang="fr-FR" sz="1600" b="1" dirty="0" err="1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mJ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 à 1064 nm)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07940" y="4028256"/>
                <a:ext cx="5218608" cy="606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39725" lvl="1"/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× 100    (5,34 .10</a:t>
                </a:r>
                <a:r>
                  <a:rPr lang="fr-FR" sz="1600" b="1" baseline="30000" dirty="0">
                    <a:solidFill>
                      <a:schemeClr val="tx2"/>
                    </a:solidFill>
                    <a:latin typeface="Arial (Corps)En-têtes)"/>
                  </a:rPr>
                  <a:t>15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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5,34 .10</a:t>
                </a:r>
                <a:r>
                  <a:rPr lang="fr-FR" sz="1600" b="1" baseline="30000" dirty="0">
                    <a:solidFill>
                      <a:schemeClr val="tx2"/>
                    </a:solidFill>
                    <a:latin typeface="Arial (Corps)En-têtes)"/>
                  </a:rPr>
                  <a:t>17 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 photons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)</a:t>
                </a:r>
              </a:p>
              <a:p>
                <a:pPr marL="339725" lvl="1"/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endParaRPr lang="fr-FR" sz="1600" b="1" dirty="0">
                  <a:solidFill>
                    <a:schemeClr val="tx2"/>
                  </a:solidFill>
                  <a:latin typeface="Arial (Corps)En-têtes)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940" y="4028256"/>
                <a:ext cx="5218608" cy="606833"/>
              </a:xfrm>
              <a:prstGeom prst="rect">
                <a:avLst/>
              </a:prstGeom>
              <a:blipFill>
                <a:blip r:embed="rId3"/>
                <a:stretch>
                  <a:fillRect t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871103" y="4535196"/>
                <a:ext cx="531478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39725" lvl="1"/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𝒆</m:t>
                        </m:r>
                        <m: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× 6,25      (2,5 .10</a:t>
                </a:r>
                <a:r>
                  <a:rPr lang="fr-FR" sz="1600" b="1" baseline="30000" dirty="0">
                    <a:solidFill>
                      <a:schemeClr val="tx2"/>
                    </a:solidFill>
                    <a:latin typeface="Arial (Corps)En-têtes)"/>
                  </a:rPr>
                  <a:t>9    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 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1,56 .10</a:t>
                </a:r>
                <a:r>
                  <a:rPr lang="fr-FR" sz="1600" b="1" baseline="30000" dirty="0">
                    <a:solidFill>
                      <a:schemeClr val="tx2"/>
                    </a:solidFill>
                    <a:latin typeface="Arial (Corps)En-têtes)"/>
                  </a:rPr>
                  <a:t>10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</a:rPr>
                  <a:t>  électrons</a:t>
                </a:r>
                <a:r>
                  <a:rPr lang="fr-FR" sz="16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03" y="4535196"/>
                <a:ext cx="5314788" cy="338554"/>
              </a:xfrm>
              <a:prstGeom prst="rect">
                <a:avLst/>
              </a:prstGeom>
              <a:blipFill>
                <a:blip r:embed="rId4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06929" y="3047891"/>
                <a:ext cx="4483856" cy="1225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</m:t>
                        </m:r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r>
                  <a:rPr lang="fr-FR" b="1" dirty="0"/>
                  <a:t>: nombre de photons laser en 2016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𝒆</m:t>
                        </m:r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r>
                  <a:rPr lang="fr-FR" b="1" dirty="0"/>
                  <a:t>: nombre d’électrons en 2016</a:t>
                </a:r>
              </a:p>
              <a:p>
                <a:endParaRPr lang="fr-FR" b="1" dirty="0"/>
              </a:p>
              <a:p>
                <a:endParaRPr lang="fr-FR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929" y="3047891"/>
                <a:ext cx="4483856" cy="1225207"/>
              </a:xfrm>
              <a:prstGeom prst="rect">
                <a:avLst/>
              </a:prstGeom>
              <a:blipFill>
                <a:blip r:embed="rId5"/>
                <a:stretch>
                  <a:fillRect t="-2985" r="-2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565311" y="3035702"/>
            <a:ext cx="353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 Forte marge de progression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5565311" y="3354508"/>
            <a:ext cx="3911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 Marge de progression modérée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831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Evolution des paramètres géométriques</a:t>
            </a:r>
            <a:endParaRPr lang="fr-FR" sz="3200" dirty="0">
              <a:ea typeface="Times New Roman" panose="02020603050405020304" pitchFamily="18" charset="0"/>
            </a:endParaRP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10369396" y="6505575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351" y="6492875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52</a:t>
            </a:fld>
            <a:endParaRPr lang="fr-FR"/>
          </a:p>
        </p:txBody>
      </p:sp>
      <p:sp>
        <p:nvSpPr>
          <p:cNvPr id="20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0669574-482B-B952-BB94-47D1B6170B54}"/>
              </a:ext>
            </a:extLst>
          </p:cNvPr>
          <p:cNvSpPr txBox="1"/>
          <p:nvPr/>
        </p:nvSpPr>
        <p:spPr>
          <a:xfrm>
            <a:off x="976225" y="4066409"/>
            <a:ext cx="311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i="1" dirty="0">
                <a:solidFill>
                  <a:srgbClr val="262626"/>
                </a:solidFill>
                <a:cs typeface="Times New Roman" panose="02020603050405020304" pitchFamily="18" charset="0"/>
              </a:rPr>
              <a:t>ε</a:t>
            </a:r>
            <a:endParaRPr lang="fr-FR" sz="2000" b="1" i="1" dirty="0">
              <a:solidFill>
                <a:srgbClr val="262626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8223" y="4139541"/>
            <a:ext cx="3193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9725" lvl="1"/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÷  3 (15 µ</a:t>
            </a:r>
            <a:r>
              <a:rPr lang="fr-FR" sz="1600" b="1" dirty="0" err="1">
                <a:solidFill>
                  <a:schemeClr val="tx2"/>
                </a:solidFill>
                <a:latin typeface="Arial (Corps)En-têtes)"/>
              </a:rPr>
              <a:t>m.rad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 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 5 µ</a:t>
            </a:r>
            <a:r>
              <a:rPr lang="fr-FR" sz="1600" b="1" dirty="0" err="1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m.rad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)</a:t>
            </a:r>
            <a:endParaRPr lang="fr-FR" sz="1600" b="1" dirty="0">
              <a:solidFill>
                <a:schemeClr val="tx2"/>
              </a:solidFill>
              <a:latin typeface="Arial (Corps)En-têtes)"/>
            </a:endParaRPr>
          </a:p>
        </p:txBody>
      </p:sp>
      <p:sp>
        <p:nvSpPr>
          <p:cNvPr id="31" name="Triangle isocèle 30"/>
          <p:cNvSpPr/>
          <p:nvPr/>
        </p:nvSpPr>
        <p:spPr>
          <a:xfrm>
            <a:off x="9098990" y="1805494"/>
            <a:ext cx="297047" cy="324000"/>
          </a:xfrm>
          <a:prstGeom prst="triangl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9128495" y="1810276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1F4E79"/>
                </a:solidFill>
                <a:ea typeface="Times New Roman" panose="02020603050405020304" pitchFamily="18" charset="0"/>
              </a:rPr>
              <a:t>!</a:t>
            </a:r>
            <a:endParaRPr lang="fr-FR" b="1" dirty="0"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38318" y="1662211"/>
            <a:ext cx="2531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9725" lvl="1" algn="ctr"/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Effet sablier</a:t>
            </a:r>
          </a:p>
          <a:p>
            <a:pPr marL="339725" lvl="1" algn="ctr"/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+ angle d’interaction</a:t>
            </a:r>
            <a:endParaRPr lang="fr-FR" sz="1600" b="1" dirty="0">
              <a:solidFill>
                <a:schemeClr val="tx2"/>
              </a:solidFill>
              <a:latin typeface="Arial (Corps)En-tête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575158" y="1581921"/>
                <a:ext cx="5038302" cy="843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𝑇h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α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fr-FR" dirty="0">
                    <a:ea typeface="Times New Roman" panose="02020603050405020304" pitchFamily="18" charset="0"/>
                  </a:rPr>
                  <a:t> × </a:t>
                </a:r>
                <a:r>
                  <a:rPr lang="fr-FR" b="1" i="1" dirty="0">
                    <a:ea typeface="Times New Roman" panose="02020603050405020304" pitchFamily="18" charset="0"/>
                  </a:rPr>
                  <a:t>R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158" y="1581921"/>
                <a:ext cx="5038302" cy="8436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ZoneTexte 44">
            <a:extLst>
              <a:ext uri="{FF2B5EF4-FFF2-40B4-BE49-F238E27FC236}">
                <a16:creationId xmlns:a16="http://schemas.microsoft.com/office/drawing/2014/main" id="{70669574-482B-B952-BB94-47D1B6170B54}"/>
              </a:ext>
            </a:extLst>
          </p:cNvPr>
          <p:cNvSpPr txBox="1"/>
          <p:nvPr/>
        </p:nvSpPr>
        <p:spPr>
          <a:xfrm>
            <a:off x="4651348" y="4162040"/>
            <a:ext cx="378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 </a:t>
            </a:r>
            <a:r>
              <a:rPr lang="el-GR" sz="1600" b="1" i="1" dirty="0">
                <a:solidFill>
                  <a:srgbClr val="262626"/>
                </a:solidFill>
                <a:cs typeface="Times New Roman" panose="02020603050405020304" pitchFamily="18" charset="0"/>
              </a:rPr>
              <a:t>λ</a:t>
            </a:r>
            <a:endParaRPr lang="fr-FR" sz="1600" b="1" i="1" dirty="0">
              <a:solidFill>
                <a:srgbClr val="262626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26082" y="4173820"/>
            <a:ext cx="2918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/>
            <a:r>
              <a:rPr lang="fr-F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 2 (532 nm</a:t>
            </a:r>
            <a:r>
              <a:rPr lang="fr-FR" sz="1600" b="1" dirty="0">
                <a:solidFill>
                  <a:schemeClr val="tx2"/>
                </a:solidFill>
                <a:latin typeface="Arial (Corps)En-têtes)"/>
                <a:sym typeface="Wingdings" panose="05000000000000000000" pitchFamily="2" charset="2"/>
              </a:rPr>
              <a:t> 1064 nm)</a:t>
            </a:r>
            <a:endParaRPr lang="fr-FR" sz="1600" b="1" dirty="0">
              <a:solidFill>
                <a:schemeClr val="tx2"/>
              </a:solidFill>
              <a:latin typeface="Arial (Corps)En-tête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299449" y="5721142"/>
                <a:ext cx="24694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 </m:t>
                        </m:r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𝑿</m:t>
                        </m:r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  <m:r>
                          <a:rPr lang="fr-FR" sz="2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sz="2400" b="1" dirty="0">
                    <a:solidFill>
                      <a:schemeClr val="tx2"/>
                    </a:solidFill>
                    <a:latin typeface="Arial (Corps)En-têtes)"/>
                    <a:sym typeface="Wingdings" panose="05000000000000000000" pitchFamily="2" charset="2"/>
                  </a:rPr>
                  <a:t> </a:t>
                </a:r>
                <a:r>
                  <a:rPr lang="fr-FR" sz="2400" b="1" dirty="0">
                    <a:solidFill>
                      <a:schemeClr val="tx2"/>
                    </a:solidFill>
                    <a:latin typeface="Arial (Corps)En-têtes)"/>
                  </a:rPr>
                  <a:t>× 375</a:t>
                </a:r>
                <a:endParaRPr lang="fr-FR" sz="24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49" y="5721142"/>
                <a:ext cx="2469459" cy="461665"/>
              </a:xfrm>
              <a:prstGeom prst="rect">
                <a:avLst/>
              </a:prstGeom>
              <a:blipFill>
                <a:blip r:embed="rId9"/>
                <a:stretch>
                  <a:fillRect l="-494" t="-9333" r="-3210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au 18"/>
              <p:cNvGraphicFramePr>
                <a:graphicFrameLocks noGrp="1"/>
              </p:cNvGraphicFramePr>
              <p:nvPr/>
            </p:nvGraphicFramePr>
            <p:xfrm>
              <a:off x="631138" y="2792242"/>
              <a:ext cx="9817614" cy="169519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321173">
                      <a:extLst>
                        <a:ext uri="{9D8B030D-6E8A-4147-A177-3AD203B41FA5}">
                          <a16:colId xmlns:a16="http://schemas.microsoft.com/office/drawing/2014/main" val="2168868263"/>
                        </a:ext>
                      </a:extLst>
                    </a:gridCol>
                    <a:gridCol w="1188851">
                      <a:extLst>
                        <a:ext uri="{9D8B030D-6E8A-4147-A177-3AD203B41FA5}">
                          <a16:colId xmlns:a16="http://schemas.microsoft.com/office/drawing/2014/main" val="977597321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3412012871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3925950067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3483992536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1154092675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20090436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l" fontAlgn="b"/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i="1" u="none" strike="noStrike" dirty="0" err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h𝑒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u="none" strike="noStrike" dirty="0">
                              <a:effectLst/>
                            </a:rPr>
                            <a:t>[µm]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i="1" u="none" strike="noStrike" dirty="0" err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h𝑝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u="none" strike="noStrike" dirty="0">
                              <a:effectLst/>
                            </a:rPr>
                            <a:t>[µm] 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𝑙𝑒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u="none" strike="noStrike" dirty="0">
                              <a:effectLst/>
                            </a:rPr>
                            <a:t>[m]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𝑙𝑝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u="none" strike="noStrike" dirty="0">
                              <a:effectLst/>
                            </a:rPr>
                            <a:t>[m]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𝑣𝑒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u="none" strike="noStrike" dirty="0">
                              <a:effectLst/>
                            </a:rPr>
                            <a:t>[µm]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6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6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𝑣𝑝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600" u="none" strike="noStrike" dirty="0">
                              <a:effectLst/>
                            </a:rPr>
                            <a:t>[µm]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403533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Travaux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précédents       </a:t>
                          </a:r>
                        </a:p>
                        <a:p>
                          <a:pPr algn="l" fontAlgn="b"/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0,4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, 2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mJ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à 532nm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105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84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0,0044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0,0044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73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64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3092268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2024</a:t>
                          </a:r>
                          <a:endParaRPr lang="fr-FR" sz="16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  <a:p>
                          <a:pPr algn="l" fontAlgn="b"/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2,5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, 100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mJ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à 1064nm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2"/>
                              </a:solidFill>
                              <a:effectLst/>
                            </a:rPr>
                            <a:t>64</a:t>
                          </a:r>
                          <a:endParaRPr lang="fr-FR" sz="1600" b="1" i="0" u="none" strike="noStrike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50</a:t>
                          </a:r>
                          <a:endParaRPr lang="fr-FR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2"/>
                              </a:solidFill>
                              <a:effectLst/>
                            </a:rPr>
                            <a:t>0,0159</a:t>
                          </a:r>
                          <a:endParaRPr lang="fr-FR" sz="1600" b="1" i="0" u="none" strike="noStrike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0,0044</a:t>
                          </a:r>
                          <a:endParaRPr lang="fr-FR" sz="16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2"/>
                              </a:solidFill>
                              <a:effectLst/>
                            </a:rPr>
                            <a:t>215</a:t>
                          </a:r>
                          <a:endParaRPr lang="fr-FR" sz="1600" b="1" i="0" u="none" strike="noStrike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50</a:t>
                          </a:r>
                          <a:endParaRPr lang="fr-FR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3666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au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9362258"/>
                  </p:ext>
                </p:extLst>
              </p:nvPr>
            </p:nvGraphicFramePr>
            <p:xfrm>
              <a:off x="631138" y="2792242"/>
              <a:ext cx="9817614" cy="169519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321173">
                      <a:extLst>
                        <a:ext uri="{9D8B030D-6E8A-4147-A177-3AD203B41FA5}">
                          <a16:colId xmlns:a16="http://schemas.microsoft.com/office/drawing/2014/main" val="2168868263"/>
                        </a:ext>
                      </a:extLst>
                    </a:gridCol>
                    <a:gridCol w="1188851">
                      <a:extLst>
                        <a:ext uri="{9D8B030D-6E8A-4147-A177-3AD203B41FA5}">
                          <a16:colId xmlns:a16="http://schemas.microsoft.com/office/drawing/2014/main" val="977597321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3412012871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3925950067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3483992536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1154092675"/>
                        </a:ext>
                      </a:extLst>
                    </a:gridCol>
                    <a:gridCol w="1261518">
                      <a:extLst>
                        <a:ext uri="{9D8B030D-6E8A-4147-A177-3AD203B41FA5}">
                          <a16:colId xmlns:a16="http://schemas.microsoft.com/office/drawing/2014/main" val="200904367"/>
                        </a:ext>
                      </a:extLst>
                    </a:gridCol>
                  </a:tblGrid>
                  <a:tr h="536956">
                    <a:tc>
                      <a:txBody>
                        <a:bodyPr/>
                        <a:lstStyle/>
                        <a:p>
                          <a:pPr algn="l" fontAlgn="b"/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37160" marR="137160" marT="137160" marB="13716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195385" r="-532308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278261" r="-401449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376442" r="-299519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478744" r="-200966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578744" r="-100966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678744" r="-966" b="-23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403533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Travaux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précédents       </a:t>
                          </a:r>
                        </a:p>
                        <a:p>
                          <a:pPr algn="l" fontAlgn="b"/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0,4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, 2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mJ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à 532nm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105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84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0,0044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0,0044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73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64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30922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2024</a:t>
                          </a:r>
                          <a:endParaRPr lang="fr-FR" sz="1600" b="0" i="0" u="none" strike="noStrike" baseline="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  <a:p>
                          <a:pPr algn="l" fontAlgn="b"/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2,5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nC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, 100 </a:t>
                          </a:r>
                          <a:r>
                            <a:rPr lang="fr-FR" sz="1600" b="0" i="0" u="none" strike="noStrike" baseline="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mJ</a:t>
                          </a:r>
                          <a:r>
                            <a:rPr lang="fr-FR" sz="1600" b="0" i="0" u="none" strike="noStrike" baseline="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à 1064nm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2"/>
                              </a:solidFill>
                              <a:effectLst/>
                            </a:rPr>
                            <a:t>64</a:t>
                          </a:r>
                          <a:endParaRPr lang="fr-FR" sz="1600" b="1" i="0" u="none" strike="noStrike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50</a:t>
                          </a:r>
                          <a:endParaRPr lang="fr-FR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2"/>
                              </a:solidFill>
                              <a:effectLst/>
                            </a:rPr>
                            <a:t>0,0159</a:t>
                          </a:r>
                          <a:endParaRPr lang="fr-FR" sz="1600" b="1" i="0" u="none" strike="noStrike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0,0044</a:t>
                          </a:r>
                          <a:endParaRPr lang="fr-FR" sz="16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chemeClr val="tx2"/>
                              </a:solidFill>
                              <a:effectLst/>
                            </a:rPr>
                            <a:t>215</a:t>
                          </a:r>
                          <a:endParaRPr lang="fr-FR" sz="1600" b="1" i="0" u="none" strike="noStrike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50</a:t>
                          </a:r>
                          <a:endParaRPr lang="fr-FR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b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36660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1" name="Connecteur droit avec flèche 50"/>
          <p:cNvCxnSpPr>
            <a:cxnSpLocks/>
          </p:cNvCxnSpPr>
          <p:nvPr/>
        </p:nvCxnSpPr>
        <p:spPr>
          <a:xfrm flipH="1">
            <a:off x="3453727" y="2342857"/>
            <a:ext cx="1182761" cy="50031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cxnSpLocks/>
          </p:cNvCxnSpPr>
          <p:nvPr/>
        </p:nvCxnSpPr>
        <p:spPr>
          <a:xfrm flipH="1">
            <a:off x="4483339" y="2387647"/>
            <a:ext cx="642580" cy="46690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cxnSpLocks/>
          </p:cNvCxnSpPr>
          <p:nvPr/>
        </p:nvCxnSpPr>
        <p:spPr>
          <a:xfrm>
            <a:off x="5577602" y="2395056"/>
            <a:ext cx="220558" cy="46477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>
            <a:off x="6067033" y="2360641"/>
            <a:ext cx="855754" cy="4648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cxnSpLocks/>
          </p:cNvCxnSpPr>
          <p:nvPr/>
        </p:nvCxnSpPr>
        <p:spPr>
          <a:xfrm>
            <a:off x="7144603" y="2362756"/>
            <a:ext cx="1061848" cy="58840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>
            <a:cxnSpLocks/>
          </p:cNvCxnSpPr>
          <p:nvPr/>
        </p:nvCxnSpPr>
        <p:spPr>
          <a:xfrm>
            <a:off x="7644693" y="2369705"/>
            <a:ext cx="1876948" cy="59777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61006" y="4854130"/>
                <a:ext cx="48557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𝑿</m:t>
                        </m:r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fr-FR" b="1" dirty="0"/>
                  <a:t>: nombre de rayons X obtenus en 2016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06" y="4854130"/>
                <a:ext cx="4855753" cy="369332"/>
              </a:xfrm>
              <a:prstGeom prst="rect">
                <a:avLst/>
              </a:prstGeom>
              <a:blipFill>
                <a:blip r:embed="rId11"/>
                <a:stretch>
                  <a:fillRect t="-8197" r="-12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33339" y="5294631"/>
                <a:ext cx="85888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b="1" dirty="0"/>
                  <a:t>: estimation du nombre de rayons X en tenant compte des améliorations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339" y="5294631"/>
                <a:ext cx="8588826" cy="369332"/>
              </a:xfrm>
              <a:prstGeom prst="rect">
                <a:avLst/>
              </a:prstGeom>
              <a:blipFill>
                <a:blip r:embed="rId1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7177F5A-5C01-D207-459D-1EDE9F050EA3}"/>
              </a:ext>
            </a:extLst>
          </p:cNvPr>
          <p:cNvSpPr/>
          <p:nvPr/>
        </p:nvSpPr>
        <p:spPr>
          <a:xfrm>
            <a:off x="2607943" y="5760385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Prédiction :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33AC633-04EE-D67C-50FA-CE221ACBA305}"/>
              </a:ext>
            </a:extLst>
          </p:cNvPr>
          <p:cNvSpPr txBox="1"/>
          <p:nvPr/>
        </p:nvSpPr>
        <p:spPr>
          <a:xfrm>
            <a:off x="2012462" y="6197733"/>
            <a:ext cx="833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(Corps)En-têtes)"/>
                <a:sym typeface="Wingdings" panose="05000000000000000000" pitchFamily="2" charset="2"/>
              </a:rPr>
              <a:t> Pas encore mis en œuvre (planning, pannes, approvisionnements…)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0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 - Perspectives</a:t>
            </a:r>
          </a:p>
        </p:txBody>
      </p:sp>
      <p:sp>
        <p:nvSpPr>
          <p:cNvPr id="52" name="TextShape 2"/>
          <p:cNvSpPr txBox="1">
            <a:spLocks/>
          </p:cNvSpPr>
          <p:nvPr/>
        </p:nvSpPr>
        <p:spPr>
          <a:xfrm>
            <a:off x="171450" y="1018809"/>
            <a:ext cx="11677650" cy="374369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tx2"/>
                </a:solidFill>
              </a:rPr>
              <a:t>Conclusion :</a:t>
            </a:r>
            <a:endParaRPr lang="fr-FR" b="1" dirty="0">
              <a:solidFill>
                <a:srgbClr val="666666"/>
              </a:solidFill>
            </a:endParaRPr>
          </a:p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666666"/>
                </a:solidFill>
              </a:rPr>
              <a:t>Optimisation du transport des paquets d’électrons</a:t>
            </a:r>
            <a:endParaRPr lang="fr-FR" dirty="0">
              <a:solidFill>
                <a:srgbClr val="666666"/>
              </a:solidFill>
            </a:endParaRPr>
          </a:p>
          <a:p>
            <a:pPr marL="342900" lvl="1" indent="-34290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666666"/>
                </a:solidFill>
              </a:rPr>
              <a:t>SMILE 2, laser à 1064 nm et nouvelle méthode d’alignement</a:t>
            </a:r>
          </a:p>
          <a:p>
            <a:pPr marL="342900" lvl="1" indent="-342900" algn="just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666666"/>
                </a:solidFill>
              </a:rPr>
              <a:t>Système CPA résoudre les problèmes de tenue au flux</a:t>
            </a:r>
            <a:endParaRPr lang="fr-FR" dirty="0">
              <a:solidFill>
                <a:srgbClr val="66666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53</a:t>
            </a:fld>
            <a:endParaRPr lang="fr-FR" dirty="0"/>
          </a:p>
        </p:txBody>
      </p:sp>
      <p:sp>
        <p:nvSpPr>
          <p:cNvPr id="5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0" name="TextShape 2"/>
          <p:cNvSpPr txBox="1">
            <a:spLocks/>
          </p:cNvSpPr>
          <p:nvPr/>
        </p:nvSpPr>
        <p:spPr>
          <a:xfrm>
            <a:off x="85725" y="3480604"/>
            <a:ext cx="12020549" cy="315314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tx2"/>
                </a:solidFill>
              </a:rPr>
              <a:t>Perspectives :</a:t>
            </a:r>
            <a:endParaRPr lang="fr-FR" b="1" dirty="0">
              <a:solidFill>
                <a:srgbClr val="666666"/>
              </a:solidFill>
            </a:endParaRPr>
          </a:p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666666"/>
                </a:solidFill>
              </a:rPr>
              <a:t>Remise en route de la source Compton d’ici fin 2025 avec les améliorations présentées</a:t>
            </a:r>
          </a:p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666666"/>
                </a:solidFill>
              </a:rPr>
              <a:t>Études pour une évolution de l’ensemble cavités, klystron et modulateur 1,3 GHz</a:t>
            </a:r>
          </a:p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666666"/>
                </a:solidFill>
                <a:sym typeface="Wingdings" panose="05000000000000000000" pitchFamily="2" charset="2"/>
              </a:rPr>
              <a:t>Nouvel emplacement pour la source Compton : c</a:t>
            </a:r>
            <a:r>
              <a:rPr lang="fr-FR" b="1" dirty="0">
                <a:solidFill>
                  <a:srgbClr val="666666"/>
                </a:solidFill>
              </a:rPr>
              <a:t>hangement de compresseur / nouvelle ligne</a:t>
            </a:r>
          </a:p>
          <a:p>
            <a:pPr marL="0" lvl="1" algn="just">
              <a:lnSpc>
                <a:spcPct val="90000"/>
              </a:lnSpc>
            </a:pPr>
            <a:endParaRPr lang="fr-FR" b="1" dirty="0">
              <a:solidFill>
                <a:srgbClr val="666666"/>
              </a:solidFill>
            </a:endParaRPr>
          </a:p>
          <a:p>
            <a:pPr marL="342900" lvl="1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fr-FR" b="1" dirty="0">
              <a:solidFill>
                <a:srgbClr val="66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3171" y="2604849"/>
                <a:ext cx="95794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2" indent="-457200" algn="just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→"/>
                </a:pPr>
                <a:r>
                  <a:rPr lang="fr-FR" sz="2000" b="1" dirty="0">
                    <a:solidFill>
                      <a:srgbClr val="FF0000"/>
                    </a:solidFill>
                  </a:rPr>
                  <a:t>Progression d’un facteur 300-400 du nombre de rayons X émis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fr-FR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171" y="2604849"/>
                <a:ext cx="9579429" cy="369332"/>
              </a:xfrm>
              <a:prstGeom prst="rect">
                <a:avLst/>
              </a:prstGeom>
              <a:blipFill>
                <a:blip r:embed="rId2"/>
                <a:stretch>
                  <a:fillRect t="-14754" b="-29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00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1517877" y="850644"/>
            <a:ext cx="9481457" cy="3731079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dirty="0"/>
              <a:t>Merci pour votre attention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8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/>
          <a:p>
            <a:fld id="{0CBC77A0-1F4E-42FF-9FFC-F45C3A64AF90}" type="slidenum">
              <a:rPr lang="fr-FR" b="1" smtClean="0">
                <a:solidFill>
                  <a:schemeClr val="tx2"/>
                </a:solidFill>
              </a:rPr>
              <a:t>54</a:t>
            </a:fld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</p:spTree>
    <p:extLst>
      <p:ext uri="{BB962C8B-B14F-4D97-AF65-F5344CB8AC3E}">
        <p14:creationId xmlns:p14="http://schemas.microsoft.com/office/powerpoint/2010/main" val="187646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1799" y="2042016"/>
            <a:ext cx="4521807" cy="703262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Remerciements:</a:t>
            </a:r>
            <a:b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/>
            </a:r>
            <a:b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Jules, Pascal, Anne-Sophie, Martin, Alexis, Pierre, Jean-François, Nicolas, Louis, Julien, Vincent, Matheo, Vincent, Jean-Paul, Thomas, Jonathan, Rudolf, Jérôme, Ines </a:t>
            </a:r>
            <a:b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(CEA DAM, LMCE)</a:t>
            </a:r>
            <a:endParaRPr lang="fr-FR" sz="2000" b="1" i="1" dirty="0">
              <a:latin typeface="+mn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7004858" y="6004638"/>
            <a:ext cx="5187142" cy="1930400"/>
          </a:xfrm>
        </p:spPr>
        <p:txBody>
          <a:bodyPr/>
          <a:lstStyle/>
          <a:p>
            <a:r>
              <a:rPr lang="fr-FR" dirty="0"/>
              <a:t>Abel Pires :		        </a:t>
            </a:r>
            <a:r>
              <a:rPr lang="fr-FR" dirty="0">
                <a:hlinkClick r:id="rId3"/>
              </a:rPr>
              <a:t>abel.pires@cea.fr</a:t>
            </a:r>
            <a:endParaRPr lang="fr-FR" dirty="0"/>
          </a:p>
          <a:p>
            <a:r>
              <a:rPr lang="fr-FR" dirty="0"/>
              <a:t>Vincent LE FLANCHEC :     </a:t>
            </a:r>
            <a:r>
              <a:rPr lang="fr-FR" dirty="0">
                <a:hlinkClick r:id="rId4"/>
              </a:rPr>
              <a:t>vincent.le-flanchec@cea.fr</a:t>
            </a:r>
            <a:endParaRPr lang="fr-FR" dirty="0"/>
          </a:p>
          <a:p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139314" y="2584535"/>
            <a:ext cx="4521807" cy="92008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Nicolas DELERUE </a:t>
            </a:r>
          </a:p>
          <a:p>
            <a:r>
              <a:rPr lang="fr-FR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(</a:t>
            </a:r>
            <a:r>
              <a:rPr lang="fr-FR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IJCLab</a:t>
            </a:r>
            <a:r>
              <a:rPr lang="fr-FR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, CNRS)</a:t>
            </a:r>
            <a:r>
              <a:rPr lang="fr-FR" sz="2000" dirty="0">
                <a:latin typeface="+mn-lt"/>
              </a:rPr>
              <a:t/>
            </a:r>
            <a:br>
              <a:rPr lang="fr-FR" sz="2000" dirty="0">
                <a:latin typeface="+mn-lt"/>
              </a:rPr>
            </a:br>
            <a:endParaRPr lang="fr-FR" sz="2000" dirty="0">
              <a:latin typeface="+mn-lt"/>
            </a:endParaRPr>
          </a:p>
        </p:txBody>
      </p:sp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742949" y="5664183"/>
            <a:ext cx="5161545" cy="1016033"/>
            <a:chOff x="3827035" y="3742927"/>
            <a:chExt cx="11312921" cy="2226909"/>
          </a:xfrm>
        </p:grpSpPr>
        <p:graphicFrame>
          <p:nvGraphicFramePr>
            <p:cNvPr id="11" name="Objet 10"/>
            <p:cNvGraphicFramePr>
              <a:graphicFrameLocks noChangeAspect="1"/>
            </p:cNvGraphicFramePr>
            <p:nvPr/>
          </p:nvGraphicFramePr>
          <p:xfrm>
            <a:off x="10339670" y="3742927"/>
            <a:ext cx="2944370" cy="22269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Acrobat Document" r:id="rId5" imgW="2581141" imgH="1952445" progId="AcroExch.Document.2020">
                    <p:embed/>
                  </p:oleObj>
                </mc:Choice>
                <mc:Fallback>
                  <p:oleObj name="Acrobat Document" r:id="rId5" imgW="2581141" imgH="1952445" progId="AcroExch.Document.2020">
                    <p:embed/>
                    <p:pic>
                      <p:nvPicPr>
                        <p:cNvPr id="11" name="Obje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339670" y="3742927"/>
                          <a:ext cx="2944370" cy="22269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0" t="15287" r="6292" b="13319"/>
            <a:stretch/>
          </p:blipFill>
          <p:spPr>
            <a:xfrm>
              <a:off x="3827035" y="4132173"/>
              <a:ext cx="3240000" cy="1185059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589" y="4007060"/>
              <a:ext cx="3240000" cy="1698641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1344" y="3866503"/>
              <a:ext cx="1928612" cy="1928611"/>
            </a:xfrm>
            <a:prstGeom prst="rect">
              <a:avLst/>
            </a:prstGeom>
          </p:spPr>
        </p:pic>
      </p:grp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 txBox="1">
            <a:spLocks/>
          </p:cNvSpPr>
          <p:nvPr/>
        </p:nvSpPr>
        <p:spPr>
          <a:xfrm>
            <a:off x="11498262" y="6417936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1200" smtClean="0">
                <a:solidFill>
                  <a:schemeClr val="tx2"/>
                </a:solidFill>
              </a:rPr>
              <a:pPr/>
              <a:t>55</a:t>
            </a:fld>
            <a:endParaRPr lang="fr-FR" sz="1200" dirty="0">
              <a:solidFill>
                <a:schemeClr val="tx2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262626">
                    <a:tint val="75000"/>
                  </a:srgbClr>
                </a:solidFill>
              </a:rPr>
              <a:t>Abel Pires</a:t>
            </a:r>
            <a:endParaRPr lang="fr-FR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3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1295062" cy="871827"/>
          </a:xfrm>
        </p:spPr>
        <p:txBody>
          <a:bodyPr>
            <a:normAutofit/>
          </a:bodyPr>
          <a:lstStyle/>
          <a:p>
            <a:r>
              <a:rPr lang="fr-FR" dirty="0"/>
              <a:t>Communication et publications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2747121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56</a:t>
            </a:fld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395108" y="852035"/>
            <a:ext cx="117968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International </a:t>
            </a:r>
            <a:r>
              <a:rPr lang="fr-FR" sz="1400" dirty="0" err="1"/>
              <a:t>Particle</a:t>
            </a:r>
            <a:r>
              <a:rPr lang="fr-FR" sz="1400" dirty="0"/>
              <a:t> Accelerator </a:t>
            </a:r>
            <a:r>
              <a:rPr lang="fr-FR" sz="1400" dirty="0" err="1"/>
              <a:t>Conference</a:t>
            </a:r>
            <a:r>
              <a:rPr lang="fr-FR" sz="1400" dirty="0"/>
              <a:t> IPAC’23, Venise, 7–12 Mai 2023	                           	   </a:t>
            </a:r>
            <a:r>
              <a:rPr lang="fr-FR" sz="1400" b="1" dirty="0">
                <a:solidFill>
                  <a:srgbClr val="7030A0"/>
                </a:solidFill>
              </a:rPr>
              <a:t>Poster + </a:t>
            </a:r>
            <a:r>
              <a:rPr lang="fr-FR" sz="1400" b="1" dirty="0" err="1">
                <a:solidFill>
                  <a:srgbClr val="7030A0"/>
                </a:solidFill>
              </a:rPr>
              <a:t>proceedings</a:t>
            </a:r>
            <a:r>
              <a:rPr lang="fr-FR" sz="1400" b="1" dirty="0">
                <a:solidFill>
                  <a:srgbClr val="7030A0"/>
                </a:solidFill>
              </a:rPr>
              <a:t> </a:t>
            </a:r>
            <a:r>
              <a:rPr lang="fr-FR" sz="1400" b="1" dirty="0" err="1">
                <a:solidFill>
                  <a:srgbClr val="7030A0"/>
                </a:solidFill>
              </a:rPr>
              <a:t>paper</a:t>
            </a:r>
            <a:r>
              <a:rPr lang="fr-FR" sz="1400" b="1" dirty="0">
                <a:solidFill>
                  <a:srgbClr val="7030A0"/>
                </a:solidFill>
              </a:rPr>
              <a:t>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Congrès général des 150 ans de la Société Française de Physique, Paris, 3-7 juillet 2023</a:t>
            </a:r>
            <a:r>
              <a:rPr lang="fr-FR" sz="1400" b="1" dirty="0">
                <a:solidFill>
                  <a:srgbClr val="7030A0"/>
                </a:solidFill>
              </a:rPr>
              <a:t>		        Présentation (12 min)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Future Light Sources (FLS) 2023, Lucerne, 27 Aout – 1 Sept 2023			     P</a:t>
            </a:r>
            <a:r>
              <a:rPr lang="fr-FR" sz="1400" b="1" dirty="0">
                <a:solidFill>
                  <a:srgbClr val="7030A0"/>
                </a:solidFill>
              </a:rPr>
              <a:t>résentation (20 min) + </a:t>
            </a:r>
            <a:r>
              <a:rPr lang="fr-FR" sz="1400" b="1" dirty="0" err="1">
                <a:solidFill>
                  <a:srgbClr val="7030A0"/>
                </a:solidFill>
              </a:rPr>
              <a:t>proceedings</a:t>
            </a:r>
            <a:r>
              <a:rPr lang="fr-FR" sz="1400" b="1" dirty="0">
                <a:solidFill>
                  <a:srgbClr val="7030A0"/>
                </a:solidFill>
              </a:rPr>
              <a:t> </a:t>
            </a:r>
            <a:r>
              <a:rPr lang="fr-FR" sz="1400" b="1" dirty="0" err="1">
                <a:solidFill>
                  <a:srgbClr val="7030A0"/>
                </a:solidFill>
              </a:rPr>
              <a:t>paper</a:t>
            </a:r>
            <a:r>
              <a:rPr lang="fr-FR" sz="1400" b="1" dirty="0">
                <a:solidFill>
                  <a:srgbClr val="7030A0"/>
                </a:solidFill>
              </a:rPr>
              <a:t>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Journées Accélérateurs 2023 de la SFP, Roscoff, 3–6 oct. 2023		                        </a:t>
            </a:r>
            <a:r>
              <a:rPr lang="fr-FR" sz="1400" b="1" dirty="0">
                <a:solidFill>
                  <a:srgbClr val="7030A0"/>
                </a:solidFill>
              </a:rPr>
              <a:t>Présentation flash doctorant (7 min) + Poster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Séminaire au CERN, Genève, 18 – 22 </a:t>
            </a:r>
            <a:r>
              <a:rPr lang="fr-FR" sz="1400" dirty="0" err="1"/>
              <a:t>Nov</a:t>
            </a:r>
            <a:r>
              <a:rPr lang="fr-FR" sz="1400" dirty="0"/>
              <a:t> 2023                </a:t>
            </a:r>
            <a:r>
              <a:rPr lang="fr-FR" sz="1400" b="1" dirty="0">
                <a:solidFill>
                  <a:srgbClr val="7030A0"/>
                </a:solidFill>
              </a:rPr>
              <a:t>	Invitation pour un séminaire de 45 minutes sur la source ICS d’ELSA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IPAC’24, Nashville, 19–24 Mai 2024 							</a:t>
            </a:r>
            <a:r>
              <a:rPr lang="fr-FR" sz="1400" b="1" dirty="0">
                <a:solidFill>
                  <a:srgbClr val="7030A0"/>
                </a:solidFill>
              </a:rPr>
              <a:t>Poster</a:t>
            </a:r>
            <a:endParaRPr lang="fr-FR" sz="1400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International Symposium on Compact Synchrotron X-ray Sources (ICXS) 2024, Munich, 24-26 Juin 2024             </a:t>
            </a:r>
            <a:r>
              <a:rPr lang="fr-FR" sz="1400" b="1" dirty="0">
                <a:solidFill>
                  <a:srgbClr val="7030A0"/>
                </a:solidFill>
              </a:rPr>
              <a:t> Poster</a:t>
            </a:r>
            <a:endParaRPr lang="fr-FR" sz="1400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GDR SCIPAC 2024, Orsay                                                        				       </a:t>
            </a:r>
            <a:r>
              <a:rPr lang="fr-FR" sz="1400" b="1" dirty="0">
                <a:solidFill>
                  <a:srgbClr val="7030A0"/>
                </a:solidFill>
              </a:rPr>
              <a:t>Présentation (15 min)</a:t>
            </a:r>
          </a:p>
          <a:p>
            <a:endParaRPr lang="fr-FR" sz="1400" b="1" dirty="0">
              <a:solidFill>
                <a:srgbClr val="7030A0"/>
              </a:solidFill>
            </a:endParaRPr>
          </a:p>
          <a:p>
            <a:r>
              <a:rPr lang="fr-FR" sz="1600" dirty="0"/>
              <a:t>Article de </a:t>
            </a:r>
            <a:r>
              <a:rPr lang="fr-FR" sz="1600" dirty="0" err="1"/>
              <a:t>proceedings</a:t>
            </a:r>
            <a:r>
              <a:rPr lang="fr-FR" sz="1600" dirty="0"/>
              <a:t> publiés :</a:t>
            </a:r>
            <a:endParaRPr lang="fr-FR" sz="1600" b="1" dirty="0">
              <a:solidFill>
                <a:srgbClr val="7030A0"/>
              </a:solidFill>
            </a:endParaRPr>
          </a:p>
          <a:p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the Inverse Compton Scattering X-Ray Source of the ELSA Accelerator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A. Pires et al</a:t>
            </a:r>
            <a:endParaRPr lang="fr-FR" sz="1600" b="1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TU1C2 Proceedings of FLS2023, Luzern, Switzerland (Working Group Compact Light Sources)</a:t>
            </a:r>
          </a:p>
          <a:p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 Growth Study of an Electron Beam in a Double Alpha Magnet Compressor Used in an Inverse Compton Scattering X-Ray Source-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Pires et al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TUPL172 </a:t>
            </a:r>
            <a:r>
              <a:rPr lang="fr-FR" sz="1600" dirty="0" err="1"/>
              <a:t>Proceedings</a:t>
            </a:r>
            <a:r>
              <a:rPr lang="fr-FR" sz="1600" dirty="0"/>
              <a:t> of IPAC2023, Venice, </a:t>
            </a:r>
            <a:r>
              <a:rPr lang="fr-FR" sz="1600" dirty="0" err="1"/>
              <a:t>Italy</a:t>
            </a:r>
            <a:r>
              <a:rPr lang="fr-FR" sz="1600" dirty="0"/>
              <a:t> </a:t>
            </a:r>
            <a:r>
              <a:rPr lang="en-US" sz="1600" dirty="0"/>
              <a:t>(Photon Sources and Electron Accelerators)</a:t>
            </a:r>
          </a:p>
          <a:p>
            <a:r>
              <a:rPr lang="en-US" sz="1600" dirty="0"/>
              <a:t>Light Peer Review paper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r>
              <a:rPr lang="fr-FR" sz="1600" dirty="0"/>
              <a:t>Article de revue publié :</a:t>
            </a:r>
          </a:p>
          <a:p>
            <a:r>
              <a:rPr lang="en-GB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simulation of electron beam transport in the double alpha magnet compressor of a 17-MeV electron accelerator using CST PS, TraceWin and RF-Track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A. Pires et al</a:t>
            </a:r>
            <a:endParaRPr lang="en-GB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1600" dirty="0" err="1"/>
              <a:t>uclear</a:t>
            </a:r>
            <a:r>
              <a:rPr lang="fr-FR" sz="1600" dirty="0"/>
              <a:t> Instrument and Methods in </a:t>
            </a:r>
            <a:r>
              <a:rPr lang="fr-FR" sz="1600" dirty="0" err="1"/>
              <a:t>Physics</a:t>
            </a:r>
            <a:r>
              <a:rPr lang="fr-FR" sz="1600" dirty="0"/>
              <a:t> </a:t>
            </a:r>
            <a:r>
              <a:rPr lang="fr-FR" sz="1600" dirty="0" err="1"/>
              <a:t>Research</a:t>
            </a:r>
            <a:r>
              <a:rPr lang="fr-FR" sz="1600" dirty="0"/>
              <a:t> Section A</a:t>
            </a:r>
          </a:p>
          <a:p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/>
              <a:t>Demande de brevet accordée pour le dispositif permettant l’alignement du SMILE dans l’infrarouge et à distance.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FB1B1B-6C9B-AAD1-9A7E-B0D0FE4D6F81}"/>
              </a:ext>
            </a:extLst>
          </p:cNvPr>
          <p:cNvSpPr txBox="1"/>
          <p:nvPr/>
        </p:nvSpPr>
        <p:spPr>
          <a:xfrm>
            <a:off x="9102270" y="482703"/>
            <a:ext cx="6522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7030A0"/>
                </a:solidFill>
              </a:rPr>
              <a:t>Contribution 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8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 txBox="1">
            <a:spLocks/>
          </p:cNvSpPr>
          <p:nvPr/>
        </p:nvSpPr>
        <p:spPr>
          <a:xfrm>
            <a:off x="1517877" y="1676400"/>
            <a:ext cx="9481457" cy="290441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318608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à coins arrondis 130"/>
          <p:cNvSpPr/>
          <p:nvPr/>
        </p:nvSpPr>
        <p:spPr>
          <a:xfrm>
            <a:off x="261258" y="1447698"/>
            <a:ext cx="11536953" cy="4852410"/>
          </a:xfrm>
          <a:prstGeom prst="roundRect">
            <a:avLst>
              <a:gd name="adj" fmla="val 5902"/>
            </a:avLst>
          </a:prstGeom>
          <a:solidFill>
            <a:schemeClr val="bg1"/>
          </a:solidFill>
          <a:ln w="7620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4000"/>
          </a:p>
        </p:txBody>
      </p:sp>
      <p:sp>
        <p:nvSpPr>
          <p:cNvPr id="55" name="Zone de texte 7"/>
          <p:cNvSpPr txBox="1"/>
          <p:nvPr/>
        </p:nvSpPr>
        <p:spPr>
          <a:xfrm>
            <a:off x="53490" y="988256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Nouvelle conception mécanique pour résoudre les problèmes de déformation dus au pompage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58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16051" r="32169" b="11718"/>
          <a:stretch/>
        </p:blipFill>
        <p:spPr>
          <a:xfrm>
            <a:off x="392580" y="1551604"/>
            <a:ext cx="3370810" cy="3556000"/>
          </a:xfrm>
          <a:prstGeom prst="rect">
            <a:avLst/>
          </a:prstGeom>
        </p:spPr>
      </p:pic>
      <p:grpSp>
        <p:nvGrpSpPr>
          <p:cNvPr id="66" name="Groupe 65"/>
          <p:cNvGrpSpPr>
            <a:grpSpLocks noChangeAspect="1"/>
          </p:cNvGrpSpPr>
          <p:nvPr/>
        </p:nvGrpSpPr>
        <p:grpSpPr>
          <a:xfrm>
            <a:off x="4326187" y="1530967"/>
            <a:ext cx="6523427" cy="4685400"/>
            <a:chOff x="2317805" y="1210674"/>
            <a:chExt cx="6718910" cy="482580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C5AA03F-083E-5879-52C4-894001B13737}"/>
                </a:ext>
              </a:extLst>
            </p:cNvPr>
            <p:cNvSpPr/>
            <p:nvPr/>
          </p:nvSpPr>
          <p:spPr>
            <a:xfrm>
              <a:off x="2643835" y="2292762"/>
              <a:ext cx="1503273" cy="53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solidFill>
                    <a:srgbClr val="1F4E79"/>
                  </a:solidFill>
                  <a:latin typeface="Arial"/>
                  <a:ea typeface="Calibri" panose="020F0502020204030204" pitchFamily="34" charset="0"/>
                  <a:cs typeface="Calibri" panose="020F0502020204030204" pitchFamily="34" charset="0"/>
                </a:rPr>
                <a:t>Contraintes</a:t>
              </a:r>
              <a:r>
                <a:rPr lang="en-US" sz="1400" b="1" dirty="0">
                  <a:solidFill>
                    <a:srgbClr val="1F4E79"/>
                  </a:solidFill>
                  <a:latin typeface="Arial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dirty="0" err="1">
                  <a:solidFill>
                    <a:srgbClr val="1F4E79"/>
                  </a:solidFill>
                  <a:latin typeface="Arial"/>
                  <a:ea typeface="Calibri" panose="020F0502020204030204" pitchFamily="34" charset="0"/>
                  <a:cs typeface="Calibri" panose="020F0502020204030204" pitchFamily="34" charset="0"/>
                </a:rPr>
                <a:t>mécanique</a:t>
              </a:r>
              <a:endParaRPr lang="fr-FR" sz="1400" dirty="0">
                <a:solidFill>
                  <a:srgbClr val="262626"/>
                </a:solidFill>
                <a:latin typeface="Arial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64910A4-AB28-58FA-DE2E-6319DF7092F6}"/>
                </a:ext>
              </a:extLst>
            </p:cNvPr>
            <p:cNvSpPr/>
            <p:nvPr/>
          </p:nvSpPr>
          <p:spPr>
            <a:xfrm>
              <a:off x="2317805" y="2888830"/>
              <a:ext cx="1707699" cy="317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è"/>
              </a:pPr>
              <a:r>
                <a:rPr lang="en-US" sz="1400" b="1" dirty="0" err="1">
                  <a:solidFill>
                    <a:srgbClr val="1F4E79"/>
                  </a:solidFill>
                  <a:latin typeface="Arial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Déformation</a:t>
              </a:r>
              <a:endParaRPr lang="en-US" sz="1400" b="1" dirty="0">
                <a:solidFill>
                  <a:srgbClr val="1F4E7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191DDA8E-D5FA-808F-435C-DBA439A8CB7A}"/>
                </a:ext>
              </a:extLst>
            </p:cNvPr>
            <p:cNvSpPr/>
            <p:nvPr/>
          </p:nvSpPr>
          <p:spPr>
            <a:xfrm>
              <a:off x="4053806" y="1581305"/>
              <a:ext cx="895460" cy="1988492"/>
            </a:xfrm>
            <a:custGeom>
              <a:avLst/>
              <a:gdLst>
                <a:gd name="connsiteX0" fmla="*/ 0 w 510073"/>
                <a:gd name="connsiteY0" fmla="*/ 1399592 h 1418253"/>
                <a:gd name="connsiteX1" fmla="*/ 6220 w 510073"/>
                <a:gd name="connsiteY1" fmla="*/ 1306286 h 1418253"/>
                <a:gd name="connsiteX2" fmla="*/ 186612 w 510073"/>
                <a:gd name="connsiteY2" fmla="*/ 1306286 h 1418253"/>
                <a:gd name="connsiteX3" fmla="*/ 180392 w 510073"/>
                <a:gd name="connsiteY3" fmla="*/ 0 h 1418253"/>
                <a:gd name="connsiteX4" fmla="*/ 360784 w 510073"/>
                <a:gd name="connsiteY4" fmla="*/ 0 h 1418253"/>
                <a:gd name="connsiteX5" fmla="*/ 373224 w 510073"/>
                <a:gd name="connsiteY5" fmla="*/ 503853 h 1418253"/>
                <a:gd name="connsiteX6" fmla="*/ 373224 w 510073"/>
                <a:gd name="connsiteY6" fmla="*/ 503853 h 1418253"/>
                <a:gd name="connsiteX7" fmla="*/ 317241 w 510073"/>
                <a:gd name="connsiteY7" fmla="*/ 497633 h 1418253"/>
                <a:gd name="connsiteX8" fmla="*/ 323461 w 510073"/>
                <a:gd name="connsiteY8" fmla="*/ 734009 h 1418253"/>
                <a:gd name="connsiteX9" fmla="*/ 379445 w 510073"/>
                <a:gd name="connsiteY9" fmla="*/ 734009 h 1418253"/>
                <a:gd name="connsiteX10" fmla="*/ 379445 w 510073"/>
                <a:gd name="connsiteY10" fmla="*/ 1312507 h 1418253"/>
                <a:gd name="connsiteX11" fmla="*/ 510073 w 510073"/>
                <a:gd name="connsiteY11" fmla="*/ 1312507 h 1418253"/>
                <a:gd name="connsiteX12" fmla="*/ 510073 w 510073"/>
                <a:gd name="connsiteY12" fmla="*/ 1418253 h 1418253"/>
                <a:gd name="connsiteX13" fmla="*/ 0 w 510073"/>
                <a:gd name="connsiteY13" fmla="*/ 1399592 h 1418253"/>
                <a:gd name="connsiteX0" fmla="*/ 0 w 510073"/>
                <a:gd name="connsiteY0" fmla="*/ 1399592 h 1418253"/>
                <a:gd name="connsiteX1" fmla="*/ 6220 w 510073"/>
                <a:gd name="connsiteY1" fmla="*/ 1306286 h 1418253"/>
                <a:gd name="connsiteX2" fmla="*/ 186612 w 510073"/>
                <a:gd name="connsiteY2" fmla="*/ 1306286 h 1418253"/>
                <a:gd name="connsiteX3" fmla="*/ 180392 w 510073"/>
                <a:gd name="connsiteY3" fmla="*/ 0 h 1418253"/>
                <a:gd name="connsiteX4" fmla="*/ 371741 w 510073"/>
                <a:gd name="connsiteY4" fmla="*/ 0 h 1418253"/>
                <a:gd name="connsiteX5" fmla="*/ 373224 w 510073"/>
                <a:gd name="connsiteY5" fmla="*/ 503853 h 1418253"/>
                <a:gd name="connsiteX6" fmla="*/ 373224 w 510073"/>
                <a:gd name="connsiteY6" fmla="*/ 503853 h 1418253"/>
                <a:gd name="connsiteX7" fmla="*/ 317241 w 510073"/>
                <a:gd name="connsiteY7" fmla="*/ 497633 h 1418253"/>
                <a:gd name="connsiteX8" fmla="*/ 323461 w 510073"/>
                <a:gd name="connsiteY8" fmla="*/ 734009 h 1418253"/>
                <a:gd name="connsiteX9" fmla="*/ 379445 w 510073"/>
                <a:gd name="connsiteY9" fmla="*/ 734009 h 1418253"/>
                <a:gd name="connsiteX10" fmla="*/ 379445 w 510073"/>
                <a:gd name="connsiteY10" fmla="*/ 1312507 h 1418253"/>
                <a:gd name="connsiteX11" fmla="*/ 510073 w 510073"/>
                <a:gd name="connsiteY11" fmla="*/ 1312507 h 1418253"/>
                <a:gd name="connsiteX12" fmla="*/ 510073 w 510073"/>
                <a:gd name="connsiteY12" fmla="*/ 1418253 h 1418253"/>
                <a:gd name="connsiteX13" fmla="*/ 0 w 510073"/>
                <a:gd name="connsiteY13" fmla="*/ 1399592 h 1418253"/>
                <a:gd name="connsiteX0" fmla="*/ 2682 w 503853"/>
                <a:gd name="connsiteY0" fmla="*/ 1410878 h 1418253"/>
                <a:gd name="connsiteX1" fmla="*/ 0 w 503853"/>
                <a:gd name="connsiteY1" fmla="*/ 1306286 h 1418253"/>
                <a:gd name="connsiteX2" fmla="*/ 180392 w 503853"/>
                <a:gd name="connsiteY2" fmla="*/ 1306286 h 1418253"/>
                <a:gd name="connsiteX3" fmla="*/ 174172 w 503853"/>
                <a:gd name="connsiteY3" fmla="*/ 0 h 1418253"/>
                <a:gd name="connsiteX4" fmla="*/ 365521 w 503853"/>
                <a:gd name="connsiteY4" fmla="*/ 0 h 1418253"/>
                <a:gd name="connsiteX5" fmla="*/ 367004 w 503853"/>
                <a:gd name="connsiteY5" fmla="*/ 503853 h 1418253"/>
                <a:gd name="connsiteX6" fmla="*/ 367004 w 503853"/>
                <a:gd name="connsiteY6" fmla="*/ 503853 h 1418253"/>
                <a:gd name="connsiteX7" fmla="*/ 311021 w 503853"/>
                <a:gd name="connsiteY7" fmla="*/ 497633 h 1418253"/>
                <a:gd name="connsiteX8" fmla="*/ 317241 w 503853"/>
                <a:gd name="connsiteY8" fmla="*/ 734009 h 1418253"/>
                <a:gd name="connsiteX9" fmla="*/ 373225 w 503853"/>
                <a:gd name="connsiteY9" fmla="*/ 734009 h 1418253"/>
                <a:gd name="connsiteX10" fmla="*/ 373225 w 503853"/>
                <a:gd name="connsiteY10" fmla="*/ 1312507 h 1418253"/>
                <a:gd name="connsiteX11" fmla="*/ 503853 w 503853"/>
                <a:gd name="connsiteY11" fmla="*/ 1312507 h 1418253"/>
                <a:gd name="connsiteX12" fmla="*/ 503853 w 503853"/>
                <a:gd name="connsiteY12" fmla="*/ 1418253 h 1418253"/>
                <a:gd name="connsiteX13" fmla="*/ 2682 w 503853"/>
                <a:gd name="connsiteY13" fmla="*/ 1410878 h 1418253"/>
                <a:gd name="connsiteX0" fmla="*/ 2682 w 503853"/>
                <a:gd name="connsiteY0" fmla="*/ 1410878 h 1413738"/>
                <a:gd name="connsiteX1" fmla="*/ 0 w 503853"/>
                <a:gd name="connsiteY1" fmla="*/ 1306286 h 1413738"/>
                <a:gd name="connsiteX2" fmla="*/ 180392 w 503853"/>
                <a:gd name="connsiteY2" fmla="*/ 1306286 h 1413738"/>
                <a:gd name="connsiteX3" fmla="*/ 174172 w 503853"/>
                <a:gd name="connsiteY3" fmla="*/ 0 h 1413738"/>
                <a:gd name="connsiteX4" fmla="*/ 365521 w 503853"/>
                <a:gd name="connsiteY4" fmla="*/ 0 h 1413738"/>
                <a:gd name="connsiteX5" fmla="*/ 367004 w 503853"/>
                <a:gd name="connsiteY5" fmla="*/ 503853 h 1413738"/>
                <a:gd name="connsiteX6" fmla="*/ 367004 w 503853"/>
                <a:gd name="connsiteY6" fmla="*/ 503853 h 1413738"/>
                <a:gd name="connsiteX7" fmla="*/ 311021 w 503853"/>
                <a:gd name="connsiteY7" fmla="*/ 497633 h 1413738"/>
                <a:gd name="connsiteX8" fmla="*/ 317241 w 503853"/>
                <a:gd name="connsiteY8" fmla="*/ 734009 h 1413738"/>
                <a:gd name="connsiteX9" fmla="*/ 373225 w 503853"/>
                <a:gd name="connsiteY9" fmla="*/ 734009 h 1413738"/>
                <a:gd name="connsiteX10" fmla="*/ 373225 w 503853"/>
                <a:gd name="connsiteY10" fmla="*/ 1312507 h 1413738"/>
                <a:gd name="connsiteX11" fmla="*/ 503853 w 503853"/>
                <a:gd name="connsiteY11" fmla="*/ 1312507 h 1413738"/>
                <a:gd name="connsiteX12" fmla="*/ 502073 w 503853"/>
                <a:gd name="connsiteY12" fmla="*/ 1413738 h 1413738"/>
                <a:gd name="connsiteX13" fmla="*/ 2682 w 503853"/>
                <a:gd name="connsiteY13" fmla="*/ 1410878 h 1413738"/>
                <a:gd name="connsiteX0" fmla="*/ 2682 w 503853"/>
                <a:gd name="connsiteY0" fmla="*/ 1410878 h 1413738"/>
                <a:gd name="connsiteX1" fmla="*/ 0 w 503853"/>
                <a:gd name="connsiteY1" fmla="*/ 1306286 h 1413738"/>
                <a:gd name="connsiteX2" fmla="*/ 180392 w 503853"/>
                <a:gd name="connsiteY2" fmla="*/ 1306286 h 1413738"/>
                <a:gd name="connsiteX3" fmla="*/ 174172 w 503853"/>
                <a:gd name="connsiteY3" fmla="*/ 0 h 1413738"/>
                <a:gd name="connsiteX4" fmla="*/ 365521 w 503853"/>
                <a:gd name="connsiteY4" fmla="*/ 0 h 1413738"/>
                <a:gd name="connsiteX5" fmla="*/ 367004 w 503853"/>
                <a:gd name="connsiteY5" fmla="*/ 503853 h 1413738"/>
                <a:gd name="connsiteX6" fmla="*/ 367004 w 503853"/>
                <a:gd name="connsiteY6" fmla="*/ 499338 h 1413738"/>
                <a:gd name="connsiteX7" fmla="*/ 311021 w 503853"/>
                <a:gd name="connsiteY7" fmla="*/ 497633 h 1413738"/>
                <a:gd name="connsiteX8" fmla="*/ 317241 w 503853"/>
                <a:gd name="connsiteY8" fmla="*/ 734009 h 1413738"/>
                <a:gd name="connsiteX9" fmla="*/ 373225 w 503853"/>
                <a:gd name="connsiteY9" fmla="*/ 734009 h 1413738"/>
                <a:gd name="connsiteX10" fmla="*/ 373225 w 503853"/>
                <a:gd name="connsiteY10" fmla="*/ 1312507 h 1413738"/>
                <a:gd name="connsiteX11" fmla="*/ 503853 w 503853"/>
                <a:gd name="connsiteY11" fmla="*/ 1312507 h 1413738"/>
                <a:gd name="connsiteX12" fmla="*/ 502073 w 503853"/>
                <a:gd name="connsiteY12" fmla="*/ 1413738 h 1413738"/>
                <a:gd name="connsiteX13" fmla="*/ 2682 w 503853"/>
                <a:gd name="connsiteY13" fmla="*/ 1410878 h 1413738"/>
                <a:gd name="connsiteX0" fmla="*/ 2682 w 503853"/>
                <a:gd name="connsiteY0" fmla="*/ 1410878 h 1413738"/>
                <a:gd name="connsiteX1" fmla="*/ 0 w 503853"/>
                <a:gd name="connsiteY1" fmla="*/ 1306286 h 1413738"/>
                <a:gd name="connsiteX2" fmla="*/ 180392 w 503853"/>
                <a:gd name="connsiteY2" fmla="*/ 1306286 h 1413738"/>
                <a:gd name="connsiteX3" fmla="*/ 174172 w 503853"/>
                <a:gd name="connsiteY3" fmla="*/ 0 h 1413738"/>
                <a:gd name="connsiteX4" fmla="*/ 365521 w 503853"/>
                <a:gd name="connsiteY4" fmla="*/ 0 h 1413738"/>
                <a:gd name="connsiteX5" fmla="*/ 367004 w 503853"/>
                <a:gd name="connsiteY5" fmla="*/ 503853 h 1413738"/>
                <a:gd name="connsiteX6" fmla="*/ 367004 w 503853"/>
                <a:gd name="connsiteY6" fmla="*/ 499338 h 1413738"/>
                <a:gd name="connsiteX7" fmla="*/ 311021 w 503853"/>
                <a:gd name="connsiteY7" fmla="*/ 497633 h 1413738"/>
                <a:gd name="connsiteX8" fmla="*/ 317241 w 503853"/>
                <a:gd name="connsiteY8" fmla="*/ 734009 h 1413738"/>
                <a:gd name="connsiteX9" fmla="*/ 373225 w 503853"/>
                <a:gd name="connsiteY9" fmla="*/ 734009 h 1413738"/>
                <a:gd name="connsiteX10" fmla="*/ 373225 w 503853"/>
                <a:gd name="connsiteY10" fmla="*/ 1312507 h 1413738"/>
                <a:gd name="connsiteX11" fmla="*/ 503853 w 503853"/>
                <a:gd name="connsiteY11" fmla="*/ 1312507 h 1413738"/>
                <a:gd name="connsiteX12" fmla="*/ 502073 w 503853"/>
                <a:gd name="connsiteY12" fmla="*/ 1413738 h 1413738"/>
                <a:gd name="connsiteX13" fmla="*/ 2682 w 503853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11021 w 502151"/>
                <a:gd name="connsiteY7" fmla="*/ 497633 h 1413738"/>
                <a:gd name="connsiteX8" fmla="*/ 317241 w 502151"/>
                <a:gd name="connsiteY8" fmla="*/ 734009 h 1413738"/>
                <a:gd name="connsiteX9" fmla="*/ 373225 w 502151"/>
                <a:gd name="connsiteY9" fmla="*/ 734009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16363 w 502151"/>
                <a:gd name="connsiteY7" fmla="*/ 497633 h 1413738"/>
                <a:gd name="connsiteX8" fmla="*/ 317241 w 502151"/>
                <a:gd name="connsiteY8" fmla="*/ 734009 h 1413738"/>
                <a:gd name="connsiteX9" fmla="*/ 373225 w 502151"/>
                <a:gd name="connsiteY9" fmla="*/ 734009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25265 w 502151"/>
                <a:gd name="connsiteY7" fmla="*/ 497633 h 1413738"/>
                <a:gd name="connsiteX8" fmla="*/ 317241 w 502151"/>
                <a:gd name="connsiteY8" fmla="*/ 734009 h 1413738"/>
                <a:gd name="connsiteX9" fmla="*/ 373225 w 502151"/>
                <a:gd name="connsiteY9" fmla="*/ 734009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25265 w 502151"/>
                <a:gd name="connsiteY7" fmla="*/ 497633 h 1413738"/>
                <a:gd name="connsiteX8" fmla="*/ 329704 w 502151"/>
                <a:gd name="connsiteY8" fmla="*/ 736266 h 1413738"/>
                <a:gd name="connsiteX9" fmla="*/ 373225 w 502151"/>
                <a:gd name="connsiteY9" fmla="*/ 734009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25265 w 502151"/>
                <a:gd name="connsiteY7" fmla="*/ 497633 h 1413738"/>
                <a:gd name="connsiteX8" fmla="*/ 326143 w 502151"/>
                <a:gd name="connsiteY8" fmla="*/ 738523 h 1413738"/>
                <a:gd name="connsiteX9" fmla="*/ 373225 w 502151"/>
                <a:gd name="connsiteY9" fmla="*/ 734009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25265 w 502151"/>
                <a:gd name="connsiteY7" fmla="*/ 497633 h 1413738"/>
                <a:gd name="connsiteX8" fmla="*/ 326143 w 502151"/>
                <a:gd name="connsiteY8" fmla="*/ 738523 h 1413738"/>
                <a:gd name="connsiteX9" fmla="*/ 371445 w 502151"/>
                <a:gd name="connsiteY9" fmla="*/ 743038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7004 w 502151"/>
                <a:gd name="connsiteY6" fmla="*/ 499338 h 1413738"/>
                <a:gd name="connsiteX7" fmla="*/ 325265 w 502151"/>
                <a:gd name="connsiteY7" fmla="*/ 497633 h 1413738"/>
                <a:gd name="connsiteX8" fmla="*/ 326143 w 502151"/>
                <a:gd name="connsiteY8" fmla="*/ 738523 h 1413738"/>
                <a:gd name="connsiteX9" fmla="*/ 371445 w 502151"/>
                <a:gd name="connsiteY9" fmla="*/ 736266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7004 w 502151"/>
                <a:gd name="connsiteY5" fmla="*/ 503853 h 1413738"/>
                <a:gd name="connsiteX6" fmla="*/ 361662 w 502151"/>
                <a:gd name="connsiteY6" fmla="*/ 568749 h 1413738"/>
                <a:gd name="connsiteX7" fmla="*/ 325265 w 502151"/>
                <a:gd name="connsiteY7" fmla="*/ 497633 h 1413738"/>
                <a:gd name="connsiteX8" fmla="*/ 326143 w 502151"/>
                <a:gd name="connsiteY8" fmla="*/ 738523 h 1413738"/>
                <a:gd name="connsiteX9" fmla="*/ 371445 w 502151"/>
                <a:gd name="connsiteY9" fmla="*/ 736266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425759 w 502151"/>
                <a:gd name="connsiteY5" fmla="*/ 515703 h 1413738"/>
                <a:gd name="connsiteX6" fmla="*/ 361662 w 502151"/>
                <a:gd name="connsiteY6" fmla="*/ 568749 h 1413738"/>
                <a:gd name="connsiteX7" fmla="*/ 325265 w 502151"/>
                <a:gd name="connsiteY7" fmla="*/ 497633 h 1413738"/>
                <a:gd name="connsiteX8" fmla="*/ 326143 w 502151"/>
                <a:gd name="connsiteY8" fmla="*/ 738523 h 1413738"/>
                <a:gd name="connsiteX9" fmla="*/ 371445 w 502151"/>
                <a:gd name="connsiteY9" fmla="*/ 736266 h 1413738"/>
                <a:gd name="connsiteX10" fmla="*/ 373225 w 502151"/>
                <a:gd name="connsiteY10" fmla="*/ 1312507 h 1413738"/>
                <a:gd name="connsiteX11" fmla="*/ 500292 w 502151"/>
                <a:gd name="connsiteY11" fmla="*/ 1314765 h 1413738"/>
                <a:gd name="connsiteX12" fmla="*/ 502073 w 502151"/>
                <a:gd name="connsiteY12" fmla="*/ 1413738 h 1413738"/>
                <a:gd name="connsiteX13" fmla="*/ 2682 w 502151"/>
                <a:gd name="connsiteY13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425759 w 502151"/>
                <a:gd name="connsiteY5" fmla="*/ 515703 h 1413738"/>
                <a:gd name="connsiteX6" fmla="*/ 325265 w 502151"/>
                <a:gd name="connsiteY6" fmla="*/ 497633 h 1413738"/>
                <a:gd name="connsiteX7" fmla="*/ 326143 w 502151"/>
                <a:gd name="connsiteY7" fmla="*/ 738523 h 1413738"/>
                <a:gd name="connsiteX8" fmla="*/ 371445 w 502151"/>
                <a:gd name="connsiteY8" fmla="*/ 736266 h 1413738"/>
                <a:gd name="connsiteX9" fmla="*/ 373225 w 502151"/>
                <a:gd name="connsiteY9" fmla="*/ 1312507 h 1413738"/>
                <a:gd name="connsiteX10" fmla="*/ 500292 w 502151"/>
                <a:gd name="connsiteY10" fmla="*/ 1314765 h 1413738"/>
                <a:gd name="connsiteX11" fmla="*/ 502073 w 502151"/>
                <a:gd name="connsiteY11" fmla="*/ 1413738 h 1413738"/>
                <a:gd name="connsiteX12" fmla="*/ 2682 w 502151"/>
                <a:gd name="connsiteY12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75016 w 502151"/>
                <a:gd name="connsiteY5" fmla="*/ 500466 h 1413738"/>
                <a:gd name="connsiteX6" fmla="*/ 325265 w 502151"/>
                <a:gd name="connsiteY6" fmla="*/ 497633 h 1413738"/>
                <a:gd name="connsiteX7" fmla="*/ 326143 w 502151"/>
                <a:gd name="connsiteY7" fmla="*/ 738523 h 1413738"/>
                <a:gd name="connsiteX8" fmla="*/ 371445 w 502151"/>
                <a:gd name="connsiteY8" fmla="*/ 736266 h 1413738"/>
                <a:gd name="connsiteX9" fmla="*/ 373225 w 502151"/>
                <a:gd name="connsiteY9" fmla="*/ 1312507 h 1413738"/>
                <a:gd name="connsiteX10" fmla="*/ 500292 w 502151"/>
                <a:gd name="connsiteY10" fmla="*/ 1314765 h 1413738"/>
                <a:gd name="connsiteX11" fmla="*/ 502073 w 502151"/>
                <a:gd name="connsiteY11" fmla="*/ 1413738 h 1413738"/>
                <a:gd name="connsiteX12" fmla="*/ 2682 w 502151"/>
                <a:gd name="connsiteY12" fmla="*/ 1410878 h 1413738"/>
                <a:gd name="connsiteX0" fmla="*/ 2682 w 502151"/>
                <a:gd name="connsiteY0" fmla="*/ 1410878 h 1413738"/>
                <a:gd name="connsiteX1" fmla="*/ 0 w 502151"/>
                <a:gd name="connsiteY1" fmla="*/ 1306286 h 1413738"/>
                <a:gd name="connsiteX2" fmla="*/ 180392 w 502151"/>
                <a:gd name="connsiteY2" fmla="*/ 1306286 h 1413738"/>
                <a:gd name="connsiteX3" fmla="*/ 174172 w 502151"/>
                <a:gd name="connsiteY3" fmla="*/ 0 h 1413738"/>
                <a:gd name="connsiteX4" fmla="*/ 365521 w 502151"/>
                <a:gd name="connsiteY4" fmla="*/ 0 h 1413738"/>
                <a:gd name="connsiteX5" fmla="*/ 369675 w 502151"/>
                <a:gd name="connsiteY5" fmla="*/ 498773 h 1413738"/>
                <a:gd name="connsiteX6" fmla="*/ 325265 w 502151"/>
                <a:gd name="connsiteY6" fmla="*/ 497633 h 1413738"/>
                <a:gd name="connsiteX7" fmla="*/ 326143 w 502151"/>
                <a:gd name="connsiteY7" fmla="*/ 738523 h 1413738"/>
                <a:gd name="connsiteX8" fmla="*/ 371445 w 502151"/>
                <a:gd name="connsiteY8" fmla="*/ 736266 h 1413738"/>
                <a:gd name="connsiteX9" fmla="*/ 373225 w 502151"/>
                <a:gd name="connsiteY9" fmla="*/ 1312507 h 1413738"/>
                <a:gd name="connsiteX10" fmla="*/ 500292 w 502151"/>
                <a:gd name="connsiteY10" fmla="*/ 1314765 h 1413738"/>
                <a:gd name="connsiteX11" fmla="*/ 502073 w 502151"/>
                <a:gd name="connsiteY11" fmla="*/ 1413738 h 1413738"/>
                <a:gd name="connsiteX12" fmla="*/ 2682 w 502151"/>
                <a:gd name="connsiteY12" fmla="*/ 1410878 h 141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151" h="1413738">
                  <a:moveTo>
                    <a:pt x="2682" y="1410878"/>
                  </a:moveTo>
                  <a:lnTo>
                    <a:pt x="0" y="1306286"/>
                  </a:lnTo>
                  <a:lnTo>
                    <a:pt x="180392" y="1306286"/>
                  </a:lnTo>
                  <a:cubicBezTo>
                    <a:pt x="178319" y="870857"/>
                    <a:pt x="176245" y="435429"/>
                    <a:pt x="174172" y="0"/>
                  </a:cubicBezTo>
                  <a:lnTo>
                    <a:pt x="365521" y="0"/>
                  </a:lnTo>
                  <a:cubicBezTo>
                    <a:pt x="366015" y="167951"/>
                    <a:pt x="369181" y="330822"/>
                    <a:pt x="369675" y="498773"/>
                  </a:cubicBezTo>
                  <a:lnTo>
                    <a:pt x="325265" y="497633"/>
                  </a:lnTo>
                  <a:cubicBezTo>
                    <a:pt x="325558" y="576425"/>
                    <a:pt x="325850" y="659731"/>
                    <a:pt x="326143" y="738523"/>
                  </a:cubicBezTo>
                  <a:lnTo>
                    <a:pt x="371445" y="736266"/>
                  </a:lnTo>
                  <a:cubicBezTo>
                    <a:pt x="372038" y="926089"/>
                    <a:pt x="372632" y="1122684"/>
                    <a:pt x="373225" y="1312507"/>
                  </a:cubicBezTo>
                  <a:lnTo>
                    <a:pt x="500292" y="1314765"/>
                  </a:lnTo>
                  <a:cubicBezTo>
                    <a:pt x="499699" y="1348509"/>
                    <a:pt x="502666" y="1379994"/>
                    <a:pt x="502073" y="1413738"/>
                  </a:cubicBezTo>
                  <a:lnTo>
                    <a:pt x="2682" y="1410878"/>
                  </a:lnTo>
                  <a:close/>
                </a:path>
              </a:pathLst>
            </a:custGeom>
            <a:solidFill>
              <a:srgbClr val="7E9CBB">
                <a:lumMod val="60000"/>
                <a:lumOff val="40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4A5A440E-59F4-3B23-0807-B19211F10D46}"/>
                </a:ext>
              </a:extLst>
            </p:cNvPr>
            <p:cNvSpPr/>
            <p:nvPr/>
          </p:nvSpPr>
          <p:spPr>
            <a:xfrm>
              <a:off x="4364398" y="1773790"/>
              <a:ext cx="122017" cy="1513632"/>
            </a:xfrm>
            <a:custGeom>
              <a:avLst/>
              <a:gdLst>
                <a:gd name="connsiteX0" fmla="*/ 0 w 68424"/>
                <a:gd name="connsiteY0" fmla="*/ 0 h 1076131"/>
                <a:gd name="connsiteX1" fmla="*/ 62204 w 68424"/>
                <a:gd name="connsiteY1" fmla="*/ 6221 h 1076131"/>
                <a:gd name="connsiteX2" fmla="*/ 68424 w 68424"/>
                <a:gd name="connsiteY2" fmla="*/ 1076131 h 1076131"/>
                <a:gd name="connsiteX3" fmla="*/ 12441 w 68424"/>
                <a:gd name="connsiteY3" fmla="*/ 1076131 h 107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24" h="1076131">
                  <a:moveTo>
                    <a:pt x="0" y="0"/>
                  </a:moveTo>
                  <a:lnTo>
                    <a:pt x="62204" y="6221"/>
                  </a:lnTo>
                  <a:cubicBezTo>
                    <a:pt x="64277" y="362858"/>
                    <a:pt x="66351" y="719494"/>
                    <a:pt x="68424" y="1076131"/>
                  </a:cubicBezTo>
                  <a:lnTo>
                    <a:pt x="12441" y="1076131"/>
                  </a:ln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EBB2D213-062C-F3FE-F752-E50CF840DA9A}"/>
                </a:ext>
              </a:extLst>
            </p:cNvPr>
            <p:cNvSpPr/>
            <p:nvPr/>
          </p:nvSpPr>
          <p:spPr>
            <a:xfrm>
              <a:off x="4183104" y="1581032"/>
              <a:ext cx="186840" cy="1705934"/>
            </a:xfrm>
            <a:custGeom>
              <a:avLst/>
              <a:gdLst>
                <a:gd name="connsiteX0" fmla="*/ 6350 w 104775"/>
                <a:gd name="connsiteY0" fmla="*/ 0 h 1212850"/>
                <a:gd name="connsiteX1" fmla="*/ 85725 w 104775"/>
                <a:gd name="connsiteY1" fmla="*/ 3175 h 1212850"/>
                <a:gd name="connsiteX2" fmla="*/ 88900 w 104775"/>
                <a:gd name="connsiteY2" fmla="*/ 111125 h 1212850"/>
                <a:gd name="connsiteX3" fmla="*/ 88900 w 104775"/>
                <a:gd name="connsiteY3" fmla="*/ 111125 h 1212850"/>
                <a:gd name="connsiteX4" fmla="*/ 53975 w 104775"/>
                <a:gd name="connsiteY4" fmla="*/ 107950 h 1212850"/>
                <a:gd name="connsiteX5" fmla="*/ 60325 w 104775"/>
                <a:gd name="connsiteY5" fmla="*/ 1123950 h 1212850"/>
                <a:gd name="connsiteX6" fmla="*/ 101600 w 104775"/>
                <a:gd name="connsiteY6" fmla="*/ 1123950 h 1212850"/>
                <a:gd name="connsiteX7" fmla="*/ 104775 w 104775"/>
                <a:gd name="connsiteY7" fmla="*/ 1212850 h 1212850"/>
                <a:gd name="connsiteX8" fmla="*/ 0 w 104775"/>
                <a:gd name="connsiteY8" fmla="*/ 1212850 h 1212850"/>
                <a:gd name="connsiteX9" fmla="*/ 6350 w 104775"/>
                <a:gd name="connsiteY9" fmla="*/ 0 h 1212850"/>
                <a:gd name="connsiteX0" fmla="*/ 6350 w 104775"/>
                <a:gd name="connsiteY0" fmla="*/ 0 h 1212850"/>
                <a:gd name="connsiteX1" fmla="*/ 85725 w 104775"/>
                <a:gd name="connsiteY1" fmla="*/ 3175 h 1212850"/>
                <a:gd name="connsiteX2" fmla="*/ 88900 w 104775"/>
                <a:gd name="connsiteY2" fmla="*/ 111125 h 1212850"/>
                <a:gd name="connsiteX3" fmla="*/ 88900 w 104775"/>
                <a:gd name="connsiteY3" fmla="*/ 111125 h 1212850"/>
                <a:gd name="connsiteX4" fmla="*/ 59316 w 104775"/>
                <a:gd name="connsiteY4" fmla="*/ 112465 h 1212850"/>
                <a:gd name="connsiteX5" fmla="*/ 60325 w 104775"/>
                <a:gd name="connsiteY5" fmla="*/ 1123950 h 1212850"/>
                <a:gd name="connsiteX6" fmla="*/ 101600 w 104775"/>
                <a:gd name="connsiteY6" fmla="*/ 1123950 h 1212850"/>
                <a:gd name="connsiteX7" fmla="*/ 104775 w 104775"/>
                <a:gd name="connsiteY7" fmla="*/ 1212850 h 1212850"/>
                <a:gd name="connsiteX8" fmla="*/ 0 w 104775"/>
                <a:gd name="connsiteY8" fmla="*/ 1212850 h 1212850"/>
                <a:gd name="connsiteX9" fmla="*/ 6350 w 104775"/>
                <a:gd name="connsiteY9" fmla="*/ 0 h 1212850"/>
                <a:gd name="connsiteX0" fmla="*/ 6350 w 104775"/>
                <a:gd name="connsiteY0" fmla="*/ 0 h 1212850"/>
                <a:gd name="connsiteX1" fmla="*/ 96408 w 104775"/>
                <a:gd name="connsiteY1" fmla="*/ 3175 h 1212850"/>
                <a:gd name="connsiteX2" fmla="*/ 88900 w 104775"/>
                <a:gd name="connsiteY2" fmla="*/ 111125 h 1212850"/>
                <a:gd name="connsiteX3" fmla="*/ 88900 w 104775"/>
                <a:gd name="connsiteY3" fmla="*/ 111125 h 1212850"/>
                <a:gd name="connsiteX4" fmla="*/ 59316 w 104775"/>
                <a:gd name="connsiteY4" fmla="*/ 112465 h 1212850"/>
                <a:gd name="connsiteX5" fmla="*/ 60325 w 104775"/>
                <a:gd name="connsiteY5" fmla="*/ 1123950 h 1212850"/>
                <a:gd name="connsiteX6" fmla="*/ 101600 w 104775"/>
                <a:gd name="connsiteY6" fmla="*/ 1123950 h 1212850"/>
                <a:gd name="connsiteX7" fmla="*/ 104775 w 104775"/>
                <a:gd name="connsiteY7" fmla="*/ 1212850 h 1212850"/>
                <a:gd name="connsiteX8" fmla="*/ 0 w 104775"/>
                <a:gd name="connsiteY8" fmla="*/ 1212850 h 1212850"/>
                <a:gd name="connsiteX9" fmla="*/ 6350 w 104775"/>
                <a:gd name="connsiteY9" fmla="*/ 0 h 1212850"/>
                <a:gd name="connsiteX0" fmla="*/ 6350 w 104775"/>
                <a:gd name="connsiteY0" fmla="*/ 0 h 1212850"/>
                <a:gd name="connsiteX1" fmla="*/ 96408 w 104775"/>
                <a:gd name="connsiteY1" fmla="*/ 3175 h 1212850"/>
                <a:gd name="connsiteX2" fmla="*/ 88900 w 104775"/>
                <a:gd name="connsiteY2" fmla="*/ 111125 h 1212850"/>
                <a:gd name="connsiteX3" fmla="*/ 101363 w 104775"/>
                <a:gd name="connsiteY3" fmla="*/ 113382 h 1212850"/>
                <a:gd name="connsiteX4" fmla="*/ 59316 w 104775"/>
                <a:gd name="connsiteY4" fmla="*/ 112465 h 1212850"/>
                <a:gd name="connsiteX5" fmla="*/ 60325 w 104775"/>
                <a:gd name="connsiteY5" fmla="*/ 1123950 h 1212850"/>
                <a:gd name="connsiteX6" fmla="*/ 101600 w 104775"/>
                <a:gd name="connsiteY6" fmla="*/ 1123950 h 1212850"/>
                <a:gd name="connsiteX7" fmla="*/ 104775 w 104775"/>
                <a:gd name="connsiteY7" fmla="*/ 1212850 h 1212850"/>
                <a:gd name="connsiteX8" fmla="*/ 0 w 104775"/>
                <a:gd name="connsiteY8" fmla="*/ 1212850 h 1212850"/>
                <a:gd name="connsiteX9" fmla="*/ 6350 w 104775"/>
                <a:gd name="connsiteY9" fmla="*/ 0 h 1212850"/>
                <a:gd name="connsiteX0" fmla="*/ 6350 w 104775"/>
                <a:gd name="connsiteY0" fmla="*/ 0 h 1212850"/>
                <a:gd name="connsiteX1" fmla="*/ 96408 w 104775"/>
                <a:gd name="connsiteY1" fmla="*/ 3175 h 1212850"/>
                <a:gd name="connsiteX2" fmla="*/ 101363 w 104775"/>
                <a:gd name="connsiteY2" fmla="*/ 113382 h 1212850"/>
                <a:gd name="connsiteX3" fmla="*/ 101363 w 104775"/>
                <a:gd name="connsiteY3" fmla="*/ 113382 h 1212850"/>
                <a:gd name="connsiteX4" fmla="*/ 59316 w 104775"/>
                <a:gd name="connsiteY4" fmla="*/ 112465 h 1212850"/>
                <a:gd name="connsiteX5" fmla="*/ 60325 w 104775"/>
                <a:gd name="connsiteY5" fmla="*/ 1123950 h 1212850"/>
                <a:gd name="connsiteX6" fmla="*/ 101600 w 104775"/>
                <a:gd name="connsiteY6" fmla="*/ 1123950 h 1212850"/>
                <a:gd name="connsiteX7" fmla="*/ 104775 w 104775"/>
                <a:gd name="connsiteY7" fmla="*/ 1212850 h 1212850"/>
                <a:gd name="connsiteX8" fmla="*/ 0 w 104775"/>
                <a:gd name="connsiteY8" fmla="*/ 1212850 h 1212850"/>
                <a:gd name="connsiteX9" fmla="*/ 6350 w 104775"/>
                <a:gd name="connsiteY9" fmla="*/ 0 h 121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1212850">
                  <a:moveTo>
                    <a:pt x="6350" y="0"/>
                  </a:moveTo>
                  <a:lnTo>
                    <a:pt x="96408" y="3175"/>
                  </a:lnTo>
                  <a:cubicBezTo>
                    <a:pt x="97466" y="39158"/>
                    <a:pt x="100305" y="77399"/>
                    <a:pt x="101363" y="113382"/>
                  </a:cubicBezTo>
                  <a:lnTo>
                    <a:pt x="101363" y="113382"/>
                  </a:lnTo>
                  <a:cubicBezTo>
                    <a:pt x="89721" y="112324"/>
                    <a:pt x="70958" y="113523"/>
                    <a:pt x="59316" y="112465"/>
                  </a:cubicBezTo>
                  <a:cubicBezTo>
                    <a:pt x="61433" y="451132"/>
                    <a:pt x="58208" y="785283"/>
                    <a:pt x="60325" y="1123950"/>
                  </a:cubicBezTo>
                  <a:lnTo>
                    <a:pt x="101600" y="1123950"/>
                  </a:lnTo>
                  <a:lnTo>
                    <a:pt x="104775" y="1212850"/>
                  </a:lnTo>
                  <a:lnTo>
                    <a:pt x="0" y="1212850"/>
                  </a:lnTo>
                  <a:cubicBezTo>
                    <a:pt x="2117" y="808567"/>
                    <a:pt x="4233" y="404283"/>
                    <a:pt x="6350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262626"/>
              </a:solidFill>
              <a:prstDash val="solid"/>
              <a:miter lim="800000"/>
            </a:ln>
            <a:effectLst/>
          </p:spPr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A6ACC788-ED1B-4DA5-6BC5-7ED73DFAF28B}"/>
                </a:ext>
              </a:extLst>
            </p:cNvPr>
            <p:cNvSpPr/>
            <p:nvPr/>
          </p:nvSpPr>
          <p:spPr>
            <a:xfrm>
              <a:off x="4068179" y="1612045"/>
              <a:ext cx="429328" cy="120098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02598323-089F-D520-34E5-A3F417914766}"/>
                </a:ext>
              </a:extLst>
            </p:cNvPr>
            <p:cNvSpPr/>
            <p:nvPr/>
          </p:nvSpPr>
          <p:spPr>
            <a:xfrm>
              <a:off x="4073841" y="3157210"/>
              <a:ext cx="429328" cy="120098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8B375C90-55B2-B82F-F22C-B671E97A4E84}"/>
                </a:ext>
              </a:extLst>
            </p:cNvPr>
            <p:cNvCxnSpPr/>
            <p:nvPr/>
          </p:nvCxnSpPr>
          <p:spPr>
            <a:xfrm flipV="1">
              <a:off x="3762277" y="1835428"/>
              <a:ext cx="394770" cy="691464"/>
            </a:xfrm>
            <a:prstGeom prst="straightConnector1">
              <a:avLst/>
            </a:prstGeom>
            <a:noFill/>
            <a:ln w="6350" cap="flat" cmpd="sng" algn="ctr">
              <a:solidFill>
                <a:srgbClr val="3E4A83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ACE81498-F93B-A58A-CDE1-B15A162E6295}"/>
                </a:ext>
              </a:extLst>
            </p:cNvPr>
            <p:cNvCxnSpPr>
              <a:cxnSpLocks/>
            </p:cNvCxnSpPr>
            <p:nvPr/>
          </p:nvCxnSpPr>
          <p:spPr>
            <a:xfrm>
              <a:off x="3759012" y="2660867"/>
              <a:ext cx="273422" cy="486230"/>
            </a:xfrm>
            <a:prstGeom prst="straightConnector1">
              <a:avLst/>
            </a:prstGeom>
            <a:noFill/>
            <a:ln w="6350" cap="flat" cmpd="sng" algn="ctr">
              <a:solidFill>
                <a:srgbClr val="3E4A83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7E20AF4-3E3D-C356-99C4-798C391DE2F0}"/>
                </a:ext>
              </a:extLst>
            </p:cNvPr>
            <p:cNvSpPr/>
            <p:nvPr/>
          </p:nvSpPr>
          <p:spPr>
            <a:xfrm>
              <a:off x="4372129" y="1917495"/>
              <a:ext cx="260887" cy="108244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E4A8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AC41A794-8769-BE35-C1EF-13C7EA7F6704}"/>
                </a:ext>
              </a:extLst>
            </p:cNvPr>
            <p:cNvGrpSpPr/>
            <p:nvPr/>
          </p:nvGrpSpPr>
          <p:grpSpPr>
            <a:xfrm>
              <a:off x="4326043" y="1866709"/>
              <a:ext cx="284114" cy="1190893"/>
              <a:chOff x="3616325" y="4851918"/>
              <a:chExt cx="201366" cy="1022102"/>
            </a:xfrm>
          </p:grpSpPr>
          <p:sp>
            <p:nvSpPr>
              <p:cNvPr id="116" name="Forme libre 115">
                <a:extLst>
                  <a:ext uri="{FF2B5EF4-FFF2-40B4-BE49-F238E27FC236}">
                    <a16:creationId xmlns:a16="http://schemas.microsoft.com/office/drawing/2014/main" id="{1114FFDE-3C8F-9969-6AEC-6EEE9D6D3BC9}"/>
                  </a:ext>
                </a:extLst>
              </p:cNvPr>
              <p:cNvSpPr/>
              <p:nvPr/>
            </p:nvSpPr>
            <p:spPr>
              <a:xfrm>
                <a:off x="3645159" y="4851918"/>
                <a:ext cx="62735" cy="1022102"/>
              </a:xfrm>
              <a:custGeom>
                <a:avLst/>
                <a:gdLst>
                  <a:gd name="connsiteX0" fmla="*/ 0 w 55984"/>
                  <a:gd name="connsiteY0" fmla="*/ 0 h 1013927"/>
                  <a:gd name="connsiteX1" fmla="*/ 0 w 55984"/>
                  <a:gd name="connsiteY1" fmla="*/ 1007706 h 1013927"/>
                  <a:gd name="connsiteX2" fmla="*/ 55984 w 55984"/>
                  <a:gd name="connsiteY2" fmla="*/ 1013927 h 1013927"/>
                  <a:gd name="connsiteX3" fmla="*/ 55984 w 55984"/>
                  <a:gd name="connsiteY3" fmla="*/ 0 h 1013927"/>
                  <a:gd name="connsiteX4" fmla="*/ 0 w 55984"/>
                  <a:gd name="connsiteY4" fmla="*/ 0 h 1013927"/>
                  <a:gd name="connsiteX0" fmla="*/ 0 w 55984"/>
                  <a:gd name="connsiteY0" fmla="*/ 0 h 1021331"/>
                  <a:gd name="connsiteX1" fmla="*/ 4501 w 55984"/>
                  <a:gd name="connsiteY1" fmla="*/ 1021331 h 1021331"/>
                  <a:gd name="connsiteX2" fmla="*/ 55984 w 55984"/>
                  <a:gd name="connsiteY2" fmla="*/ 1013927 h 1021331"/>
                  <a:gd name="connsiteX3" fmla="*/ 55984 w 55984"/>
                  <a:gd name="connsiteY3" fmla="*/ 0 h 1021331"/>
                  <a:gd name="connsiteX4" fmla="*/ 0 w 55984"/>
                  <a:gd name="connsiteY4" fmla="*/ 0 h 1021331"/>
                  <a:gd name="connsiteX0" fmla="*/ 0 w 62735"/>
                  <a:gd name="connsiteY0" fmla="*/ 0 h 1022102"/>
                  <a:gd name="connsiteX1" fmla="*/ 4501 w 62735"/>
                  <a:gd name="connsiteY1" fmla="*/ 1021331 h 1022102"/>
                  <a:gd name="connsiteX2" fmla="*/ 62735 w 62735"/>
                  <a:gd name="connsiteY2" fmla="*/ 1022102 h 1022102"/>
                  <a:gd name="connsiteX3" fmla="*/ 55984 w 62735"/>
                  <a:gd name="connsiteY3" fmla="*/ 0 h 1022102"/>
                  <a:gd name="connsiteX4" fmla="*/ 0 w 62735"/>
                  <a:gd name="connsiteY4" fmla="*/ 0 h 102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35" h="1022102">
                    <a:moveTo>
                      <a:pt x="0" y="0"/>
                    </a:moveTo>
                    <a:cubicBezTo>
                      <a:pt x="1500" y="340444"/>
                      <a:pt x="3001" y="680887"/>
                      <a:pt x="4501" y="1021331"/>
                    </a:cubicBezTo>
                    <a:lnTo>
                      <a:pt x="62735" y="1022102"/>
                    </a:lnTo>
                    <a:cubicBezTo>
                      <a:pt x="60485" y="681401"/>
                      <a:pt x="58234" y="340701"/>
                      <a:pt x="559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9CBB">
                  <a:lumMod val="60000"/>
                  <a:lumOff val="40000"/>
                </a:srgbClr>
              </a:solidFill>
              <a:ln w="12700" cap="flat" cmpd="sng" algn="ctr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CFA7184-E8C6-2ACB-5B4D-552CBA64517D}"/>
                  </a:ext>
                </a:extLst>
              </p:cNvPr>
              <p:cNvSpPr/>
              <p:nvPr/>
            </p:nvSpPr>
            <p:spPr>
              <a:xfrm rot="261687">
                <a:off x="3732958" y="4918508"/>
                <a:ext cx="45719" cy="391206"/>
              </a:xfrm>
              <a:prstGeom prst="rect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ADEBA4E-A3B3-4F08-46CC-A17F486ED954}"/>
                  </a:ext>
                </a:extLst>
              </p:cNvPr>
              <p:cNvSpPr/>
              <p:nvPr/>
            </p:nvSpPr>
            <p:spPr>
              <a:xfrm rot="21249295">
                <a:off x="3743896" y="5420244"/>
                <a:ext cx="45719" cy="391206"/>
              </a:xfrm>
              <a:prstGeom prst="rect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7F8C20D-6716-E744-F6CE-AE9A39C049D4}"/>
                  </a:ext>
                </a:extLst>
              </p:cNvPr>
              <p:cNvSpPr/>
              <p:nvPr/>
            </p:nvSpPr>
            <p:spPr>
              <a:xfrm rot="261687">
                <a:off x="3769282" y="5232491"/>
                <a:ext cx="48409" cy="76665"/>
              </a:xfrm>
              <a:prstGeom prst="rect">
                <a:avLst/>
              </a:prstGeom>
              <a:solidFill>
                <a:srgbClr val="0093A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04EA880-7993-2268-990B-2B01BE165277}"/>
                  </a:ext>
                </a:extLst>
              </p:cNvPr>
              <p:cNvSpPr/>
              <p:nvPr/>
            </p:nvSpPr>
            <p:spPr>
              <a:xfrm rot="21226887">
                <a:off x="3769281" y="5421328"/>
                <a:ext cx="48409" cy="76665"/>
              </a:xfrm>
              <a:prstGeom prst="rect">
                <a:avLst/>
              </a:prstGeom>
              <a:solidFill>
                <a:srgbClr val="0093A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C589516-BDA3-E3BF-460A-C478074529D9}"/>
                  </a:ext>
                </a:extLst>
              </p:cNvPr>
              <p:cNvSpPr/>
              <p:nvPr/>
            </p:nvSpPr>
            <p:spPr>
              <a:xfrm>
                <a:off x="3616325" y="4943475"/>
                <a:ext cx="101823" cy="45719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EE7289C-3AA5-8F55-D90D-7D785B2D2E9E}"/>
                  </a:ext>
                </a:extLst>
              </p:cNvPr>
              <p:cNvSpPr/>
              <p:nvPr/>
            </p:nvSpPr>
            <p:spPr>
              <a:xfrm>
                <a:off x="3616325" y="5746750"/>
                <a:ext cx="101823" cy="45719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B71BB9E1-5ECC-7A58-6072-E8C32E345EBB}"/>
                  </a:ext>
                </a:extLst>
              </p:cNvPr>
              <p:cNvSpPr/>
              <p:nvPr/>
            </p:nvSpPr>
            <p:spPr>
              <a:xfrm>
                <a:off x="3705448" y="4943475"/>
                <a:ext cx="45719" cy="4571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3DABE650-8335-E9B1-8595-1D94F0E85174}"/>
                  </a:ext>
                </a:extLst>
              </p:cNvPr>
              <p:cNvSpPr/>
              <p:nvPr/>
            </p:nvSpPr>
            <p:spPr>
              <a:xfrm>
                <a:off x="3686398" y="5238750"/>
                <a:ext cx="45719" cy="4571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D8225A64-824E-CCC9-DB7C-B755CB583491}"/>
                  </a:ext>
                </a:extLst>
              </p:cNvPr>
              <p:cNvSpPr/>
              <p:nvPr/>
            </p:nvSpPr>
            <p:spPr>
              <a:xfrm>
                <a:off x="3686398" y="5445125"/>
                <a:ext cx="45719" cy="4571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EF413FC2-9898-3C84-C818-364F403B1E25}"/>
                  </a:ext>
                </a:extLst>
              </p:cNvPr>
              <p:cNvSpPr/>
              <p:nvPr/>
            </p:nvSpPr>
            <p:spPr>
              <a:xfrm>
                <a:off x="3714973" y="5749925"/>
                <a:ext cx="45719" cy="4571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C5BD65F-793F-4BED-0839-2944744A9666}"/>
                </a:ext>
              </a:extLst>
            </p:cNvPr>
            <p:cNvSpPr/>
            <p:nvPr/>
          </p:nvSpPr>
          <p:spPr>
            <a:xfrm>
              <a:off x="7045254" y="1240519"/>
              <a:ext cx="1778243" cy="317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Nouveau Design :</a:t>
              </a:r>
              <a:endParaRPr lang="fr-FR" sz="1400" dirty="0">
                <a:solidFill>
                  <a:srgbClr val="262626"/>
                </a:solidFill>
                <a:latin typeface="Arial"/>
              </a:endParaRPr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58EB8B46-525F-6950-B4AD-F1E46F0F3384}"/>
                </a:ext>
              </a:extLst>
            </p:cNvPr>
            <p:cNvSpPr/>
            <p:nvPr/>
          </p:nvSpPr>
          <p:spPr>
            <a:xfrm>
              <a:off x="7499603" y="1894960"/>
              <a:ext cx="777759" cy="1662332"/>
            </a:xfrm>
            <a:custGeom>
              <a:avLst/>
              <a:gdLst>
                <a:gd name="connsiteX0" fmla="*/ 247135 w 663146"/>
                <a:gd name="connsiteY0" fmla="*/ 0 h 1136822"/>
                <a:gd name="connsiteX1" fmla="*/ 238897 w 663146"/>
                <a:gd name="connsiteY1" fmla="*/ 1046205 h 1136822"/>
                <a:gd name="connsiteX2" fmla="*/ 0 w 663146"/>
                <a:gd name="connsiteY2" fmla="*/ 1046205 h 1136822"/>
                <a:gd name="connsiteX3" fmla="*/ 0 w 663146"/>
                <a:gd name="connsiteY3" fmla="*/ 1132703 h 1136822"/>
                <a:gd name="connsiteX4" fmla="*/ 663146 w 663146"/>
                <a:gd name="connsiteY4" fmla="*/ 1136822 h 1136822"/>
                <a:gd name="connsiteX5" fmla="*/ 659027 w 663146"/>
                <a:gd name="connsiteY5" fmla="*/ 1054443 h 1136822"/>
                <a:gd name="connsiteX6" fmla="*/ 432487 w 663146"/>
                <a:gd name="connsiteY6" fmla="*/ 1046205 h 1136822"/>
                <a:gd name="connsiteX7" fmla="*/ 428368 w 663146"/>
                <a:gd name="connsiteY7" fmla="*/ 4119 h 1136822"/>
                <a:gd name="connsiteX8" fmla="*/ 247135 w 663146"/>
                <a:gd name="connsiteY8" fmla="*/ 0 h 1136822"/>
                <a:gd name="connsiteX0" fmla="*/ 247135 w 663146"/>
                <a:gd name="connsiteY0" fmla="*/ 0 h 1136822"/>
                <a:gd name="connsiteX1" fmla="*/ 238897 w 663146"/>
                <a:gd name="connsiteY1" fmla="*/ 1046205 h 1136822"/>
                <a:gd name="connsiteX2" fmla="*/ 0 w 663146"/>
                <a:gd name="connsiteY2" fmla="*/ 1046205 h 1136822"/>
                <a:gd name="connsiteX3" fmla="*/ 0 w 663146"/>
                <a:gd name="connsiteY3" fmla="*/ 1132703 h 1136822"/>
                <a:gd name="connsiteX4" fmla="*/ 663146 w 663146"/>
                <a:gd name="connsiteY4" fmla="*/ 1136822 h 1136822"/>
                <a:gd name="connsiteX5" fmla="*/ 659027 w 663146"/>
                <a:gd name="connsiteY5" fmla="*/ 1054443 h 1136822"/>
                <a:gd name="connsiteX6" fmla="*/ 432487 w 663146"/>
                <a:gd name="connsiteY6" fmla="*/ 1046205 h 1136822"/>
                <a:gd name="connsiteX7" fmla="*/ 311949 w 663146"/>
                <a:gd name="connsiteY7" fmla="*/ 4119 h 1136822"/>
                <a:gd name="connsiteX8" fmla="*/ 247135 w 663146"/>
                <a:gd name="connsiteY8" fmla="*/ 0 h 1136822"/>
                <a:gd name="connsiteX0" fmla="*/ 247135 w 663146"/>
                <a:gd name="connsiteY0" fmla="*/ 0 h 1136822"/>
                <a:gd name="connsiteX1" fmla="*/ 238897 w 663146"/>
                <a:gd name="connsiteY1" fmla="*/ 1046205 h 1136822"/>
                <a:gd name="connsiteX2" fmla="*/ 0 w 663146"/>
                <a:gd name="connsiteY2" fmla="*/ 1046205 h 1136822"/>
                <a:gd name="connsiteX3" fmla="*/ 0 w 663146"/>
                <a:gd name="connsiteY3" fmla="*/ 1132703 h 1136822"/>
                <a:gd name="connsiteX4" fmla="*/ 663146 w 663146"/>
                <a:gd name="connsiteY4" fmla="*/ 1136822 h 1136822"/>
                <a:gd name="connsiteX5" fmla="*/ 659027 w 663146"/>
                <a:gd name="connsiteY5" fmla="*/ 1054443 h 1136822"/>
                <a:gd name="connsiteX6" fmla="*/ 316069 w 663146"/>
                <a:gd name="connsiteY6" fmla="*/ 1046205 h 1136822"/>
                <a:gd name="connsiteX7" fmla="*/ 311949 w 663146"/>
                <a:gd name="connsiteY7" fmla="*/ 4119 h 1136822"/>
                <a:gd name="connsiteX8" fmla="*/ 247135 w 663146"/>
                <a:gd name="connsiteY8" fmla="*/ 0 h 113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146" h="1136822">
                  <a:moveTo>
                    <a:pt x="247135" y="0"/>
                  </a:moveTo>
                  <a:lnTo>
                    <a:pt x="238897" y="1046205"/>
                  </a:lnTo>
                  <a:lnTo>
                    <a:pt x="0" y="1046205"/>
                  </a:lnTo>
                  <a:lnTo>
                    <a:pt x="0" y="1132703"/>
                  </a:lnTo>
                  <a:lnTo>
                    <a:pt x="663146" y="1136822"/>
                  </a:lnTo>
                  <a:lnTo>
                    <a:pt x="659027" y="1054443"/>
                  </a:lnTo>
                  <a:lnTo>
                    <a:pt x="316069" y="1046205"/>
                  </a:lnTo>
                  <a:cubicBezTo>
                    <a:pt x="314696" y="698843"/>
                    <a:pt x="313322" y="351481"/>
                    <a:pt x="311949" y="4119"/>
                  </a:cubicBezTo>
                  <a:lnTo>
                    <a:pt x="247135" y="0"/>
                  </a:lnTo>
                  <a:close/>
                </a:path>
              </a:pathLst>
            </a:custGeom>
            <a:solidFill>
              <a:srgbClr val="7E9CBB">
                <a:lumMod val="60000"/>
                <a:lumOff val="40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BC11765E-DE34-0F9E-55A0-26014EB8AD9E}"/>
                </a:ext>
              </a:extLst>
            </p:cNvPr>
            <p:cNvGrpSpPr/>
            <p:nvPr/>
          </p:nvGrpSpPr>
          <p:grpSpPr>
            <a:xfrm>
              <a:off x="7759876" y="2048540"/>
              <a:ext cx="260588" cy="1081615"/>
              <a:chOff x="6046707" y="4118866"/>
              <a:chExt cx="186861" cy="108161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1A6561A-06DB-A079-B41C-F9FE8BF0D898}"/>
                  </a:ext>
                </a:extLst>
              </p:cNvPr>
              <p:cNvSpPr/>
              <p:nvPr/>
            </p:nvSpPr>
            <p:spPr>
              <a:xfrm rot="261687">
                <a:off x="6154938" y="4118866"/>
                <a:ext cx="42426" cy="473865"/>
              </a:xfrm>
              <a:prstGeom prst="rect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1190907-3601-A70F-A995-8BC663EF0D30}"/>
                  </a:ext>
                </a:extLst>
              </p:cNvPr>
              <p:cNvSpPr/>
              <p:nvPr/>
            </p:nvSpPr>
            <p:spPr>
              <a:xfrm rot="21249295">
                <a:off x="6165088" y="4726616"/>
                <a:ext cx="42426" cy="473865"/>
              </a:xfrm>
              <a:prstGeom prst="rect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3D942EE1-170D-EE4C-4C1C-25D8547285D3}"/>
                  </a:ext>
                </a:extLst>
              </p:cNvPr>
              <p:cNvSpPr/>
              <p:nvPr/>
            </p:nvSpPr>
            <p:spPr>
              <a:xfrm rot="261687">
                <a:off x="6188646" y="4499193"/>
                <a:ext cx="44922" cy="92864"/>
              </a:xfrm>
              <a:prstGeom prst="rect">
                <a:avLst/>
              </a:prstGeom>
              <a:solidFill>
                <a:srgbClr val="0093A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383D9F3-6377-3E1D-E7E5-DA86AC2FB9F3}"/>
                  </a:ext>
                </a:extLst>
              </p:cNvPr>
              <p:cNvSpPr/>
              <p:nvPr/>
            </p:nvSpPr>
            <p:spPr>
              <a:xfrm rot="21226887">
                <a:off x="6188644" y="4727929"/>
                <a:ext cx="44922" cy="92864"/>
              </a:xfrm>
              <a:prstGeom prst="rect">
                <a:avLst/>
              </a:prstGeom>
              <a:solidFill>
                <a:srgbClr val="0093A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946237B-E89C-893C-6F76-901CD9C36B85}"/>
                  </a:ext>
                </a:extLst>
              </p:cNvPr>
              <p:cNvSpPr/>
              <p:nvPr/>
            </p:nvSpPr>
            <p:spPr>
              <a:xfrm>
                <a:off x="6046707" y="4149109"/>
                <a:ext cx="94488" cy="55379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33ED878E-1ED1-2881-C065-B8F996B4F7F2}"/>
                  </a:ext>
                </a:extLst>
              </p:cNvPr>
              <p:cNvSpPr/>
              <p:nvPr/>
            </p:nvSpPr>
            <p:spPr>
              <a:xfrm>
                <a:off x="6046707" y="5122110"/>
                <a:ext cx="94488" cy="55379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94E9B7CB-9C85-1289-56B9-80BAAAD0663F}"/>
                  </a:ext>
                </a:extLst>
              </p:cNvPr>
              <p:cNvSpPr/>
              <p:nvPr/>
            </p:nvSpPr>
            <p:spPr>
              <a:xfrm>
                <a:off x="6129411" y="4149109"/>
                <a:ext cx="42426" cy="5537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A9A7E86F-69FA-FB69-412C-4249907C41A0}"/>
                  </a:ext>
                </a:extLst>
              </p:cNvPr>
              <p:cNvSpPr/>
              <p:nvPr/>
            </p:nvSpPr>
            <p:spPr>
              <a:xfrm>
                <a:off x="6111732" y="4506772"/>
                <a:ext cx="42426" cy="5537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4406709B-38D8-55DD-9689-FAFC4FFE99EF}"/>
                  </a:ext>
                </a:extLst>
              </p:cNvPr>
              <p:cNvSpPr/>
              <p:nvPr/>
            </p:nvSpPr>
            <p:spPr>
              <a:xfrm>
                <a:off x="6111732" y="4756753"/>
                <a:ext cx="42426" cy="5537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4ABE0169-225D-9367-BBC1-735AF01DFD79}"/>
                  </a:ext>
                </a:extLst>
              </p:cNvPr>
              <p:cNvSpPr/>
              <p:nvPr/>
            </p:nvSpPr>
            <p:spPr>
              <a:xfrm>
                <a:off x="6138249" y="5125955"/>
                <a:ext cx="42426" cy="55379"/>
              </a:xfrm>
              <a:prstGeom prst="ellipse">
                <a:avLst/>
              </a:prstGeom>
              <a:solidFill>
                <a:srgbClr val="E5001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20EADF98-5414-AE89-7AF8-846F318C35A3}"/>
                </a:ext>
              </a:extLst>
            </p:cNvPr>
            <p:cNvSpPr/>
            <p:nvPr/>
          </p:nvSpPr>
          <p:spPr>
            <a:xfrm>
              <a:off x="7556998" y="1714271"/>
              <a:ext cx="690805" cy="1722561"/>
            </a:xfrm>
            <a:custGeom>
              <a:avLst/>
              <a:gdLst>
                <a:gd name="connsiteX0" fmla="*/ 0 w 589006"/>
                <a:gd name="connsiteY0" fmla="*/ 1095633 h 1178011"/>
                <a:gd name="connsiteX1" fmla="*/ 0 w 589006"/>
                <a:gd name="connsiteY1" fmla="*/ 1173892 h 1178011"/>
                <a:gd name="connsiteX2" fmla="*/ 135924 w 589006"/>
                <a:gd name="connsiteY2" fmla="*/ 1173892 h 1178011"/>
                <a:gd name="connsiteX3" fmla="*/ 131806 w 589006"/>
                <a:gd name="connsiteY3" fmla="*/ 82379 h 1178011"/>
                <a:gd name="connsiteX4" fmla="*/ 424249 w 589006"/>
                <a:gd name="connsiteY4" fmla="*/ 86498 h 1178011"/>
                <a:gd name="connsiteX5" fmla="*/ 428368 w 589006"/>
                <a:gd name="connsiteY5" fmla="*/ 1173892 h 1178011"/>
                <a:gd name="connsiteX6" fmla="*/ 589006 w 589006"/>
                <a:gd name="connsiteY6" fmla="*/ 1178011 h 1178011"/>
                <a:gd name="connsiteX7" fmla="*/ 589006 w 589006"/>
                <a:gd name="connsiteY7" fmla="*/ 1091514 h 1178011"/>
                <a:gd name="connsiteX8" fmla="*/ 490152 w 589006"/>
                <a:gd name="connsiteY8" fmla="*/ 1091514 h 1178011"/>
                <a:gd name="connsiteX9" fmla="*/ 481914 w 589006"/>
                <a:gd name="connsiteY9" fmla="*/ 0 h 1178011"/>
                <a:gd name="connsiteX10" fmla="*/ 65903 w 589006"/>
                <a:gd name="connsiteY10" fmla="*/ 4119 h 1178011"/>
                <a:gd name="connsiteX11" fmla="*/ 78260 w 589006"/>
                <a:gd name="connsiteY11" fmla="*/ 1095633 h 1178011"/>
                <a:gd name="connsiteX12" fmla="*/ 0 w 589006"/>
                <a:gd name="connsiteY12" fmla="*/ 1095633 h 117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006" h="1178011">
                  <a:moveTo>
                    <a:pt x="0" y="1095633"/>
                  </a:moveTo>
                  <a:lnTo>
                    <a:pt x="0" y="1173892"/>
                  </a:lnTo>
                  <a:lnTo>
                    <a:pt x="135924" y="1173892"/>
                  </a:lnTo>
                  <a:cubicBezTo>
                    <a:pt x="134551" y="810054"/>
                    <a:pt x="133179" y="446217"/>
                    <a:pt x="131806" y="82379"/>
                  </a:cubicBezTo>
                  <a:lnTo>
                    <a:pt x="424249" y="86498"/>
                  </a:lnTo>
                  <a:lnTo>
                    <a:pt x="428368" y="1173892"/>
                  </a:lnTo>
                  <a:lnTo>
                    <a:pt x="589006" y="1178011"/>
                  </a:lnTo>
                  <a:lnTo>
                    <a:pt x="589006" y="1091514"/>
                  </a:lnTo>
                  <a:lnTo>
                    <a:pt x="490152" y="1091514"/>
                  </a:lnTo>
                  <a:lnTo>
                    <a:pt x="481914" y="0"/>
                  </a:lnTo>
                  <a:lnTo>
                    <a:pt x="65903" y="4119"/>
                  </a:lnTo>
                  <a:lnTo>
                    <a:pt x="78260" y="1095633"/>
                  </a:lnTo>
                  <a:lnTo>
                    <a:pt x="0" y="1095633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BD39E69-14DE-0EC7-7774-3C7E25C80288}"/>
                </a:ext>
              </a:extLst>
            </p:cNvPr>
            <p:cNvSpPr/>
            <p:nvPr/>
          </p:nvSpPr>
          <p:spPr>
            <a:xfrm>
              <a:off x="8132853" y="1714271"/>
              <a:ext cx="53621" cy="1578936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ECA11F1E-9040-ADF5-40FA-FE40B7F30A31}"/>
                </a:ext>
              </a:extLst>
            </p:cNvPr>
            <p:cNvSpPr/>
            <p:nvPr/>
          </p:nvSpPr>
          <p:spPr>
            <a:xfrm rot="10800000">
              <a:off x="8069182" y="2038159"/>
              <a:ext cx="164499" cy="124855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91A78A1F-990A-8784-3BB2-5B750E7CBE4E}"/>
                </a:ext>
              </a:extLst>
            </p:cNvPr>
            <p:cNvSpPr/>
            <p:nvPr/>
          </p:nvSpPr>
          <p:spPr>
            <a:xfrm rot="10800000">
              <a:off x="8087723" y="2923708"/>
              <a:ext cx="168812" cy="124855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9D89BD4-C739-3717-C1F4-243CCAA7509B}"/>
                </a:ext>
              </a:extLst>
            </p:cNvPr>
            <p:cNvSpPr/>
            <p:nvPr/>
          </p:nvSpPr>
          <p:spPr>
            <a:xfrm>
              <a:off x="5980872" y="1843920"/>
              <a:ext cx="1664721" cy="982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Absence de </a:t>
              </a:r>
              <a:r>
                <a:rPr lang="en-US" sz="1400" b="1" dirty="0" err="1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contrainte</a:t>
              </a:r>
              <a:r>
                <a:rPr lang="en-US" sz="1400" b="1" dirty="0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 au </a:t>
              </a:r>
              <a:r>
                <a:rPr lang="en-US" sz="1400" b="1" dirty="0" err="1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serrage</a:t>
              </a:r>
              <a:r>
                <a:rPr lang="en-US" sz="1400" b="1" dirty="0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 et au </a:t>
              </a:r>
              <a:r>
                <a:rPr lang="en-US" sz="1400" b="1" dirty="0" err="1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pompage</a:t>
              </a:r>
              <a:endParaRPr lang="en-US" sz="1400" b="1" dirty="0">
                <a:solidFill>
                  <a:srgbClr val="1F4E79"/>
                </a:solidFill>
                <a:latin typeface="Arial"/>
                <a:cs typeface="Calibri" panose="020F0502020204030204" pitchFamily="34" charset="0"/>
                <a:sym typeface="Wingdings" pitchFamily="2" charset="2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9E25EF4-F500-8791-5926-C99638F237A6}"/>
                </a:ext>
              </a:extLst>
            </p:cNvPr>
            <p:cNvSpPr/>
            <p:nvPr/>
          </p:nvSpPr>
          <p:spPr>
            <a:xfrm>
              <a:off x="7567386" y="1714271"/>
              <a:ext cx="53621" cy="157893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6EFFBA19-E251-6215-3A9A-AC5EAD208B27}"/>
                </a:ext>
              </a:extLst>
            </p:cNvPr>
            <p:cNvCxnSpPr>
              <a:cxnSpLocks/>
            </p:cNvCxnSpPr>
            <p:nvPr/>
          </p:nvCxnSpPr>
          <p:spPr>
            <a:xfrm>
              <a:off x="7256599" y="1973386"/>
              <a:ext cx="567987" cy="0"/>
            </a:xfrm>
            <a:prstGeom prst="straightConnector1">
              <a:avLst/>
            </a:prstGeom>
            <a:noFill/>
            <a:ln w="31750" cap="flat" cmpd="sng" algn="ctr">
              <a:solidFill>
                <a:srgbClr val="3E4A83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12E667F9-A8DF-0934-165B-F0198B6642F1}"/>
                </a:ext>
              </a:extLst>
            </p:cNvPr>
            <p:cNvSpPr/>
            <p:nvPr/>
          </p:nvSpPr>
          <p:spPr>
            <a:xfrm>
              <a:off x="7508846" y="2025768"/>
              <a:ext cx="164499" cy="124855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9C9DB0E7-882B-AC9B-CFE0-AEE0C3D9187C}"/>
                </a:ext>
              </a:extLst>
            </p:cNvPr>
            <p:cNvSpPr/>
            <p:nvPr/>
          </p:nvSpPr>
          <p:spPr>
            <a:xfrm>
              <a:off x="7527388" y="2911317"/>
              <a:ext cx="168812" cy="124855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1" name="Groupe 90"/>
            <p:cNvGrpSpPr/>
            <p:nvPr/>
          </p:nvGrpSpPr>
          <p:grpSpPr>
            <a:xfrm>
              <a:off x="4713797" y="2126729"/>
              <a:ext cx="705698" cy="628826"/>
              <a:chOff x="3398954" y="3349259"/>
              <a:chExt cx="705698" cy="628826"/>
            </a:xfrm>
          </p:grpSpPr>
          <p:sp>
            <p:nvSpPr>
              <p:cNvPr id="104" name="Forme libre 103">
                <a:extLst>
                  <a:ext uri="{FF2B5EF4-FFF2-40B4-BE49-F238E27FC236}">
                    <a16:creationId xmlns:a16="http://schemas.microsoft.com/office/drawing/2014/main" id="{95E09433-6CC5-BFD2-8084-620E8A14E50F}"/>
                  </a:ext>
                </a:extLst>
              </p:cNvPr>
              <p:cNvSpPr/>
              <p:nvPr/>
            </p:nvSpPr>
            <p:spPr>
              <a:xfrm>
                <a:off x="3398954" y="3349259"/>
                <a:ext cx="705698" cy="628826"/>
              </a:xfrm>
              <a:custGeom>
                <a:avLst/>
                <a:gdLst>
                  <a:gd name="connsiteX0" fmla="*/ 0 w 395654"/>
                  <a:gd name="connsiteY0" fmla="*/ 0 h 435219"/>
                  <a:gd name="connsiteX1" fmla="*/ 70339 w 395654"/>
                  <a:gd name="connsiteY1" fmla="*/ 0 h 435219"/>
                  <a:gd name="connsiteX2" fmla="*/ 70339 w 395654"/>
                  <a:gd name="connsiteY2" fmla="*/ 105507 h 435219"/>
                  <a:gd name="connsiteX3" fmla="*/ 395654 w 395654"/>
                  <a:gd name="connsiteY3" fmla="*/ 105507 h 435219"/>
                  <a:gd name="connsiteX4" fmla="*/ 391258 w 395654"/>
                  <a:gd name="connsiteY4" fmla="*/ 351692 h 435219"/>
                  <a:gd name="connsiteX5" fmla="*/ 79131 w 395654"/>
                  <a:gd name="connsiteY5" fmla="*/ 351692 h 435219"/>
                  <a:gd name="connsiteX6" fmla="*/ 79131 w 395654"/>
                  <a:gd name="connsiteY6" fmla="*/ 435219 h 435219"/>
                  <a:gd name="connsiteX7" fmla="*/ 8793 w 395654"/>
                  <a:gd name="connsiteY7" fmla="*/ 435219 h 435219"/>
                  <a:gd name="connsiteX8" fmla="*/ 0 w 395654"/>
                  <a:gd name="connsiteY8" fmla="*/ 0 h 435219"/>
                  <a:gd name="connsiteX0" fmla="*/ 0 w 395654"/>
                  <a:gd name="connsiteY0" fmla="*/ 0 h 438605"/>
                  <a:gd name="connsiteX1" fmla="*/ 70339 w 395654"/>
                  <a:gd name="connsiteY1" fmla="*/ 0 h 438605"/>
                  <a:gd name="connsiteX2" fmla="*/ 70339 w 395654"/>
                  <a:gd name="connsiteY2" fmla="*/ 105507 h 438605"/>
                  <a:gd name="connsiteX3" fmla="*/ 395654 w 395654"/>
                  <a:gd name="connsiteY3" fmla="*/ 105507 h 438605"/>
                  <a:gd name="connsiteX4" fmla="*/ 391258 w 395654"/>
                  <a:gd name="connsiteY4" fmla="*/ 351692 h 438605"/>
                  <a:gd name="connsiteX5" fmla="*/ 79131 w 395654"/>
                  <a:gd name="connsiteY5" fmla="*/ 351692 h 438605"/>
                  <a:gd name="connsiteX6" fmla="*/ 79131 w 395654"/>
                  <a:gd name="connsiteY6" fmla="*/ 435219 h 438605"/>
                  <a:gd name="connsiteX7" fmla="*/ 2116 w 395654"/>
                  <a:gd name="connsiteY7" fmla="*/ 438605 h 438605"/>
                  <a:gd name="connsiteX8" fmla="*/ 0 w 395654"/>
                  <a:gd name="connsiteY8" fmla="*/ 0 h 438605"/>
                  <a:gd name="connsiteX0" fmla="*/ 0 w 395654"/>
                  <a:gd name="connsiteY0" fmla="*/ 0 h 447070"/>
                  <a:gd name="connsiteX1" fmla="*/ 70339 w 395654"/>
                  <a:gd name="connsiteY1" fmla="*/ 0 h 447070"/>
                  <a:gd name="connsiteX2" fmla="*/ 70339 w 395654"/>
                  <a:gd name="connsiteY2" fmla="*/ 105507 h 447070"/>
                  <a:gd name="connsiteX3" fmla="*/ 395654 w 395654"/>
                  <a:gd name="connsiteY3" fmla="*/ 105507 h 447070"/>
                  <a:gd name="connsiteX4" fmla="*/ 391258 w 395654"/>
                  <a:gd name="connsiteY4" fmla="*/ 351692 h 447070"/>
                  <a:gd name="connsiteX5" fmla="*/ 79131 w 395654"/>
                  <a:gd name="connsiteY5" fmla="*/ 351692 h 447070"/>
                  <a:gd name="connsiteX6" fmla="*/ 79131 w 395654"/>
                  <a:gd name="connsiteY6" fmla="*/ 435219 h 447070"/>
                  <a:gd name="connsiteX7" fmla="*/ 2116 w 395654"/>
                  <a:gd name="connsiteY7" fmla="*/ 447070 h 447070"/>
                  <a:gd name="connsiteX8" fmla="*/ 0 w 395654"/>
                  <a:gd name="connsiteY8" fmla="*/ 0 h 447070"/>
                  <a:gd name="connsiteX0" fmla="*/ 0 w 395654"/>
                  <a:gd name="connsiteY0" fmla="*/ 0 h 447070"/>
                  <a:gd name="connsiteX1" fmla="*/ 70339 w 395654"/>
                  <a:gd name="connsiteY1" fmla="*/ 0 h 447070"/>
                  <a:gd name="connsiteX2" fmla="*/ 70339 w 395654"/>
                  <a:gd name="connsiteY2" fmla="*/ 105507 h 447070"/>
                  <a:gd name="connsiteX3" fmla="*/ 395654 w 395654"/>
                  <a:gd name="connsiteY3" fmla="*/ 105507 h 447070"/>
                  <a:gd name="connsiteX4" fmla="*/ 391258 w 395654"/>
                  <a:gd name="connsiteY4" fmla="*/ 351692 h 447070"/>
                  <a:gd name="connsiteX5" fmla="*/ 79131 w 395654"/>
                  <a:gd name="connsiteY5" fmla="*/ 351692 h 447070"/>
                  <a:gd name="connsiteX6" fmla="*/ 77796 w 395654"/>
                  <a:gd name="connsiteY6" fmla="*/ 447070 h 447070"/>
                  <a:gd name="connsiteX7" fmla="*/ 2116 w 395654"/>
                  <a:gd name="connsiteY7" fmla="*/ 447070 h 447070"/>
                  <a:gd name="connsiteX8" fmla="*/ 0 w 395654"/>
                  <a:gd name="connsiteY8" fmla="*/ 0 h 447070"/>
                  <a:gd name="connsiteX0" fmla="*/ 0 w 396936"/>
                  <a:gd name="connsiteY0" fmla="*/ 0 h 447070"/>
                  <a:gd name="connsiteX1" fmla="*/ 70339 w 396936"/>
                  <a:gd name="connsiteY1" fmla="*/ 0 h 447070"/>
                  <a:gd name="connsiteX2" fmla="*/ 70339 w 396936"/>
                  <a:gd name="connsiteY2" fmla="*/ 105507 h 447070"/>
                  <a:gd name="connsiteX3" fmla="*/ 395654 w 396936"/>
                  <a:gd name="connsiteY3" fmla="*/ 105507 h 447070"/>
                  <a:gd name="connsiteX4" fmla="*/ 396599 w 396936"/>
                  <a:gd name="connsiteY4" fmla="*/ 353385 h 447070"/>
                  <a:gd name="connsiteX5" fmla="*/ 79131 w 396936"/>
                  <a:gd name="connsiteY5" fmla="*/ 351692 h 447070"/>
                  <a:gd name="connsiteX6" fmla="*/ 77796 w 396936"/>
                  <a:gd name="connsiteY6" fmla="*/ 447070 h 447070"/>
                  <a:gd name="connsiteX7" fmla="*/ 2116 w 396936"/>
                  <a:gd name="connsiteY7" fmla="*/ 447070 h 447070"/>
                  <a:gd name="connsiteX8" fmla="*/ 0 w 396936"/>
                  <a:gd name="connsiteY8" fmla="*/ 0 h 447070"/>
                  <a:gd name="connsiteX0" fmla="*/ 0 w 395737"/>
                  <a:gd name="connsiteY0" fmla="*/ 0 h 447070"/>
                  <a:gd name="connsiteX1" fmla="*/ 70339 w 395737"/>
                  <a:gd name="connsiteY1" fmla="*/ 0 h 447070"/>
                  <a:gd name="connsiteX2" fmla="*/ 70339 w 395737"/>
                  <a:gd name="connsiteY2" fmla="*/ 105507 h 447070"/>
                  <a:gd name="connsiteX3" fmla="*/ 395654 w 395737"/>
                  <a:gd name="connsiteY3" fmla="*/ 105507 h 447070"/>
                  <a:gd name="connsiteX4" fmla="*/ 395264 w 395737"/>
                  <a:gd name="connsiteY4" fmla="*/ 353385 h 447070"/>
                  <a:gd name="connsiteX5" fmla="*/ 79131 w 395737"/>
                  <a:gd name="connsiteY5" fmla="*/ 351692 h 447070"/>
                  <a:gd name="connsiteX6" fmla="*/ 77796 w 395737"/>
                  <a:gd name="connsiteY6" fmla="*/ 447070 h 447070"/>
                  <a:gd name="connsiteX7" fmla="*/ 2116 w 395737"/>
                  <a:gd name="connsiteY7" fmla="*/ 447070 h 447070"/>
                  <a:gd name="connsiteX8" fmla="*/ 0 w 395737"/>
                  <a:gd name="connsiteY8" fmla="*/ 0 h 44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5737" h="447070">
                    <a:moveTo>
                      <a:pt x="0" y="0"/>
                    </a:moveTo>
                    <a:lnTo>
                      <a:pt x="70339" y="0"/>
                    </a:lnTo>
                    <a:lnTo>
                      <a:pt x="70339" y="105507"/>
                    </a:lnTo>
                    <a:lnTo>
                      <a:pt x="395654" y="105507"/>
                    </a:lnTo>
                    <a:cubicBezTo>
                      <a:pt x="394189" y="187569"/>
                      <a:pt x="396729" y="271323"/>
                      <a:pt x="395264" y="353385"/>
                    </a:cubicBezTo>
                    <a:lnTo>
                      <a:pt x="79131" y="351692"/>
                    </a:lnTo>
                    <a:lnTo>
                      <a:pt x="77796" y="447070"/>
                    </a:lnTo>
                    <a:lnTo>
                      <a:pt x="2116" y="447070"/>
                    </a:lnTo>
                    <a:cubicBezTo>
                      <a:pt x="1411" y="300868"/>
                      <a:pt x="705" y="146202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solidFill>
                  <a:srgbClr val="7E9CBB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144000" tIns="108000" rIns="144000" bIns="144000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398954" y="3523986"/>
                <a:ext cx="705550" cy="2931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95E09433-6CC5-BFD2-8084-620E8A14E50F}"/>
                </a:ext>
              </a:extLst>
            </p:cNvPr>
            <p:cNvSpPr/>
            <p:nvPr/>
          </p:nvSpPr>
          <p:spPr>
            <a:xfrm>
              <a:off x="8188932" y="2274838"/>
              <a:ext cx="489082" cy="628826"/>
            </a:xfrm>
            <a:custGeom>
              <a:avLst/>
              <a:gdLst>
                <a:gd name="connsiteX0" fmla="*/ 0 w 395654"/>
                <a:gd name="connsiteY0" fmla="*/ 0 h 435219"/>
                <a:gd name="connsiteX1" fmla="*/ 70339 w 395654"/>
                <a:gd name="connsiteY1" fmla="*/ 0 h 435219"/>
                <a:gd name="connsiteX2" fmla="*/ 70339 w 395654"/>
                <a:gd name="connsiteY2" fmla="*/ 105507 h 435219"/>
                <a:gd name="connsiteX3" fmla="*/ 395654 w 395654"/>
                <a:gd name="connsiteY3" fmla="*/ 105507 h 435219"/>
                <a:gd name="connsiteX4" fmla="*/ 391258 w 395654"/>
                <a:gd name="connsiteY4" fmla="*/ 351692 h 435219"/>
                <a:gd name="connsiteX5" fmla="*/ 79131 w 395654"/>
                <a:gd name="connsiteY5" fmla="*/ 351692 h 435219"/>
                <a:gd name="connsiteX6" fmla="*/ 79131 w 395654"/>
                <a:gd name="connsiteY6" fmla="*/ 435219 h 435219"/>
                <a:gd name="connsiteX7" fmla="*/ 8793 w 395654"/>
                <a:gd name="connsiteY7" fmla="*/ 435219 h 435219"/>
                <a:gd name="connsiteX8" fmla="*/ 0 w 395654"/>
                <a:gd name="connsiteY8" fmla="*/ 0 h 435219"/>
                <a:gd name="connsiteX0" fmla="*/ 0 w 395654"/>
                <a:gd name="connsiteY0" fmla="*/ 0 h 438605"/>
                <a:gd name="connsiteX1" fmla="*/ 70339 w 395654"/>
                <a:gd name="connsiteY1" fmla="*/ 0 h 438605"/>
                <a:gd name="connsiteX2" fmla="*/ 70339 w 395654"/>
                <a:gd name="connsiteY2" fmla="*/ 105507 h 438605"/>
                <a:gd name="connsiteX3" fmla="*/ 395654 w 395654"/>
                <a:gd name="connsiteY3" fmla="*/ 105507 h 438605"/>
                <a:gd name="connsiteX4" fmla="*/ 391258 w 395654"/>
                <a:gd name="connsiteY4" fmla="*/ 351692 h 438605"/>
                <a:gd name="connsiteX5" fmla="*/ 79131 w 395654"/>
                <a:gd name="connsiteY5" fmla="*/ 351692 h 438605"/>
                <a:gd name="connsiteX6" fmla="*/ 79131 w 395654"/>
                <a:gd name="connsiteY6" fmla="*/ 435219 h 438605"/>
                <a:gd name="connsiteX7" fmla="*/ 2116 w 395654"/>
                <a:gd name="connsiteY7" fmla="*/ 438605 h 438605"/>
                <a:gd name="connsiteX8" fmla="*/ 0 w 395654"/>
                <a:gd name="connsiteY8" fmla="*/ 0 h 438605"/>
                <a:gd name="connsiteX0" fmla="*/ 0 w 395654"/>
                <a:gd name="connsiteY0" fmla="*/ 0 h 447070"/>
                <a:gd name="connsiteX1" fmla="*/ 70339 w 395654"/>
                <a:gd name="connsiteY1" fmla="*/ 0 h 447070"/>
                <a:gd name="connsiteX2" fmla="*/ 70339 w 395654"/>
                <a:gd name="connsiteY2" fmla="*/ 105507 h 447070"/>
                <a:gd name="connsiteX3" fmla="*/ 395654 w 395654"/>
                <a:gd name="connsiteY3" fmla="*/ 105507 h 447070"/>
                <a:gd name="connsiteX4" fmla="*/ 391258 w 395654"/>
                <a:gd name="connsiteY4" fmla="*/ 351692 h 447070"/>
                <a:gd name="connsiteX5" fmla="*/ 79131 w 395654"/>
                <a:gd name="connsiteY5" fmla="*/ 351692 h 447070"/>
                <a:gd name="connsiteX6" fmla="*/ 79131 w 395654"/>
                <a:gd name="connsiteY6" fmla="*/ 435219 h 447070"/>
                <a:gd name="connsiteX7" fmla="*/ 2116 w 395654"/>
                <a:gd name="connsiteY7" fmla="*/ 447070 h 447070"/>
                <a:gd name="connsiteX8" fmla="*/ 0 w 395654"/>
                <a:gd name="connsiteY8" fmla="*/ 0 h 447070"/>
                <a:gd name="connsiteX0" fmla="*/ 0 w 395654"/>
                <a:gd name="connsiteY0" fmla="*/ 0 h 447070"/>
                <a:gd name="connsiteX1" fmla="*/ 70339 w 395654"/>
                <a:gd name="connsiteY1" fmla="*/ 0 h 447070"/>
                <a:gd name="connsiteX2" fmla="*/ 70339 w 395654"/>
                <a:gd name="connsiteY2" fmla="*/ 105507 h 447070"/>
                <a:gd name="connsiteX3" fmla="*/ 395654 w 395654"/>
                <a:gd name="connsiteY3" fmla="*/ 105507 h 447070"/>
                <a:gd name="connsiteX4" fmla="*/ 391258 w 395654"/>
                <a:gd name="connsiteY4" fmla="*/ 351692 h 447070"/>
                <a:gd name="connsiteX5" fmla="*/ 79131 w 395654"/>
                <a:gd name="connsiteY5" fmla="*/ 351692 h 447070"/>
                <a:gd name="connsiteX6" fmla="*/ 77796 w 395654"/>
                <a:gd name="connsiteY6" fmla="*/ 447070 h 447070"/>
                <a:gd name="connsiteX7" fmla="*/ 2116 w 395654"/>
                <a:gd name="connsiteY7" fmla="*/ 447070 h 447070"/>
                <a:gd name="connsiteX8" fmla="*/ 0 w 395654"/>
                <a:gd name="connsiteY8" fmla="*/ 0 h 447070"/>
                <a:gd name="connsiteX0" fmla="*/ 0 w 396936"/>
                <a:gd name="connsiteY0" fmla="*/ 0 h 447070"/>
                <a:gd name="connsiteX1" fmla="*/ 70339 w 396936"/>
                <a:gd name="connsiteY1" fmla="*/ 0 h 447070"/>
                <a:gd name="connsiteX2" fmla="*/ 70339 w 396936"/>
                <a:gd name="connsiteY2" fmla="*/ 105507 h 447070"/>
                <a:gd name="connsiteX3" fmla="*/ 395654 w 396936"/>
                <a:gd name="connsiteY3" fmla="*/ 105507 h 447070"/>
                <a:gd name="connsiteX4" fmla="*/ 396599 w 396936"/>
                <a:gd name="connsiteY4" fmla="*/ 353385 h 447070"/>
                <a:gd name="connsiteX5" fmla="*/ 79131 w 396936"/>
                <a:gd name="connsiteY5" fmla="*/ 351692 h 447070"/>
                <a:gd name="connsiteX6" fmla="*/ 77796 w 396936"/>
                <a:gd name="connsiteY6" fmla="*/ 447070 h 447070"/>
                <a:gd name="connsiteX7" fmla="*/ 2116 w 396936"/>
                <a:gd name="connsiteY7" fmla="*/ 447070 h 447070"/>
                <a:gd name="connsiteX8" fmla="*/ 0 w 396936"/>
                <a:gd name="connsiteY8" fmla="*/ 0 h 447070"/>
                <a:gd name="connsiteX0" fmla="*/ 0 w 395737"/>
                <a:gd name="connsiteY0" fmla="*/ 0 h 447070"/>
                <a:gd name="connsiteX1" fmla="*/ 70339 w 395737"/>
                <a:gd name="connsiteY1" fmla="*/ 0 h 447070"/>
                <a:gd name="connsiteX2" fmla="*/ 70339 w 395737"/>
                <a:gd name="connsiteY2" fmla="*/ 105507 h 447070"/>
                <a:gd name="connsiteX3" fmla="*/ 395654 w 395737"/>
                <a:gd name="connsiteY3" fmla="*/ 105507 h 447070"/>
                <a:gd name="connsiteX4" fmla="*/ 395264 w 395737"/>
                <a:gd name="connsiteY4" fmla="*/ 353385 h 447070"/>
                <a:gd name="connsiteX5" fmla="*/ 79131 w 395737"/>
                <a:gd name="connsiteY5" fmla="*/ 351692 h 447070"/>
                <a:gd name="connsiteX6" fmla="*/ 77796 w 395737"/>
                <a:gd name="connsiteY6" fmla="*/ 447070 h 447070"/>
                <a:gd name="connsiteX7" fmla="*/ 2116 w 395737"/>
                <a:gd name="connsiteY7" fmla="*/ 447070 h 447070"/>
                <a:gd name="connsiteX8" fmla="*/ 0 w 395737"/>
                <a:gd name="connsiteY8" fmla="*/ 0 h 447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7" h="447070">
                  <a:moveTo>
                    <a:pt x="0" y="0"/>
                  </a:moveTo>
                  <a:lnTo>
                    <a:pt x="70339" y="0"/>
                  </a:lnTo>
                  <a:lnTo>
                    <a:pt x="70339" y="105507"/>
                  </a:lnTo>
                  <a:lnTo>
                    <a:pt x="395654" y="105507"/>
                  </a:lnTo>
                  <a:cubicBezTo>
                    <a:pt x="394189" y="187569"/>
                    <a:pt x="396729" y="271323"/>
                    <a:pt x="395264" y="353385"/>
                  </a:cubicBezTo>
                  <a:lnTo>
                    <a:pt x="79131" y="351692"/>
                  </a:lnTo>
                  <a:lnTo>
                    <a:pt x="77796" y="447070"/>
                  </a:lnTo>
                  <a:lnTo>
                    <a:pt x="2116" y="447070"/>
                  </a:lnTo>
                  <a:cubicBezTo>
                    <a:pt x="1411" y="300868"/>
                    <a:pt x="705" y="146202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rgbClr val="7E9CBB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052281" y="2461386"/>
              <a:ext cx="181256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061256" y="2434010"/>
              <a:ext cx="59531" cy="3197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134006" y="2434010"/>
              <a:ext cx="45719" cy="3197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192225" y="2449565"/>
              <a:ext cx="485685" cy="293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2ABD8717-F778-494C-E5E6-30702BFD5E76}"/>
                </a:ext>
              </a:extLst>
            </p:cNvPr>
            <p:cNvSpPr/>
            <p:nvPr/>
          </p:nvSpPr>
          <p:spPr>
            <a:xfrm rot="10800000">
              <a:off x="4664038" y="2136061"/>
              <a:ext cx="250115" cy="120098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29C8C883-0C78-17A8-A20A-EFEF06965904}"/>
                </a:ext>
              </a:extLst>
            </p:cNvPr>
            <p:cNvSpPr/>
            <p:nvPr/>
          </p:nvSpPr>
          <p:spPr>
            <a:xfrm rot="10800000">
              <a:off x="4667709" y="2639885"/>
              <a:ext cx="256672" cy="120098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CF47F626-E0CD-3DC0-2100-04D93C5F26A2}"/>
                </a:ext>
              </a:extLst>
            </p:cNvPr>
            <p:cNvSpPr/>
            <p:nvPr/>
          </p:nvSpPr>
          <p:spPr>
            <a:xfrm rot="10800000">
              <a:off x="8160811" y="2273451"/>
              <a:ext cx="164499" cy="124855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4E83A8C2-7618-94F6-CBE7-7D99C5CA0479}"/>
                </a:ext>
              </a:extLst>
            </p:cNvPr>
            <p:cNvSpPr/>
            <p:nvPr/>
          </p:nvSpPr>
          <p:spPr>
            <a:xfrm rot="10800000">
              <a:off x="8165607" y="2788083"/>
              <a:ext cx="168812" cy="124855"/>
            </a:xfrm>
            <a:custGeom>
              <a:avLst/>
              <a:gdLst>
                <a:gd name="connsiteX0" fmla="*/ 0 w 428625"/>
                <a:gd name="connsiteY0" fmla="*/ 0 h 254000"/>
                <a:gd name="connsiteX1" fmla="*/ 3175 w 428625"/>
                <a:gd name="connsiteY1" fmla="*/ 254000 h 254000"/>
                <a:gd name="connsiteX2" fmla="*/ 111125 w 428625"/>
                <a:gd name="connsiteY2" fmla="*/ 250825 h 254000"/>
                <a:gd name="connsiteX3" fmla="*/ 111125 w 428625"/>
                <a:gd name="connsiteY3" fmla="*/ 190500 h 254000"/>
                <a:gd name="connsiteX4" fmla="*/ 428625 w 428625"/>
                <a:gd name="connsiteY4" fmla="*/ 190500 h 254000"/>
                <a:gd name="connsiteX5" fmla="*/ 428625 w 428625"/>
                <a:gd name="connsiteY5" fmla="*/ 66675 h 254000"/>
                <a:gd name="connsiteX6" fmla="*/ 114300 w 428625"/>
                <a:gd name="connsiteY6" fmla="*/ 73025 h 254000"/>
                <a:gd name="connsiteX7" fmla="*/ 111125 w 428625"/>
                <a:gd name="connsiteY7" fmla="*/ 0 h 254000"/>
                <a:gd name="connsiteX8" fmla="*/ 0 w 428625"/>
                <a:gd name="connsiteY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5" h="254000">
                  <a:moveTo>
                    <a:pt x="0" y="0"/>
                  </a:moveTo>
                  <a:cubicBezTo>
                    <a:pt x="1058" y="84667"/>
                    <a:pt x="2117" y="169333"/>
                    <a:pt x="3175" y="254000"/>
                  </a:cubicBezTo>
                  <a:lnTo>
                    <a:pt x="111125" y="250825"/>
                  </a:lnTo>
                  <a:lnTo>
                    <a:pt x="111125" y="190500"/>
                  </a:lnTo>
                  <a:lnTo>
                    <a:pt x="428625" y="190500"/>
                  </a:lnTo>
                  <a:lnTo>
                    <a:pt x="428625" y="66675"/>
                  </a:lnTo>
                  <a:lnTo>
                    <a:pt x="114300" y="73025"/>
                  </a:lnTo>
                  <a:lnTo>
                    <a:pt x="111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A7">
                <a:lumMod val="75000"/>
              </a:srgbClr>
            </a:solidFill>
            <a:ln w="12700" cap="flat" cmpd="sng" algn="ctr">
              <a:solidFill>
                <a:srgbClr val="3E4A83"/>
              </a:solidFill>
              <a:prstDash val="solid"/>
              <a:miter lim="800000"/>
            </a:ln>
            <a:effectLst/>
          </p:spPr>
          <p:txBody>
            <a:bodyPr wrap="square" lIns="144000" tIns="108000" rIns="144000" bIns="14400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1" name="Image 100"/>
            <p:cNvPicPr>
              <a:picLocks noChangeAspect="1"/>
            </p:cNvPicPr>
            <p:nvPr/>
          </p:nvPicPr>
          <p:blipFill rotWithShape="1">
            <a:blip r:embed="rId4"/>
            <a:srcRect b="52988"/>
            <a:stretch/>
          </p:blipFill>
          <p:spPr>
            <a:xfrm>
              <a:off x="4044918" y="4034581"/>
              <a:ext cx="4991797" cy="2001896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C5BD65F-793F-4BED-0839-2944744A9666}"/>
                </a:ext>
              </a:extLst>
            </p:cNvPr>
            <p:cNvSpPr/>
            <p:nvPr/>
          </p:nvSpPr>
          <p:spPr>
            <a:xfrm>
              <a:off x="3608360" y="1210674"/>
              <a:ext cx="1778243" cy="317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Ancien</a:t>
              </a:r>
              <a:r>
                <a:rPr lang="en-US" sz="1400" b="1" dirty="0">
                  <a:solidFill>
                    <a:srgbClr val="1F4E79"/>
                  </a:solidFill>
                  <a:latin typeface="Arial"/>
                  <a:cs typeface="Calibri" panose="020F0502020204030204" pitchFamily="34" charset="0"/>
                  <a:sym typeface="Wingdings" pitchFamily="2" charset="2"/>
                </a:rPr>
                <a:t> Design :</a:t>
              </a:r>
              <a:endParaRPr lang="fr-FR" sz="1400" dirty="0">
                <a:solidFill>
                  <a:srgbClr val="262626"/>
                </a:solidFill>
                <a:latin typeface="Arial"/>
              </a:endParaRPr>
            </a:p>
          </p:txBody>
        </p:sp>
        <p:sp>
          <p:nvSpPr>
            <p:cNvPr id="103" name="Flèche vers le bas 102"/>
            <p:cNvSpPr/>
            <p:nvPr/>
          </p:nvSpPr>
          <p:spPr>
            <a:xfrm>
              <a:off x="7552864" y="3639227"/>
              <a:ext cx="513129" cy="34666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2" name="Flèche vers le bas 141"/>
          <p:cNvSpPr/>
          <p:nvPr/>
        </p:nvSpPr>
        <p:spPr>
          <a:xfrm rot="16200000">
            <a:off x="3938002" y="2278881"/>
            <a:ext cx="534261" cy="606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045C1E65-FBDB-4D2F-AD9E-2FD3BE5E3425}"/>
              </a:ext>
            </a:extLst>
          </p:cNvPr>
          <p:cNvCxnSpPr>
            <a:cxnSpLocks/>
          </p:cNvCxnSpPr>
          <p:nvPr/>
        </p:nvCxnSpPr>
        <p:spPr>
          <a:xfrm flipV="1">
            <a:off x="2632241" y="1980847"/>
            <a:ext cx="400096" cy="255932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1459869" y="4479904"/>
            <a:ext cx="18511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ctr"/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+ nouveau design de l’entrée laser (suppression de liaison mécanique avec les parois)</a:t>
            </a:r>
          </a:p>
        </p:txBody>
      </p:sp>
      <p:sp>
        <p:nvSpPr>
          <p:cNvPr id="129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871827"/>
          </a:xfrm>
        </p:spPr>
        <p:txBody>
          <a:bodyPr>
            <a:normAutofit/>
          </a:bodyPr>
          <a:lstStyle/>
          <a:p>
            <a:r>
              <a:rPr lang="en-US" dirty="0"/>
              <a:t>SMILE – Aspects </a:t>
            </a:r>
            <a:r>
              <a:rPr lang="en-US" dirty="0" err="1"/>
              <a:t>mécaniques</a:t>
            </a:r>
            <a:endParaRPr lang="en-US" dirty="0"/>
          </a:p>
        </p:txBody>
      </p:sp>
      <p:pic>
        <p:nvPicPr>
          <p:cNvPr id="130" name="Image 129"/>
          <p:cNvPicPr>
            <a:picLocks noChangeAspect="1"/>
          </p:cNvPicPr>
          <p:nvPr/>
        </p:nvPicPr>
        <p:blipFill rotWithShape="1">
          <a:blip r:embed="rId5"/>
          <a:srcRect t="5900" r="50990" b="51901"/>
          <a:stretch/>
        </p:blipFill>
        <p:spPr>
          <a:xfrm>
            <a:off x="3156766" y="4441804"/>
            <a:ext cx="1529082" cy="1789791"/>
          </a:xfrm>
          <a:prstGeom prst="rect">
            <a:avLst/>
          </a:prstGeom>
        </p:spPr>
      </p:pic>
      <p:sp>
        <p:nvSpPr>
          <p:cNvPr id="8" name="Flèche en arc 7"/>
          <p:cNvSpPr/>
          <p:nvPr/>
        </p:nvSpPr>
        <p:spPr>
          <a:xfrm>
            <a:off x="2738020" y="3935754"/>
            <a:ext cx="1288848" cy="1208827"/>
          </a:xfrm>
          <a:prstGeom prst="circular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13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B466C-791D-4915-CD78-C960A71E9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>
            <a:extLst>
              <a:ext uri="{FF2B5EF4-FFF2-40B4-BE49-F238E27FC236}">
                <a16:creationId xmlns:a16="http://schemas.microsoft.com/office/drawing/2014/main" id="{F880BBA4-78FC-56E0-183F-0E05A56EBDB6}"/>
              </a:ext>
            </a:extLst>
          </p:cNvPr>
          <p:cNvSpPr txBox="1"/>
          <p:nvPr/>
        </p:nvSpPr>
        <p:spPr>
          <a:xfrm>
            <a:off x="376439" y="784156"/>
            <a:ext cx="11742990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4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         - Observer un à un les passages au point d’interaction </a:t>
            </a:r>
          </a:p>
          <a:p>
            <a:r>
              <a:rPr lang="fr-FR" sz="24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	(caméra 3 et système de valve optique)</a:t>
            </a:r>
          </a:p>
          <a:p>
            <a:endParaRPr lang="fr-FR" sz="24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776C66-857A-0D95-7A2F-484F9CB5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2CC59D-0656-CD7E-8FE2-9CDF3D68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59</a:t>
            </a:fld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866073F-AA19-0861-C11A-AE4563C492F0}"/>
              </a:ext>
            </a:extLst>
          </p:cNvPr>
          <p:cNvGrpSpPr/>
          <p:nvPr/>
        </p:nvGrpSpPr>
        <p:grpSpPr>
          <a:xfrm>
            <a:off x="955295" y="1754286"/>
            <a:ext cx="2300231" cy="2619579"/>
            <a:chOff x="1900999" y="1311852"/>
            <a:chExt cx="2848372" cy="318986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0488A66-B56B-3BAC-F65D-6F923F62330E}"/>
                </a:ext>
              </a:extLst>
            </p:cNvPr>
            <p:cNvGrpSpPr/>
            <p:nvPr/>
          </p:nvGrpSpPr>
          <p:grpSpPr>
            <a:xfrm>
              <a:off x="1900999" y="1957279"/>
              <a:ext cx="2840523" cy="2544433"/>
              <a:chOff x="3556303" y="3032130"/>
              <a:chExt cx="2840523" cy="2544433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9B05C220-254C-B5F7-EB7F-C42920B61169}"/>
                  </a:ext>
                </a:extLst>
              </p:cNvPr>
              <p:cNvSpPr/>
              <p:nvPr/>
            </p:nvSpPr>
            <p:spPr>
              <a:xfrm rot="2043707">
                <a:off x="6175655" y="3032130"/>
                <a:ext cx="130749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DF1395EC-C836-511F-59C5-F5BF59A341A9}"/>
                  </a:ext>
                </a:extLst>
              </p:cNvPr>
              <p:cNvSpPr/>
              <p:nvPr/>
            </p:nvSpPr>
            <p:spPr>
              <a:xfrm rot="20520031">
                <a:off x="5669635" y="3325521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17FFA326-DE70-B72B-4CDD-54E8C1CC6307}"/>
                  </a:ext>
                </a:extLst>
              </p:cNvPr>
              <p:cNvSpPr/>
              <p:nvPr/>
            </p:nvSpPr>
            <p:spPr>
              <a:xfrm rot="20644392">
                <a:off x="5620520" y="3580104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762C0199-DEA3-E2D6-E0AC-4D58BF78BDC6}"/>
                  </a:ext>
                </a:extLst>
              </p:cNvPr>
              <p:cNvSpPr/>
              <p:nvPr/>
            </p:nvSpPr>
            <p:spPr>
              <a:xfrm rot="19787231">
                <a:off x="5749029" y="3896224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4D3A7B89-3BC5-15CC-A831-4D9714B4A92A}"/>
                  </a:ext>
                </a:extLst>
              </p:cNvPr>
              <p:cNvSpPr/>
              <p:nvPr/>
            </p:nvSpPr>
            <p:spPr>
              <a:xfrm rot="20246675">
                <a:off x="5975430" y="410877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4E0102A1-7F89-3402-6465-830F9364A83B}"/>
                  </a:ext>
                </a:extLst>
              </p:cNvPr>
              <p:cNvSpPr/>
              <p:nvPr/>
            </p:nvSpPr>
            <p:spPr>
              <a:xfrm rot="20246675">
                <a:off x="6202730" y="4064165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D5E83CA0-A86F-C172-7435-FCFD72DCA750}"/>
                  </a:ext>
                </a:extLst>
              </p:cNvPr>
              <p:cNvSpPr/>
              <p:nvPr/>
            </p:nvSpPr>
            <p:spPr>
              <a:xfrm rot="20070944">
                <a:off x="6256336" y="3821242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31E5C4A5-4CE0-B381-C162-9E244949BC9A}"/>
                  </a:ext>
                </a:extLst>
              </p:cNvPr>
              <p:cNvSpPr/>
              <p:nvPr/>
            </p:nvSpPr>
            <p:spPr>
              <a:xfrm rot="20070944">
                <a:off x="6137163" y="3500353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3F632CF6-097E-2331-678D-B91B07A57F87}"/>
                  </a:ext>
                </a:extLst>
              </p:cNvPr>
              <p:cNvSpPr/>
              <p:nvPr/>
            </p:nvSpPr>
            <p:spPr>
              <a:xfrm rot="20520031">
                <a:off x="3605418" y="4531903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66535395-22AC-FE04-45CB-693827E0D4CB}"/>
                  </a:ext>
                </a:extLst>
              </p:cNvPr>
              <p:cNvSpPr/>
              <p:nvPr/>
            </p:nvSpPr>
            <p:spPr>
              <a:xfrm rot="20644392">
                <a:off x="3556303" y="4786485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3ACF321C-F91F-A579-6A12-2247A6D3AC53}"/>
                  </a:ext>
                </a:extLst>
              </p:cNvPr>
              <p:cNvSpPr/>
              <p:nvPr/>
            </p:nvSpPr>
            <p:spPr>
              <a:xfrm rot="20246675">
                <a:off x="3911213" y="5315159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1B02ABEB-0BA7-9E74-6EB6-953F2FD78A9F}"/>
                  </a:ext>
                </a:extLst>
              </p:cNvPr>
              <p:cNvSpPr/>
              <p:nvPr/>
            </p:nvSpPr>
            <p:spPr>
              <a:xfrm rot="20246675">
                <a:off x="4138513" y="5270546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41D53C6E-AD53-376B-7B3D-F3CDFFCED5CB}"/>
                  </a:ext>
                </a:extLst>
              </p:cNvPr>
              <p:cNvSpPr/>
              <p:nvPr/>
            </p:nvSpPr>
            <p:spPr>
              <a:xfrm rot="20070944">
                <a:off x="4192119" y="5027623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17CB4941-2FAB-9E28-914D-64D99DF2DFCF}"/>
                  </a:ext>
                </a:extLst>
              </p:cNvPr>
              <p:cNvSpPr/>
              <p:nvPr/>
            </p:nvSpPr>
            <p:spPr>
              <a:xfrm rot="20070944">
                <a:off x="4072946" y="4706734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D79E290B-1867-E6B1-EB63-3F5CA529CDB3}"/>
                  </a:ext>
                </a:extLst>
              </p:cNvPr>
              <p:cNvSpPr/>
              <p:nvPr/>
            </p:nvSpPr>
            <p:spPr>
              <a:xfrm rot="20246675">
                <a:off x="3841137" y="447335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4AE0E954-ADD4-CFCE-5770-392DF7FAED6E}"/>
                  </a:ext>
                </a:extLst>
              </p:cNvPr>
              <p:cNvSpPr/>
              <p:nvPr/>
            </p:nvSpPr>
            <p:spPr>
              <a:xfrm rot="19787231">
                <a:off x="3678929" y="5109800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A70251D6-A02A-08F9-2904-F85FDFE38B9C}"/>
                </a:ext>
              </a:extLst>
            </p:cNvPr>
            <p:cNvCxnSpPr/>
            <p:nvPr/>
          </p:nvCxnSpPr>
          <p:spPr>
            <a:xfrm flipH="1">
              <a:off x="2345415" y="2062299"/>
              <a:ext cx="2252432" cy="232922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246762DB-80FB-F8C6-6CE5-2F87373EF94E}"/>
                </a:ext>
              </a:extLst>
            </p:cNvPr>
            <p:cNvCxnSpPr/>
            <p:nvPr/>
          </p:nvCxnSpPr>
          <p:spPr>
            <a:xfrm flipH="1">
              <a:off x="2565216" y="2418228"/>
              <a:ext cx="1566513" cy="1921257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1B0405C-A4E0-0503-8E65-65087E794632}"/>
                </a:ext>
              </a:extLst>
            </p:cNvPr>
            <p:cNvCxnSpPr/>
            <p:nvPr/>
          </p:nvCxnSpPr>
          <p:spPr>
            <a:xfrm flipH="1">
              <a:off x="2638421" y="2706100"/>
              <a:ext cx="1409592" cy="133783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0236BF09-1C39-21B2-EAB2-792BAC56335F}"/>
                </a:ext>
              </a:extLst>
            </p:cNvPr>
            <p:cNvCxnSpPr/>
            <p:nvPr/>
          </p:nvCxnSpPr>
          <p:spPr>
            <a:xfrm flipH="1">
              <a:off x="2483137" y="2985587"/>
              <a:ext cx="1714162" cy="74698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36E38E4B-8BD4-3D77-A996-A796F237D043}"/>
                </a:ext>
              </a:extLst>
            </p:cNvPr>
            <p:cNvCxnSpPr/>
            <p:nvPr/>
          </p:nvCxnSpPr>
          <p:spPr>
            <a:xfrm flipH="1">
              <a:off x="2279481" y="3037534"/>
              <a:ext cx="2307684" cy="58519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712D06C1-3776-029E-9D4B-B1499345B6DB}"/>
                </a:ext>
              </a:extLst>
            </p:cNvPr>
            <p:cNvCxnSpPr/>
            <p:nvPr/>
          </p:nvCxnSpPr>
          <p:spPr>
            <a:xfrm flipH="1">
              <a:off x="2066024" y="3067813"/>
              <a:ext cx="2312471" cy="6043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D7077AB8-64FE-67D1-8B91-E543397E4168}"/>
                </a:ext>
              </a:extLst>
            </p:cNvPr>
            <p:cNvCxnSpPr/>
            <p:nvPr/>
          </p:nvCxnSpPr>
          <p:spPr>
            <a:xfrm flipH="1">
              <a:off x="2107779" y="2583355"/>
              <a:ext cx="2437632" cy="158371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42CD3384-04AC-8A08-D6AF-5CD93DF5C907}"/>
                </a:ext>
              </a:extLst>
            </p:cNvPr>
            <p:cNvSpPr/>
            <p:nvPr/>
          </p:nvSpPr>
          <p:spPr>
            <a:xfrm>
              <a:off x="3352014" y="3328554"/>
              <a:ext cx="34401" cy="344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470E632-1E05-FE05-374E-D40649D6FF6C}"/>
                </a:ext>
              </a:extLst>
            </p:cNvPr>
            <p:cNvCxnSpPr/>
            <p:nvPr/>
          </p:nvCxnSpPr>
          <p:spPr>
            <a:xfrm flipV="1">
              <a:off x="4585725" y="1655290"/>
              <a:ext cx="5203" cy="42885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 de texte 17">
              <a:extLst>
                <a:ext uri="{FF2B5EF4-FFF2-40B4-BE49-F238E27FC236}">
                  <a16:creationId xmlns:a16="http://schemas.microsoft.com/office/drawing/2014/main" id="{DDDE21FA-DC9E-7AFA-0733-DF6B7CB655A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8070" y="1311852"/>
              <a:ext cx="1643208" cy="525926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72000" tIns="36000" rIns="108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33350" indent="-107950" algn="ctr">
                <a:spcAft>
                  <a:spcPts val="0"/>
                </a:spcAft>
              </a:pPr>
              <a:r>
                <a:rPr lang="fr-FR" sz="2000" b="1" kern="1200" dirty="0" err="1">
                  <a:solidFill>
                    <a:srgbClr val="04B253"/>
                  </a:solidFill>
                  <a:effectLst/>
                  <a:ea typeface="Times New Roman" panose="02020603050405020304" pitchFamily="18" charset="0"/>
                </a:rPr>
                <a:t>Faiseau</a:t>
              </a:r>
              <a:r>
                <a:rPr lang="fr-FR" sz="2000" b="1" kern="1200" dirty="0">
                  <a:solidFill>
                    <a:srgbClr val="04B253"/>
                  </a:solidFill>
                  <a:effectLst/>
                  <a:ea typeface="Times New Roman" panose="02020603050405020304" pitchFamily="18" charset="0"/>
                </a:rPr>
                <a:t> laser</a:t>
              </a:r>
              <a:endParaRPr lang="fr-FR" sz="1400" b="1" dirty="0">
                <a:solidFill>
                  <a:srgbClr val="04B2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4C2A7F1B-D5CB-22CF-C12A-556C0BAEAC78}"/>
                </a:ext>
              </a:extLst>
            </p:cNvPr>
            <p:cNvCxnSpPr/>
            <p:nvPr/>
          </p:nvCxnSpPr>
          <p:spPr>
            <a:xfrm flipH="1">
              <a:off x="1989540" y="2896770"/>
              <a:ext cx="2667096" cy="9306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55A2C210-BBAF-255F-30D1-917AF8C11059}"/>
                </a:ext>
              </a:extLst>
            </p:cNvPr>
            <p:cNvGrpSpPr/>
            <p:nvPr/>
          </p:nvGrpSpPr>
          <p:grpSpPr>
            <a:xfrm>
              <a:off x="1908848" y="1952233"/>
              <a:ext cx="2840523" cy="2544433"/>
              <a:chOff x="3556303" y="3032130"/>
              <a:chExt cx="2840523" cy="2544433"/>
            </a:xfrm>
          </p:grpSpPr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282BA369-B137-2F55-BD87-BE1A23C05A5D}"/>
                  </a:ext>
                </a:extLst>
              </p:cNvPr>
              <p:cNvSpPr/>
              <p:nvPr/>
            </p:nvSpPr>
            <p:spPr>
              <a:xfrm rot="2043707">
                <a:off x="6175655" y="3032130"/>
                <a:ext cx="130749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42588551-CF12-A266-3E02-5E8698FA34ED}"/>
                  </a:ext>
                </a:extLst>
              </p:cNvPr>
              <p:cNvSpPr/>
              <p:nvPr/>
            </p:nvSpPr>
            <p:spPr>
              <a:xfrm rot="20520031">
                <a:off x="5669635" y="3325521"/>
                <a:ext cx="156017" cy="25443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79B0410A-E866-9D6E-19B7-960CD733FE9C}"/>
                  </a:ext>
                </a:extLst>
              </p:cNvPr>
              <p:cNvSpPr/>
              <p:nvPr/>
            </p:nvSpPr>
            <p:spPr>
              <a:xfrm rot="20644392">
                <a:off x="5620520" y="3580104"/>
                <a:ext cx="137843" cy="28559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153C70A4-1F55-52F0-4AF1-1FF5F5EAAE05}"/>
                  </a:ext>
                </a:extLst>
              </p:cNvPr>
              <p:cNvSpPr/>
              <p:nvPr/>
            </p:nvSpPr>
            <p:spPr>
              <a:xfrm rot="19787231">
                <a:off x="5749029" y="3896224"/>
                <a:ext cx="142254" cy="2752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9378614B-6C94-B796-D6AE-51751E47C777}"/>
                  </a:ext>
                </a:extLst>
              </p:cNvPr>
              <p:cNvSpPr/>
              <p:nvPr/>
            </p:nvSpPr>
            <p:spPr>
              <a:xfrm rot="20246675">
                <a:off x="5975430" y="410877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B6EA8AF5-C5CF-6083-524D-42482B439F73}"/>
                  </a:ext>
                </a:extLst>
              </p:cNvPr>
              <p:cNvSpPr/>
              <p:nvPr/>
            </p:nvSpPr>
            <p:spPr>
              <a:xfrm rot="20246675">
                <a:off x="6202730" y="4064165"/>
                <a:ext cx="141525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A1F77500-D5BF-FCF6-122A-A7721F04617B}"/>
                  </a:ext>
                </a:extLst>
              </p:cNvPr>
              <p:cNvSpPr/>
              <p:nvPr/>
            </p:nvSpPr>
            <p:spPr>
              <a:xfrm rot="20070944">
                <a:off x="6256336" y="3821242"/>
                <a:ext cx="140490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D7B06548-8B3D-4B39-FDA7-D864A00A307C}"/>
                  </a:ext>
                </a:extLst>
              </p:cNvPr>
              <p:cNvSpPr/>
              <p:nvPr/>
            </p:nvSpPr>
            <p:spPr>
              <a:xfrm rot="20070944">
                <a:off x="6137163" y="3500353"/>
                <a:ext cx="130748" cy="26140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6" name="Ellipse 155">
                <a:extLst>
                  <a:ext uri="{FF2B5EF4-FFF2-40B4-BE49-F238E27FC236}">
                    <a16:creationId xmlns:a16="http://schemas.microsoft.com/office/drawing/2014/main" id="{3104A513-3EE4-5E1D-B03C-D2399CC47572}"/>
                  </a:ext>
                </a:extLst>
              </p:cNvPr>
              <p:cNvSpPr/>
              <p:nvPr/>
            </p:nvSpPr>
            <p:spPr>
              <a:xfrm rot="20520031">
                <a:off x="3605418" y="4531903"/>
                <a:ext cx="156017" cy="2544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7" name="Ellipse 156">
                <a:extLst>
                  <a:ext uri="{FF2B5EF4-FFF2-40B4-BE49-F238E27FC236}">
                    <a16:creationId xmlns:a16="http://schemas.microsoft.com/office/drawing/2014/main" id="{C759C25A-B2C6-36FB-1D98-DEFAF943A3FF}"/>
                  </a:ext>
                </a:extLst>
              </p:cNvPr>
              <p:cNvSpPr/>
              <p:nvPr/>
            </p:nvSpPr>
            <p:spPr>
              <a:xfrm rot="20644392">
                <a:off x="3556303" y="4786485"/>
                <a:ext cx="137843" cy="28559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id="{DDDE5CFE-8F8F-D0CC-693D-580ACC3055C4}"/>
                  </a:ext>
                </a:extLst>
              </p:cNvPr>
              <p:cNvSpPr/>
              <p:nvPr/>
            </p:nvSpPr>
            <p:spPr>
              <a:xfrm rot="20246675">
                <a:off x="3911213" y="5315159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FADEB73A-37BE-59AC-0E5C-666ED6C7B6ED}"/>
                  </a:ext>
                </a:extLst>
              </p:cNvPr>
              <p:cNvSpPr/>
              <p:nvPr/>
            </p:nvSpPr>
            <p:spPr>
              <a:xfrm rot="20246675">
                <a:off x="4138513" y="5270546"/>
                <a:ext cx="14152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>
                  <a:solidFill>
                    <a:srgbClr val="4E5DA8"/>
                  </a:solidFill>
                </a:endParaRPr>
              </a:p>
            </p:txBody>
          </p: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0DEB3C45-B767-D075-B8A5-8A9037591082}"/>
                  </a:ext>
                </a:extLst>
              </p:cNvPr>
              <p:cNvSpPr/>
              <p:nvPr/>
            </p:nvSpPr>
            <p:spPr>
              <a:xfrm rot="20070944">
                <a:off x="4192119" y="5027623"/>
                <a:ext cx="140490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482CE062-07A5-43F9-E453-32C4E00B358C}"/>
                  </a:ext>
                </a:extLst>
              </p:cNvPr>
              <p:cNvSpPr/>
              <p:nvPr/>
            </p:nvSpPr>
            <p:spPr>
              <a:xfrm rot="20070944">
                <a:off x="4072946" y="4706734"/>
                <a:ext cx="130748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2" name="Ellipse 161">
                <a:extLst>
                  <a:ext uri="{FF2B5EF4-FFF2-40B4-BE49-F238E27FC236}">
                    <a16:creationId xmlns:a16="http://schemas.microsoft.com/office/drawing/2014/main" id="{AA8BD3F9-F257-1139-DB6D-9C03D02CBEAE}"/>
                  </a:ext>
                </a:extLst>
              </p:cNvPr>
              <p:cNvSpPr/>
              <p:nvPr/>
            </p:nvSpPr>
            <p:spPr>
              <a:xfrm rot="20246675">
                <a:off x="3841137" y="4473358"/>
                <a:ext cx="154895" cy="26140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3" name="Ellipse 162">
                <a:extLst>
                  <a:ext uri="{FF2B5EF4-FFF2-40B4-BE49-F238E27FC236}">
                    <a16:creationId xmlns:a16="http://schemas.microsoft.com/office/drawing/2014/main" id="{833C3CC3-7697-9AB5-95F0-7A51C130E3D2}"/>
                  </a:ext>
                </a:extLst>
              </p:cNvPr>
              <p:cNvSpPr/>
              <p:nvPr/>
            </p:nvSpPr>
            <p:spPr>
              <a:xfrm rot="19787231">
                <a:off x="3678929" y="5109800"/>
                <a:ext cx="142254" cy="27522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122807B5-DFA9-79E5-000A-71A22CB902B2}"/>
                </a:ext>
              </a:extLst>
            </p:cNvPr>
            <p:cNvCxnSpPr/>
            <p:nvPr/>
          </p:nvCxnSpPr>
          <p:spPr>
            <a:xfrm flipH="1">
              <a:off x="2336372" y="2412471"/>
              <a:ext cx="1795546" cy="1979168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C31BDD63-4466-0E0C-63FE-91ECFE6078C8}"/>
                </a:ext>
              </a:extLst>
            </p:cNvPr>
            <p:cNvCxnSpPr/>
            <p:nvPr/>
          </p:nvCxnSpPr>
          <p:spPr>
            <a:xfrm flipH="1">
              <a:off x="2565293" y="2698029"/>
              <a:ext cx="1482909" cy="1633385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ED7BC972-DE0E-C9E3-F021-5FA22911BA95}"/>
                </a:ext>
              </a:extLst>
            </p:cNvPr>
            <p:cNvCxnSpPr/>
            <p:nvPr/>
          </p:nvCxnSpPr>
          <p:spPr>
            <a:xfrm flipH="1">
              <a:off x="2633035" y="2977516"/>
              <a:ext cx="1564453" cy="1063718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FEB88641-3E8F-AF37-78DF-DAC8DF8B7259}"/>
                </a:ext>
              </a:extLst>
            </p:cNvPr>
            <p:cNvCxnSpPr/>
            <p:nvPr/>
          </p:nvCxnSpPr>
          <p:spPr>
            <a:xfrm flipH="1">
              <a:off x="2481392" y="3059742"/>
              <a:ext cx="1897292" cy="669440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8661ECCD-83A5-9BE4-F41C-B3DD13F87C49}"/>
                </a:ext>
              </a:extLst>
            </p:cNvPr>
            <p:cNvCxnSpPr/>
            <p:nvPr/>
          </p:nvCxnSpPr>
          <p:spPr>
            <a:xfrm flipH="1">
              <a:off x="2069594" y="3038294"/>
              <a:ext cx="2509245" cy="622524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7DDA8CC-A7DE-B978-11C6-9FC3365A6971}"/>
                </a:ext>
              </a:extLst>
            </p:cNvPr>
            <p:cNvCxnSpPr/>
            <p:nvPr/>
          </p:nvCxnSpPr>
          <p:spPr>
            <a:xfrm flipH="1">
              <a:off x="1996063" y="2583469"/>
              <a:ext cx="2549537" cy="1240607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E7925F44-2514-1CDD-8A16-D836F2B6F54E}"/>
                </a:ext>
              </a:extLst>
            </p:cNvPr>
            <p:cNvCxnSpPr/>
            <p:nvPr/>
          </p:nvCxnSpPr>
          <p:spPr>
            <a:xfrm flipH="1">
              <a:off x="2273471" y="2887139"/>
              <a:ext cx="2383045" cy="727934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812F21AC-5431-C1C6-45CF-16488B35B526}"/>
                </a:ext>
              </a:extLst>
            </p:cNvPr>
            <p:cNvCxnSpPr/>
            <p:nvPr/>
          </p:nvCxnSpPr>
          <p:spPr>
            <a:xfrm flipH="1">
              <a:off x="2437317" y="2478525"/>
              <a:ext cx="1440648" cy="98076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avec flèche 166">
              <a:extLst>
                <a:ext uri="{FF2B5EF4-FFF2-40B4-BE49-F238E27FC236}">
                  <a16:creationId xmlns:a16="http://schemas.microsoft.com/office/drawing/2014/main" id="{3FFC9F46-2164-B68D-5A63-FB78E445D170}"/>
                </a:ext>
              </a:extLst>
            </p:cNvPr>
            <p:cNvCxnSpPr/>
            <p:nvPr/>
          </p:nvCxnSpPr>
          <p:spPr>
            <a:xfrm flipH="1">
              <a:off x="2344514" y="2337882"/>
              <a:ext cx="1440648" cy="980760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9E48F0C6-CD72-5128-2C9A-4E7C67CC68C6}"/>
              </a:ext>
            </a:extLst>
          </p:cNvPr>
          <p:cNvCxnSpPr/>
          <p:nvPr/>
        </p:nvCxnSpPr>
        <p:spPr>
          <a:xfrm flipH="1" flipV="1">
            <a:off x="2181737" y="3468541"/>
            <a:ext cx="634387" cy="926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ZoneTexte 237">
            <a:extLst>
              <a:ext uri="{FF2B5EF4-FFF2-40B4-BE49-F238E27FC236}">
                <a16:creationId xmlns:a16="http://schemas.microsoft.com/office/drawing/2014/main" id="{032581D6-296D-65A0-6B0C-303A0B51C923}"/>
              </a:ext>
            </a:extLst>
          </p:cNvPr>
          <p:cNvSpPr txBox="1"/>
          <p:nvPr/>
        </p:nvSpPr>
        <p:spPr>
          <a:xfrm>
            <a:off x="2236678" y="4421272"/>
            <a:ext cx="179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E5DA8"/>
                </a:solidFill>
              </a:rPr>
              <a:t>Camera 3 point d’interaction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A4C618C-F41B-26B1-2EE6-562266E6785E}"/>
              </a:ext>
            </a:extLst>
          </p:cNvPr>
          <p:cNvGrpSpPr/>
          <p:nvPr/>
        </p:nvGrpSpPr>
        <p:grpSpPr>
          <a:xfrm>
            <a:off x="2325227" y="5034270"/>
            <a:ext cx="778244" cy="530573"/>
            <a:chOff x="7234783" y="5385056"/>
            <a:chExt cx="778244" cy="530573"/>
          </a:xfrm>
        </p:grpSpPr>
        <p:grpSp>
          <p:nvGrpSpPr>
            <p:cNvPr id="239" name="Groupe 238">
              <a:extLst>
                <a:ext uri="{FF2B5EF4-FFF2-40B4-BE49-F238E27FC236}">
                  <a16:creationId xmlns:a16="http://schemas.microsoft.com/office/drawing/2014/main" id="{C9F1E31E-6AA4-C239-C4B8-825137762A40}"/>
                </a:ext>
              </a:extLst>
            </p:cNvPr>
            <p:cNvGrpSpPr/>
            <p:nvPr/>
          </p:nvGrpSpPr>
          <p:grpSpPr>
            <a:xfrm rot="5400000">
              <a:off x="7358618" y="5261221"/>
              <a:ext cx="530573" cy="778244"/>
              <a:chOff x="3616874" y="5014538"/>
              <a:chExt cx="530573" cy="778244"/>
            </a:xfrm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EA683994-96D3-82E5-5E67-3C7088B52F6B}"/>
                  </a:ext>
                </a:extLst>
              </p:cNvPr>
              <p:cNvSpPr/>
              <p:nvPr/>
            </p:nvSpPr>
            <p:spPr>
              <a:xfrm>
                <a:off x="3616874" y="5014538"/>
                <a:ext cx="530573" cy="196791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cxnSp>
            <p:nvCxnSpPr>
              <p:cNvPr id="240" name="Connecteur droit 239">
                <a:extLst>
                  <a:ext uri="{FF2B5EF4-FFF2-40B4-BE49-F238E27FC236}">
                    <a16:creationId xmlns:a16="http://schemas.microsoft.com/office/drawing/2014/main" id="{9B200871-DD4B-255B-18B6-AAAE8C0B0373}"/>
                  </a:ext>
                </a:extLst>
              </p:cNvPr>
              <p:cNvCxnSpPr/>
              <p:nvPr/>
            </p:nvCxnSpPr>
            <p:spPr>
              <a:xfrm rot="16200000" flipH="1" flipV="1">
                <a:off x="3485841" y="5424558"/>
                <a:ext cx="584883" cy="1515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>
                <a:extLst>
                  <a:ext uri="{FF2B5EF4-FFF2-40B4-BE49-F238E27FC236}">
                    <a16:creationId xmlns:a16="http://schemas.microsoft.com/office/drawing/2014/main" id="{70521937-5DC4-F7ED-7BCC-EEB575B4995A}"/>
                  </a:ext>
                </a:extLst>
              </p:cNvPr>
              <p:cNvCxnSpPr/>
              <p:nvPr/>
            </p:nvCxnSpPr>
            <p:spPr>
              <a:xfrm rot="16200000" flipH="1">
                <a:off x="3706684" y="5503372"/>
                <a:ext cx="481357" cy="904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AD624E1D-68CF-31D8-2CA4-2871FAE782BB}"/>
                  </a:ext>
                </a:extLst>
              </p:cNvPr>
              <p:cNvSpPr/>
              <p:nvPr/>
            </p:nvSpPr>
            <p:spPr>
              <a:xfrm>
                <a:off x="3774966" y="5211839"/>
                <a:ext cx="197651" cy="12769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60" name="Ellipse 259">
              <a:extLst>
                <a:ext uri="{FF2B5EF4-FFF2-40B4-BE49-F238E27FC236}">
                  <a16:creationId xmlns:a16="http://schemas.microsoft.com/office/drawing/2014/main" id="{FDDB6B84-DE5D-6789-54FE-150C65C43BD6}"/>
                </a:ext>
              </a:extLst>
            </p:cNvPr>
            <p:cNvSpPr/>
            <p:nvPr/>
          </p:nvSpPr>
          <p:spPr>
            <a:xfrm flipV="1">
              <a:off x="7364365" y="5615262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261" name="Ellipse 260">
              <a:extLst>
                <a:ext uri="{FF2B5EF4-FFF2-40B4-BE49-F238E27FC236}">
                  <a16:creationId xmlns:a16="http://schemas.microsoft.com/office/drawing/2014/main" id="{1E388254-C268-E522-B1CD-34414CB0237C}"/>
                </a:ext>
              </a:extLst>
            </p:cNvPr>
            <p:cNvSpPr/>
            <p:nvPr/>
          </p:nvSpPr>
          <p:spPr>
            <a:xfrm flipV="1">
              <a:off x="7719730" y="5623974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sp>
        <p:nvSpPr>
          <p:cNvPr id="121" name="Titre 5">
            <a:extLst>
              <a:ext uri="{FF2B5EF4-FFF2-40B4-BE49-F238E27FC236}">
                <a16:creationId xmlns:a16="http://schemas.microsoft.com/office/drawing/2014/main" id="{0A3A30C7-C895-CFF6-00BB-1E3C2584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510575"/>
          </a:xfrm>
        </p:spPr>
        <p:txBody>
          <a:bodyPr>
            <a:normAutofit fontScale="90000"/>
          </a:bodyPr>
          <a:lstStyle/>
          <a:p>
            <a:r>
              <a:rPr lang="en-US" dirty="0"/>
              <a:t>SMILE 2 – Nouvelle </a:t>
            </a:r>
            <a:r>
              <a:rPr lang="en-US" dirty="0" err="1"/>
              <a:t>méthode</a:t>
            </a:r>
            <a:r>
              <a:rPr lang="en-US" dirty="0"/>
              <a:t> </a:t>
            </a:r>
            <a:r>
              <a:rPr lang="en-US" dirty="0" err="1"/>
              <a:t>d’alignement</a:t>
            </a:r>
            <a:endParaRPr lang="en-US" dirty="0"/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B1BB6B4C-0A50-9C51-A9D6-821E7A75C90D}"/>
              </a:ext>
            </a:extLst>
          </p:cNvPr>
          <p:cNvGrpSpPr/>
          <p:nvPr/>
        </p:nvGrpSpPr>
        <p:grpSpPr>
          <a:xfrm>
            <a:off x="2301388" y="5042399"/>
            <a:ext cx="409129" cy="477988"/>
            <a:chOff x="-1494971" y="-1448063"/>
            <a:chExt cx="720000" cy="720000"/>
          </a:xfrm>
          <a:scene3d>
            <a:camera prst="orthographicFront">
              <a:rot lat="20099999" lon="3000000" rev="0"/>
            </a:camera>
            <a:lightRig rig="threePt" dir="t"/>
          </a:scene3d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E0F51B8-CA9D-C6E0-553B-66A52F0B4A05}"/>
                </a:ext>
              </a:extLst>
            </p:cNvPr>
            <p:cNvSpPr/>
            <p:nvPr/>
          </p:nvSpPr>
          <p:spPr>
            <a:xfrm>
              <a:off x="-1494971" y="-1448063"/>
              <a:ext cx="720000" cy="72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9" name="Étoile à 8 branches 128">
              <a:extLst>
                <a:ext uri="{FF2B5EF4-FFF2-40B4-BE49-F238E27FC236}">
                  <a16:creationId xmlns:a16="http://schemas.microsoft.com/office/drawing/2014/main" id="{D815EB87-622A-0119-029F-465364057323}"/>
                </a:ext>
              </a:extLst>
            </p:cNvPr>
            <p:cNvSpPr/>
            <p:nvPr/>
          </p:nvSpPr>
          <p:spPr>
            <a:xfrm>
              <a:off x="-1386971" y="-1340063"/>
              <a:ext cx="504000" cy="504000"/>
            </a:xfrm>
            <a:prstGeom prst="star8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pic>
        <p:nvPicPr>
          <p:cNvPr id="136" name="Image 135">
            <a:extLst>
              <a:ext uri="{FF2B5EF4-FFF2-40B4-BE49-F238E27FC236}">
                <a16:creationId xmlns:a16="http://schemas.microsoft.com/office/drawing/2014/main" id="{7C768BCE-E8F9-7D6B-0CB9-181908FD3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263" y="2031016"/>
            <a:ext cx="1270250" cy="1270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id="{ACDFE0E4-4E59-1F40-50E1-D5315D3A26F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97" y="2029724"/>
            <a:ext cx="1287145" cy="1242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2B4C2FCC-4950-6EE2-F89F-08A5A0649A1A}"/>
              </a:ext>
            </a:extLst>
          </p:cNvPr>
          <p:cNvCxnSpPr/>
          <p:nvPr/>
        </p:nvCxnSpPr>
        <p:spPr>
          <a:xfrm flipV="1">
            <a:off x="6090613" y="2651071"/>
            <a:ext cx="422784" cy="3532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1440BBC6-398D-215F-3CE8-CD4517060334}"/>
              </a:ext>
            </a:extLst>
          </p:cNvPr>
          <p:cNvCxnSpPr/>
          <p:nvPr/>
        </p:nvCxnSpPr>
        <p:spPr>
          <a:xfrm>
            <a:off x="7894603" y="2690712"/>
            <a:ext cx="657446" cy="3523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Image 186">
            <a:extLst>
              <a:ext uri="{FF2B5EF4-FFF2-40B4-BE49-F238E27FC236}">
                <a16:creationId xmlns:a16="http://schemas.microsoft.com/office/drawing/2014/main" id="{1BD9FBCE-42F4-1ABA-FD4B-5EF568D14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110" y="2063280"/>
            <a:ext cx="1211272" cy="1211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B4621A-AF1C-7EDD-4A6D-F9261738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F137E4-4ED3-54E0-5A62-F5545D24319F}"/>
              </a:ext>
            </a:extLst>
          </p:cNvPr>
          <p:cNvSpPr txBox="1"/>
          <p:nvPr/>
        </p:nvSpPr>
        <p:spPr>
          <a:xfrm>
            <a:off x="4348469" y="3283210"/>
            <a:ext cx="6146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E5DA8"/>
                </a:solidFill>
              </a:rPr>
              <a:t>point d’interaction</a:t>
            </a:r>
            <a:endParaRPr lang="en-GB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7A3710-8D2A-870F-AAAE-9158AF17D2CF}"/>
              </a:ext>
            </a:extLst>
          </p:cNvPr>
          <p:cNvSpPr txBox="1"/>
          <p:nvPr/>
        </p:nvSpPr>
        <p:spPr>
          <a:xfrm>
            <a:off x="6280500" y="3262558"/>
            <a:ext cx="2052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E5DA8"/>
                </a:solidFill>
              </a:rPr>
              <a:t>point d’interaction</a:t>
            </a:r>
            <a:endParaRPr lang="en-GB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242283-4030-A0D3-390A-14AF61DF959C}"/>
              </a:ext>
            </a:extLst>
          </p:cNvPr>
          <p:cNvSpPr txBox="1"/>
          <p:nvPr/>
        </p:nvSpPr>
        <p:spPr>
          <a:xfrm>
            <a:off x="8479300" y="3262558"/>
            <a:ext cx="2635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E5DA8"/>
                </a:solidFill>
              </a:rPr>
              <a:t>point d’interaction</a:t>
            </a:r>
            <a:endParaRPr lang="en-GB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5817F0-0D06-F916-422C-2135C5625B76}"/>
              </a:ext>
            </a:extLst>
          </p:cNvPr>
          <p:cNvSpPr txBox="1"/>
          <p:nvPr/>
        </p:nvSpPr>
        <p:spPr>
          <a:xfrm>
            <a:off x="8800759" y="1415470"/>
            <a:ext cx="3447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+ correction de l’alignement  </a:t>
            </a:r>
          </a:p>
          <a:p>
            <a:pPr algn="ctr"/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avec vis motorisées</a:t>
            </a:r>
          </a:p>
          <a:p>
            <a:pPr algn="ctr"/>
            <a:endParaRPr lang="fr-FR" b="1" dirty="0">
              <a:solidFill>
                <a:srgbClr val="1F4E7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F4E6315-6BF2-0C9A-FB0D-1436A160861C}"/>
              </a:ext>
            </a:extLst>
          </p:cNvPr>
          <p:cNvGrpSpPr>
            <a:grpSpLocks noChangeAspect="1"/>
          </p:cNvGrpSpPr>
          <p:nvPr/>
        </p:nvGrpSpPr>
        <p:grpSpPr>
          <a:xfrm>
            <a:off x="4381305" y="3742232"/>
            <a:ext cx="7444934" cy="2857611"/>
            <a:chOff x="6628334" y="4161936"/>
            <a:chExt cx="9197179" cy="353018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82A9B08-AAD2-3A77-3B6A-0E234577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00000">
              <a:off x="6515273" y="4274997"/>
              <a:ext cx="2197997" cy="197187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1579974-A9D9-9249-6E30-02C3C2C87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4825" y="6121095"/>
              <a:ext cx="1417913" cy="157102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C5033C8-46A6-8FFE-E358-9D82F4DDF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514" t="9777" r="11933" b="14842"/>
            <a:stretch/>
          </p:blipFill>
          <p:spPr>
            <a:xfrm>
              <a:off x="8578267" y="6108896"/>
              <a:ext cx="1411961" cy="1558485"/>
            </a:xfrm>
            <a:prstGeom prst="rect">
              <a:avLst/>
            </a:prstGeom>
          </p:spPr>
        </p:pic>
        <p:sp>
          <p:nvSpPr>
            <p:cNvPr id="21" name="Zone de texte 7">
              <a:extLst>
                <a:ext uri="{FF2B5EF4-FFF2-40B4-BE49-F238E27FC236}">
                  <a16:creationId xmlns:a16="http://schemas.microsoft.com/office/drawing/2014/main" id="{D0E82687-F42F-8B1A-B677-66FA531F3940}"/>
                </a:ext>
              </a:extLst>
            </p:cNvPr>
            <p:cNvSpPr txBox="1"/>
            <p:nvPr/>
          </p:nvSpPr>
          <p:spPr>
            <a:xfrm>
              <a:off x="10262797" y="6294116"/>
              <a:ext cx="5562716" cy="679184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522" tIns="0" rIns="91522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Système de valves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optiques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2400" b="1" dirty="0" err="1">
                  <a:solidFill>
                    <a:srgbClr val="FF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Dépôt</a:t>
              </a:r>
              <a:r>
                <a:rPr lang="en-US" sz="2400" b="1" dirty="0">
                  <a:solidFill>
                    <a:srgbClr val="FF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de brevet </a:t>
              </a:r>
              <a:r>
                <a:rPr lang="en-US" sz="2400" b="1" dirty="0" err="1">
                  <a:solidFill>
                    <a:srgbClr val="FF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accordé</a:t>
              </a:r>
              <a:endParaRPr lang="fr-FR" sz="24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81D9219-F638-AF30-EC74-CCBAD55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587" y="4279461"/>
              <a:ext cx="2419773" cy="1814829"/>
            </a:xfrm>
            <a:prstGeom prst="rect">
              <a:avLst/>
            </a:prstGeom>
          </p:spPr>
        </p:pic>
      </p:grpSp>
      <p:sp>
        <p:nvSpPr>
          <p:cNvPr id="14" name="Flèche courbée vers le haut 13">
            <a:extLst>
              <a:ext uri="{FF2B5EF4-FFF2-40B4-BE49-F238E27FC236}">
                <a16:creationId xmlns:a16="http://schemas.microsoft.com/office/drawing/2014/main" id="{6F99CF3C-4416-7B8B-9381-EC971A89AAE9}"/>
              </a:ext>
            </a:extLst>
          </p:cNvPr>
          <p:cNvSpPr/>
          <p:nvPr/>
        </p:nvSpPr>
        <p:spPr>
          <a:xfrm rot="1057785">
            <a:off x="2217912" y="5936748"/>
            <a:ext cx="2611992" cy="771177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6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Abel Pires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2171700"/>
            <a:ext cx="7688263" cy="2390775"/>
          </a:xfrm>
        </p:spPr>
        <p:txBody>
          <a:bodyPr/>
          <a:lstStyle/>
          <a:p>
            <a:r>
              <a:rPr lang="fr-FR" dirty="0"/>
              <a:t>ELSA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9600" dirty="0"/>
              <a:t>1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 txBox="1">
            <a:spLocks/>
          </p:cNvSpPr>
          <p:nvPr/>
        </p:nvSpPr>
        <p:spPr>
          <a:xfrm>
            <a:off x="1816101" y="2159000"/>
            <a:ext cx="2546350" cy="267335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/>
              <a:t>1</a:t>
            </a:r>
          </a:p>
        </p:txBody>
      </p:sp>
      <p:sp>
        <p:nvSpPr>
          <p:cNvPr id="7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4198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200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4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95" y="328080"/>
            <a:ext cx="10728325" cy="871827"/>
          </a:xfrm>
        </p:spPr>
        <p:txBody>
          <a:bodyPr>
            <a:normAutofit/>
          </a:bodyPr>
          <a:lstStyle/>
          <a:p>
            <a:r>
              <a:rPr lang="fr-FR" sz="2800" dirty="0"/>
              <a:t>Sources de rayons 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72520" y="6150789"/>
            <a:ext cx="5233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u="sng" dirty="0">
                <a:latin typeface="Arial (Corps)En-têtes)"/>
              </a:rPr>
              <a:t>Storage Ring-</a:t>
            </a:r>
            <a:r>
              <a:rPr lang="fr-FR" sz="1200" i="1" u="sng" dirty="0" err="1">
                <a:latin typeface="Arial (Corps)En-têtes)"/>
              </a:rPr>
              <a:t>Based</a:t>
            </a:r>
            <a:r>
              <a:rPr lang="fr-FR" sz="1200" i="1" u="sng" dirty="0">
                <a:latin typeface="Arial (Corps)En-têtes)"/>
              </a:rPr>
              <a:t> Inverse Compton X-ray Sources</a:t>
            </a:r>
          </a:p>
          <a:p>
            <a:r>
              <a:rPr lang="fr-FR" sz="1200" i="1" u="sng" dirty="0" err="1">
                <a:latin typeface="Arial (Corps)En-têtes)"/>
              </a:rPr>
              <a:t>Cavity</a:t>
            </a:r>
            <a:r>
              <a:rPr lang="fr-FR" sz="1200" i="1" u="sng" dirty="0">
                <a:latin typeface="Arial (Corps)En-têtes)"/>
              </a:rPr>
              <a:t> Design, </a:t>
            </a:r>
            <a:r>
              <a:rPr lang="fr-FR" sz="1200" i="1" u="sng" dirty="0" err="1">
                <a:latin typeface="Arial (Corps)En-têtes)"/>
              </a:rPr>
              <a:t>Beamline</a:t>
            </a:r>
            <a:r>
              <a:rPr lang="fr-FR" sz="1200" i="1" u="sng" dirty="0">
                <a:latin typeface="Arial (Corps)En-têtes)"/>
              </a:rPr>
              <a:t> </a:t>
            </a:r>
            <a:r>
              <a:rPr lang="fr-FR" sz="1200" i="1" u="sng" dirty="0" err="1">
                <a:latin typeface="Arial (Corps)En-têtes)"/>
              </a:rPr>
              <a:t>Development</a:t>
            </a:r>
            <a:r>
              <a:rPr lang="fr-FR" sz="1200" i="1" u="sng" dirty="0">
                <a:latin typeface="Arial (Corps)En-têtes)"/>
              </a:rPr>
              <a:t> and X-ray Applications</a:t>
            </a:r>
          </a:p>
          <a:p>
            <a:r>
              <a:rPr lang="fr-FR" sz="1200" dirty="0" err="1">
                <a:latin typeface="Arial (Corps)En-têtes)"/>
              </a:rPr>
              <a:t>Author</a:t>
            </a:r>
            <a:r>
              <a:rPr lang="fr-FR" sz="1200" dirty="0">
                <a:latin typeface="Arial (Corps)En-têtes)"/>
              </a:rPr>
              <a:t>: Benedikt </a:t>
            </a:r>
            <a:r>
              <a:rPr lang="fr-FR" sz="1200" dirty="0" err="1">
                <a:latin typeface="Arial (Corps)En-têtes)"/>
              </a:rPr>
              <a:t>Sebastian</a:t>
            </a:r>
            <a:r>
              <a:rPr lang="fr-FR" sz="1200" dirty="0">
                <a:latin typeface="Arial (Corps)En-têtes)"/>
              </a:rPr>
              <a:t> Günther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8219" y="3193224"/>
            <a:ext cx="41074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latin typeface="Arial (Corps)En-têtes)"/>
              </a:rPr>
              <a:t>Environ ~50 designs de source Compton dans le monde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latin typeface="Arial (Corps)En-têtes)"/>
              </a:rPr>
              <a:t>Une poignée en fonctionnement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F4E79"/>
                </a:solidFill>
                <a:latin typeface="Arial (Corps)En-têtes)"/>
              </a:rPr>
              <a:t>Quelques unes en phase de mise en service</a:t>
            </a:r>
          </a:p>
        </p:txBody>
      </p: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1727218" y="1187"/>
            <a:ext cx="10247068" cy="6203664"/>
            <a:chOff x="-7507" y="2276737"/>
            <a:chExt cx="7567213" cy="458126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39386" r="5445"/>
            <a:stretch/>
          </p:blipFill>
          <p:spPr>
            <a:xfrm>
              <a:off x="3038475" y="3149772"/>
              <a:ext cx="4521231" cy="3708228"/>
            </a:xfrm>
            <a:prstGeom prst="rect">
              <a:avLst/>
            </a:prstGeom>
          </p:spPr>
        </p:pic>
        <p:cxnSp>
          <p:nvCxnSpPr>
            <p:cNvPr id="14" name="Connecteur droit avec flèche 13"/>
            <p:cNvCxnSpPr/>
            <p:nvPr/>
          </p:nvCxnSpPr>
          <p:spPr>
            <a:xfrm flipH="1" flipV="1">
              <a:off x="3709587" y="2433238"/>
              <a:ext cx="793" cy="5051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H="1" flipV="1">
              <a:off x="3267246" y="2276737"/>
              <a:ext cx="0" cy="4253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orme libre 19"/>
            <p:cNvSpPr/>
            <p:nvPr/>
          </p:nvSpPr>
          <p:spPr>
            <a:xfrm>
              <a:off x="5884607" y="2959088"/>
              <a:ext cx="1567149" cy="111462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 (Corps)En-têtes)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98681" y="2538584"/>
              <a:ext cx="2817982" cy="43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39725" lvl="1" algn="ctr"/>
              <a:r>
                <a:rPr lang="fr-FR" sz="1600" b="1" dirty="0">
                  <a:solidFill>
                    <a:srgbClr val="1F4E79"/>
                  </a:solidFill>
                  <a:latin typeface="Arial (Corps)En-têtes)"/>
                </a:rPr>
                <a:t>Très hautes énergies accessibles aux sources Compton</a:t>
              </a:r>
            </a:p>
          </p:txBody>
        </p:sp>
        <p:sp>
          <p:nvSpPr>
            <p:cNvPr id="24" name="Forme libre 23"/>
            <p:cNvSpPr/>
            <p:nvPr/>
          </p:nvSpPr>
          <p:spPr>
            <a:xfrm rot="16200000">
              <a:off x="2151129" y="3977287"/>
              <a:ext cx="1567149" cy="136673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 (Corps)En-têtes)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7507" y="3675748"/>
              <a:ext cx="3276905" cy="43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39725" lvl="1" algn="ctr"/>
              <a:r>
                <a:rPr lang="fr-FR" sz="1600" b="1" dirty="0">
                  <a:solidFill>
                    <a:srgbClr val="1F4E79"/>
                  </a:solidFill>
                  <a:latin typeface="Arial (Corps)En-têtes)"/>
                </a:rPr>
                <a:t>Flux élevé compte tenu de </a:t>
              </a:r>
            </a:p>
            <a:p>
              <a:pPr marL="339725" lvl="1" algn="ctr"/>
              <a:r>
                <a:rPr lang="fr-FR" sz="1600" b="1" dirty="0">
                  <a:solidFill>
                    <a:srgbClr val="1F4E79"/>
                  </a:solidFill>
                  <a:latin typeface="Arial (Corps)En-têtes)"/>
                </a:rPr>
                <a:t>la compacité des installations</a:t>
              </a:r>
            </a:p>
          </p:txBody>
        </p:sp>
        <p:sp>
          <p:nvSpPr>
            <p:cNvPr id="9" name="Ellipse 8"/>
            <p:cNvSpPr/>
            <p:nvPr/>
          </p:nvSpPr>
          <p:spPr>
            <a:xfrm>
              <a:off x="3939870" y="5758144"/>
              <a:ext cx="670230" cy="5518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>
                <a:latin typeface="Arial (Corps)En-têtes)"/>
              </a:endParaRPr>
            </a:p>
          </p:txBody>
        </p:sp>
      </p:grpSp>
      <p:cxnSp>
        <p:nvCxnSpPr>
          <p:cNvPr id="47" name="Connecteur droit 46"/>
          <p:cNvCxnSpPr/>
          <p:nvPr/>
        </p:nvCxnSpPr>
        <p:spPr>
          <a:xfrm>
            <a:off x="4406728" y="826706"/>
            <a:ext cx="3509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/>
          <p:cNvGrpSpPr/>
          <p:nvPr/>
        </p:nvGrpSpPr>
        <p:grpSpPr>
          <a:xfrm>
            <a:off x="4827758" y="459710"/>
            <a:ext cx="3513361" cy="719998"/>
            <a:chOff x="1796599" y="1924848"/>
            <a:chExt cx="2594533" cy="531701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1796599" y="1924848"/>
              <a:ext cx="0" cy="26585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1799132" y="2190698"/>
              <a:ext cx="0" cy="2658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1799132" y="2448490"/>
              <a:ext cx="2592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4391132" y="2190698"/>
              <a:ext cx="0" cy="2658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4391132" y="1924848"/>
              <a:ext cx="0" cy="26585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5826176" y="517323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latin typeface="Arial (Corps)En-têtes)"/>
              </a:rPr>
              <a:t>FEL</a:t>
            </a:r>
            <a:endParaRPr lang="fr-FR" dirty="0">
              <a:latin typeface="Arial (Corps)En-têtes)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018433" y="831469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latin typeface="Arial (Corps)En-têtes)"/>
              </a:rPr>
              <a:t>Synchrotron</a:t>
            </a:r>
            <a:endParaRPr lang="fr-FR" dirty="0">
              <a:latin typeface="Arial (Corps)En-têtes)"/>
            </a:endParaRPr>
          </a:p>
        </p:txBody>
      </p:sp>
      <p:cxnSp>
        <p:nvCxnSpPr>
          <p:cNvPr id="68" name="Connecteur droit 67"/>
          <p:cNvCxnSpPr/>
          <p:nvPr/>
        </p:nvCxnSpPr>
        <p:spPr>
          <a:xfrm>
            <a:off x="4406728" y="90272"/>
            <a:ext cx="0" cy="36000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4410158" y="450270"/>
            <a:ext cx="0" cy="36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920089" y="450270"/>
            <a:ext cx="0" cy="36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920089" y="90272"/>
            <a:ext cx="0" cy="36000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/>
              <p:cNvSpPr txBox="1"/>
              <p:nvPr/>
            </p:nvSpPr>
            <p:spPr>
              <a:xfrm>
                <a:off x="9542455" y="5812745"/>
                <a:ext cx="3024336" cy="4067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>
                  <a:latin typeface="Arial (Corps)En-têtes)"/>
                </a:endParaRPr>
              </a:p>
            </p:txBody>
          </p:sp>
        </mc:Choice>
        <mc:Fallback xmlns=""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455" y="5812745"/>
                <a:ext cx="3024336" cy="406714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588" y="6519862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>
                <a:latin typeface="Arial (Corps)En-têtes)"/>
              </a:rPr>
              <a:t>60</a:t>
            </a:fld>
            <a:endParaRPr lang="fr-FR" dirty="0">
              <a:latin typeface="Arial (Corps)En-têtes)"/>
            </a:endParaRPr>
          </a:p>
        </p:txBody>
      </p:sp>
      <p:sp>
        <p:nvSpPr>
          <p:cNvPr id="36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  <a:latin typeface="Arial (Corps)En-têtes)"/>
              </a:rPr>
              <a:t>Abel Pires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578156" y="3826616"/>
            <a:ext cx="44373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1" algn="ctr"/>
            <a:r>
              <a:rPr lang="fr-FR" sz="1600" b="1" dirty="0">
                <a:solidFill>
                  <a:schemeClr val="tx2"/>
                </a:solidFill>
                <a:latin typeface="Arial (Corps)En-têtes)"/>
              </a:rPr>
              <a:t>Objectif</a:t>
            </a:r>
          </a:p>
        </p:txBody>
      </p:sp>
      <p:sp>
        <p:nvSpPr>
          <p:cNvPr id="51" name="Forme en L 50">
            <a:extLst>
              <a:ext uri="{FF2B5EF4-FFF2-40B4-BE49-F238E27FC236}">
                <a16:creationId xmlns:a16="http://schemas.microsoft.com/office/drawing/2014/main" id="{27E28E3A-CC2E-1224-CF06-9358359E5894}"/>
              </a:ext>
            </a:extLst>
          </p:cNvPr>
          <p:cNvSpPr/>
          <p:nvPr/>
        </p:nvSpPr>
        <p:spPr>
          <a:xfrm>
            <a:off x="7366919" y="3306863"/>
            <a:ext cx="177318" cy="160611"/>
          </a:xfrm>
          <a:prstGeom prst="corner">
            <a:avLst>
              <a:gd name="adj1" fmla="val 73722"/>
              <a:gd name="adj2" fmla="val 110402"/>
            </a:avLst>
          </a:prstGeom>
          <a:solidFill>
            <a:srgbClr val="E6762B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83" name="Connecteur droit avec flèche 82"/>
          <p:cNvCxnSpPr/>
          <p:nvPr/>
        </p:nvCxnSpPr>
        <p:spPr>
          <a:xfrm flipH="1" flipV="1">
            <a:off x="7455579" y="3403095"/>
            <a:ext cx="6241" cy="15840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839075" y="2480467"/>
            <a:ext cx="1736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rgbClr val="295B90"/>
                </a:solidFill>
              </a:rPr>
              <a:t>ThomX</a:t>
            </a:r>
            <a:r>
              <a:rPr lang="fr-FR" sz="1000" dirty="0">
                <a:solidFill>
                  <a:srgbClr val="295B90"/>
                </a:solidFill>
              </a:rPr>
              <a:t> (2023)</a:t>
            </a:r>
          </a:p>
        </p:txBody>
      </p:sp>
      <p:sp>
        <p:nvSpPr>
          <p:cNvPr id="3" name="Ellipse 2"/>
          <p:cNvSpPr/>
          <p:nvPr/>
        </p:nvSpPr>
        <p:spPr>
          <a:xfrm>
            <a:off x="7914481" y="2484464"/>
            <a:ext cx="54000" cy="54000"/>
          </a:xfrm>
          <a:prstGeom prst="ellipse">
            <a:avLst/>
          </a:prstGeom>
          <a:solidFill>
            <a:srgbClr val="295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5" name="Forme en L 84">
            <a:extLst>
              <a:ext uri="{FF2B5EF4-FFF2-40B4-BE49-F238E27FC236}">
                <a16:creationId xmlns:a16="http://schemas.microsoft.com/office/drawing/2014/main" id="{06BABB43-C5A2-2AB0-9811-3C45F7AC1E40}"/>
              </a:ext>
            </a:extLst>
          </p:cNvPr>
          <p:cNvSpPr/>
          <p:nvPr/>
        </p:nvSpPr>
        <p:spPr>
          <a:xfrm>
            <a:off x="7356700" y="4934365"/>
            <a:ext cx="177318" cy="160611"/>
          </a:xfrm>
          <a:prstGeom prst="corner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677072" y="6570385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32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codes utilisés pour ce benchmark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58006" y="971202"/>
            <a:ext cx="2286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TraceWin</a:t>
            </a: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(CEA Saclay)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20064" y="963036"/>
            <a:ext cx="1814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RF-</a:t>
            </a:r>
            <a:r>
              <a:rPr lang="fr-FR" alt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(CERN)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93243" y="976473"/>
            <a:ext cx="31160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CST PS (Dassault System)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195147" y="1546216"/>
            <a:ext cx="11880000" cy="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159521" y="1558473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248782" y="2269977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48782" y="1623942"/>
            <a:ext cx="2166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Maillage statique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adaptatif 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595439" y="1598137"/>
            <a:ext cx="3428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Maillage statique</a:t>
            </a: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nécessite beaucoup de cellules de maillage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903044" y="1578064"/>
            <a:ext cx="2917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Maillage adaptatif, </a:t>
            </a: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nécessite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peu de cellules de maillage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31796" y="1536063"/>
            <a:ext cx="2917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+"/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Maillage adaptatif, </a:t>
            </a: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nécessite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peu de cellules de maillage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02229" y="3197195"/>
            <a:ext cx="2182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Allure du maillage</a:t>
            </a: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510" y="2345938"/>
            <a:ext cx="2098470" cy="2196074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743" y="2804876"/>
            <a:ext cx="3051776" cy="100805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006" y="2465464"/>
            <a:ext cx="2926590" cy="1827463"/>
          </a:xfrm>
          <a:prstGeom prst="rect">
            <a:avLst/>
          </a:prstGeom>
        </p:spPr>
      </p:pic>
      <p:cxnSp>
        <p:nvCxnSpPr>
          <p:cNvPr id="61" name="Connecteur droit 60"/>
          <p:cNvCxnSpPr/>
          <p:nvPr/>
        </p:nvCxnSpPr>
        <p:spPr>
          <a:xfrm>
            <a:off x="-165916" y="4549673"/>
            <a:ext cx="11880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91452" y="5197844"/>
            <a:ext cx="2286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Commentaire sur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résolution numérique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77243" y="4693561"/>
            <a:ext cx="29541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 lourd du fait de l’utilisation d’un maillage statique et du calcul électrodynamique complet, ce qui est  très rarement utilisé en physique des accélérateurs</a:t>
            </a:r>
          </a:p>
          <a:p>
            <a:pPr marL="180000" indent="-2160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Nécessaire dans notre cas car petit rayon de courbure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845742" y="4693561"/>
            <a:ext cx="31400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L’utilisation    des matrices    de transfert    et    l’hypothèses électrostatique sont  utilisées dans la plupart des codes accélérateurs</a:t>
            </a:r>
          </a:p>
          <a:p>
            <a:pPr marL="180000" indent="-2160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Valides dans la plupart des situations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156496" y="4613586"/>
            <a:ext cx="31020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L’utilisation    des cartes de champ    de transfert    et    l’hypothèses quasi-statiques  sont  utilisées dans de nombreux codes accélérateurs</a:t>
            </a:r>
          </a:p>
          <a:p>
            <a:pPr marL="180000" indent="-216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Valides dans la plupart des situations</a:t>
            </a:r>
          </a:p>
        </p:txBody>
      </p:sp>
      <p:sp>
        <p:nvSpPr>
          <p:cNvPr id="66" name="Espace réservé de la date 4">
            <a:extLst>
              <a:ext uri="{FF2B5EF4-FFF2-40B4-BE49-F238E27FC236}">
                <a16:creationId xmlns:a16="http://schemas.microsoft.com/office/drawing/2014/main" id="{2F8F1E02-4462-9E0A-76A6-00598F6E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67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61</a:t>
            </a:fld>
            <a:endParaRPr lang="fr-FR"/>
          </a:p>
        </p:txBody>
      </p:sp>
      <p:cxnSp>
        <p:nvCxnSpPr>
          <p:cNvPr id="68" name="Connecteur droit 67"/>
          <p:cNvCxnSpPr/>
          <p:nvPr/>
        </p:nvCxnSpPr>
        <p:spPr>
          <a:xfrm>
            <a:off x="5704674" y="907380"/>
            <a:ext cx="0" cy="50400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8991493" y="907380"/>
            <a:ext cx="0" cy="50400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2460855" y="971202"/>
            <a:ext cx="0" cy="50400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1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avec coin rogné 135"/>
          <p:cNvSpPr/>
          <p:nvPr/>
        </p:nvSpPr>
        <p:spPr>
          <a:xfrm>
            <a:off x="5352930" y="5455430"/>
            <a:ext cx="6608857" cy="888652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z="1100" smtClean="0"/>
              <a:t>62</a:t>
            </a:fld>
            <a:endParaRPr lang="fr-FR" sz="11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Pourquoi et comment changer de référentiel.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1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100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/>
          <a:stretch/>
        </p:blipFill>
        <p:spPr>
          <a:xfrm>
            <a:off x="581768" y="2160320"/>
            <a:ext cx="4530287" cy="401661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775983" y="1540507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paquet long, à un instant donné, au milieu du premier aimant alpha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 flipV="1">
            <a:off x="3595688" y="4239337"/>
            <a:ext cx="190500" cy="18026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3766717" y="3996408"/>
            <a:ext cx="138558" cy="20789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V="1">
            <a:off x="3869582" y="3788898"/>
            <a:ext cx="92818" cy="207511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3934733" y="3525690"/>
            <a:ext cx="27667" cy="24383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3915991" y="3326859"/>
            <a:ext cx="26879" cy="21808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3825219" y="3134845"/>
            <a:ext cx="59742" cy="21685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 flipV="1">
            <a:off x="3311580" y="2797210"/>
            <a:ext cx="220475" cy="14411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H="1" flipV="1">
            <a:off x="3518883" y="2873941"/>
            <a:ext cx="172055" cy="1629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 flipV="1">
            <a:off x="3145894" y="2779709"/>
            <a:ext cx="216365" cy="9123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H="1" flipV="1">
            <a:off x="2915054" y="2793245"/>
            <a:ext cx="237644" cy="3400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2738061" y="2834854"/>
            <a:ext cx="237644" cy="1834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2567872" y="2877802"/>
            <a:ext cx="222041" cy="41747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>
            <a:off x="2436019" y="2947095"/>
            <a:ext cx="197913" cy="1175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5580169" y="1658475"/>
            <a:ext cx="6192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b="1" dirty="0">
                <a:cs typeface="Calibri" panose="020F0502020204030204" pitchFamily="34" charset="0"/>
              </a:rPr>
              <a:t>Dans le référentiel du laboratoire, à un instant donné, tous les électrons se déplacent dans des directions différentes : </a:t>
            </a:r>
          </a:p>
        </p:txBody>
      </p:sp>
      <p:grpSp>
        <p:nvGrpSpPr>
          <p:cNvPr id="100" name="Groupe 99"/>
          <p:cNvGrpSpPr>
            <a:grpSpLocks noChangeAspect="1"/>
          </p:cNvGrpSpPr>
          <p:nvPr/>
        </p:nvGrpSpPr>
        <p:grpSpPr>
          <a:xfrm>
            <a:off x="5489571" y="2506460"/>
            <a:ext cx="2525066" cy="2285422"/>
            <a:chOff x="6581059" y="3004360"/>
            <a:chExt cx="3605684" cy="3263483"/>
          </a:xfrm>
        </p:grpSpPr>
        <p:pic>
          <p:nvPicPr>
            <p:cNvPr id="101" name="Image 10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7"/>
            <a:stretch/>
          </p:blipFill>
          <p:spPr>
            <a:xfrm>
              <a:off x="6581059" y="3004360"/>
              <a:ext cx="3605684" cy="3263483"/>
            </a:xfrm>
            <a:prstGeom prst="rect">
              <a:avLst/>
            </a:prstGeom>
          </p:spPr>
        </p:pic>
        <p:grpSp>
          <p:nvGrpSpPr>
            <p:cNvPr id="102" name="Groupe 101"/>
            <p:cNvGrpSpPr>
              <a:grpSpLocks noChangeAspect="1"/>
            </p:cNvGrpSpPr>
            <p:nvPr/>
          </p:nvGrpSpPr>
          <p:grpSpPr>
            <a:xfrm rot="2040000">
              <a:off x="6996561" y="3172767"/>
              <a:ext cx="2380933" cy="2557992"/>
              <a:chOff x="7305058" y="4087526"/>
              <a:chExt cx="1526381" cy="1639891"/>
            </a:xfrm>
          </p:grpSpPr>
          <p:cxnSp>
            <p:nvCxnSpPr>
              <p:cNvPr id="104" name="Connecteur droit avec flèche 103"/>
              <p:cNvCxnSpPr/>
              <p:nvPr/>
            </p:nvCxnSpPr>
            <p:spPr>
              <a:xfrm flipV="1">
                <a:off x="8464727" y="5547154"/>
                <a:ext cx="190500" cy="180263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 flipV="1">
                <a:off x="8635756" y="5304225"/>
                <a:ext cx="138558" cy="207892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/>
              <p:cNvCxnSpPr/>
              <p:nvPr/>
            </p:nvCxnSpPr>
            <p:spPr>
              <a:xfrm flipV="1">
                <a:off x="8738621" y="5096715"/>
                <a:ext cx="92818" cy="207511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/>
              <p:cNvCxnSpPr/>
              <p:nvPr/>
            </p:nvCxnSpPr>
            <p:spPr>
              <a:xfrm flipV="1">
                <a:off x="8803772" y="4833507"/>
                <a:ext cx="27667" cy="243830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/>
              <p:cNvCxnSpPr/>
              <p:nvPr/>
            </p:nvCxnSpPr>
            <p:spPr>
              <a:xfrm flipH="1" flipV="1">
                <a:off x="8785030" y="4634676"/>
                <a:ext cx="26879" cy="218084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avec flèche 108"/>
              <p:cNvCxnSpPr/>
              <p:nvPr/>
            </p:nvCxnSpPr>
            <p:spPr>
              <a:xfrm flipH="1" flipV="1">
                <a:off x="8694258" y="4442662"/>
                <a:ext cx="59742" cy="216854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avec flèche 109"/>
              <p:cNvCxnSpPr/>
              <p:nvPr/>
            </p:nvCxnSpPr>
            <p:spPr>
              <a:xfrm flipH="1" flipV="1">
                <a:off x="8180619" y="4105027"/>
                <a:ext cx="220475" cy="144112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avec flèche 110"/>
              <p:cNvCxnSpPr/>
              <p:nvPr/>
            </p:nvCxnSpPr>
            <p:spPr>
              <a:xfrm flipH="1" flipV="1">
                <a:off x="8387922" y="4181758"/>
                <a:ext cx="172055" cy="162974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avec flèche 111"/>
              <p:cNvCxnSpPr/>
              <p:nvPr/>
            </p:nvCxnSpPr>
            <p:spPr>
              <a:xfrm flipH="1" flipV="1">
                <a:off x="8014933" y="4087526"/>
                <a:ext cx="216365" cy="91232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avec flèche 112"/>
              <p:cNvCxnSpPr/>
              <p:nvPr/>
            </p:nvCxnSpPr>
            <p:spPr>
              <a:xfrm flipH="1" flipV="1">
                <a:off x="7784093" y="4101062"/>
                <a:ext cx="237644" cy="34002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avec flèche 113"/>
              <p:cNvCxnSpPr/>
              <p:nvPr/>
            </p:nvCxnSpPr>
            <p:spPr>
              <a:xfrm flipH="1">
                <a:off x="7607100" y="4142671"/>
                <a:ext cx="237644" cy="18340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avec flèche 114"/>
              <p:cNvCxnSpPr/>
              <p:nvPr/>
            </p:nvCxnSpPr>
            <p:spPr>
              <a:xfrm flipH="1">
                <a:off x="7436911" y="4185619"/>
                <a:ext cx="222041" cy="41747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/>
              <p:cNvCxnSpPr/>
              <p:nvPr/>
            </p:nvCxnSpPr>
            <p:spPr>
              <a:xfrm flipH="1">
                <a:off x="7305058" y="4254912"/>
                <a:ext cx="197913" cy="117574"/>
              </a:xfrm>
              <a:prstGeom prst="straightConnector1">
                <a:avLst/>
              </a:prstGeom>
              <a:ln w="6350">
                <a:solidFill>
                  <a:schemeClr val="tx1">
                    <a:alpha val="68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Connecteur droit avec flèche 102"/>
            <p:cNvCxnSpPr/>
            <p:nvPr/>
          </p:nvCxnSpPr>
          <p:spPr>
            <a:xfrm flipV="1">
              <a:off x="9317396" y="4031189"/>
              <a:ext cx="0" cy="439965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Connecteur droit avec flèche 120"/>
          <p:cNvCxnSpPr/>
          <p:nvPr/>
        </p:nvCxnSpPr>
        <p:spPr>
          <a:xfrm rot="2040000" flipV="1">
            <a:off x="9890976" y="3347352"/>
            <a:ext cx="208096" cy="19691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rot="2040000" flipV="1">
            <a:off x="9891765" y="3308023"/>
            <a:ext cx="151356" cy="227095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rot="2040000" flipV="1">
            <a:off x="9899095" y="3294089"/>
            <a:ext cx="101391" cy="226679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2040000" flipV="1">
            <a:off x="9910870" y="3239272"/>
            <a:ext cx="30223" cy="26635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rot="2040000" flipH="1" flipV="1">
            <a:off x="9881973" y="3244871"/>
            <a:ext cx="29362" cy="238228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/>
          <p:nvPr/>
        </p:nvCxnSpPr>
        <p:spPr>
          <a:xfrm rot="2040000" flipH="1" flipV="1">
            <a:off x="9846173" y="3244213"/>
            <a:ext cx="65260" cy="236885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rot="2040000" flipH="1" flipV="1">
            <a:off x="9661712" y="3268963"/>
            <a:ext cx="240840" cy="15742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 rot="2040000" flipH="1" flipV="1">
            <a:off x="9721461" y="3260605"/>
            <a:ext cx="187948" cy="178028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rot="2040000" flipH="1" flipV="1">
            <a:off x="9642522" y="3316358"/>
            <a:ext cx="236350" cy="99659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 rot="2040000" flipH="1" flipV="1">
            <a:off x="9615486" y="3371315"/>
            <a:ext cx="259595" cy="3714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rot="2040000" flipH="1">
            <a:off x="9593828" y="3395299"/>
            <a:ext cx="259595" cy="2003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 rot="2040000" flipH="1">
            <a:off x="9607381" y="3406775"/>
            <a:ext cx="242551" cy="4560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rot="2040000" flipH="1">
            <a:off x="9601856" y="3404464"/>
            <a:ext cx="216194" cy="12843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5450081" y="56209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>
                <a:cs typeface="Calibri" panose="020F0502020204030204" pitchFamily="34" charset="0"/>
              </a:rPr>
              <a:t>On ne peut pas calculer l’émittance à partir des positions et vitesses exprimées dans ce référentiel.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208522" y="4763265"/>
            <a:ext cx="443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>
                <a:cs typeface="Calibri" panose="020F0502020204030204" pitchFamily="34" charset="0"/>
              </a:rPr>
              <a:t>On ne peut pas définir de directions transverse et longitudinale</a:t>
            </a:r>
          </a:p>
        </p:txBody>
      </p:sp>
    </p:spTree>
    <p:extLst>
      <p:ext uri="{BB962C8B-B14F-4D97-AF65-F5344CB8AC3E}">
        <p14:creationId xmlns:p14="http://schemas.microsoft.com/office/powerpoint/2010/main" val="18281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512344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z="1100" smtClean="0"/>
              <a:t>63</a:t>
            </a:fld>
            <a:endParaRPr lang="fr-FR" sz="11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Pourquoi et comment changer de référentiel.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537744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1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100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/>
          <a:stretch/>
        </p:blipFill>
        <p:spPr>
          <a:xfrm>
            <a:off x="581768" y="2160320"/>
            <a:ext cx="4530287" cy="401661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775983" y="1540507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paquet long, à un instant donné, au milieu du premier aimant alpha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2436019" y="2779709"/>
            <a:ext cx="1793081" cy="1639891"/>
            <a:chOff x="2436019" y="2779709"/>
            <a:chExt cx="1793081" cy="1639891"/>
          </a:xfrm>
        </p:grpSpPr>
        <p:cxnSp>
          <p:nvCxnSpPr>
            <p:cNvPr id="44" name="Connecteur droit avec flèche 43"/>
            <p:cNvCxnSpPr/>
            <p:nvPr/>
          </p:nvCxnSpPr>
          <p:spPr>
            <a:xfrm flipV="1">
              <a:off x="3595688" y="4239337"/>
              <a:ext cx="190500" cy="180263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3766717" y="3996408"/>
              <a:ext cx="138558" cy="207892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V="1">
              <a:off x="3869582" y="3788898"/>
              <a:ext cx="92818" cy="207511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V="1">
              <a:off x="3934733" y="3525690"/>
              <a:ext cx="27667" cy="243830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H="1" flipV="1">
              <a:off x="3915991" y="3326859"/>
              <a:ext cx="26879" cy="218084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H="1" flipV="1">
              <a:off x="3825219" y="3134845"/>
              <a:ext cx="59742" cy="216854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 flipV="1">
              <a:off x="3311580" y="2797210"/>
              <a:ext cx="220475" cy="144112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H="1" flipV="1">
              <a:off x="3518883" y="2873941"/>
              <a:ext cx="172055" cy="162974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 flipV="1">
              <a:off x="3145894" y="2779709"/>
              <a:ext cx="216365" cy="91232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H="1" flipV="1">
              <a:off x="2915054" y="2793245"/>
              <a:ext cx="237644" cy="34002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 flipH="1">
              <a:off x="2738061" y="2834854"/>
              <a:ext cx="237644" cy="18340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flipH="1">
              <a:off x="2567872" y="2877802"/>
              <a:ext cx="222041" cy="41747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 flipH="1">
              <a:off x="2436019" y="2947095"/>
              <a:ext cx="197913" cy="117574"/>
            </a:xfrm>
            <a:prstGeom prst="straightConnector1">
              <a:avLst/>
            </a:prstGeom>
            <a:ln w="6350">
              <a:solidFill>
                <a:schemeClr val="tx1">
                  <a:alpha val="68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421817" y="2793245"/>
              <a:ext cx="807283" cy="7516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cxnSp>
        <p:nvCxnSpPr>
          <p:cNvPr id="12" name="Connecteur droit 11"/>
          <p:cNvCxnSpPr/>
          <p:nvPr/>
        </p:nvCxnSpPr>
        <p:spPr>
          <a:xfrm flipV="1">
            <a:off x="4229100" y="2623486"/>
            <a:ext cx="1967992" cy="156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3421817" y="3525690"/>
            <a:ext cx="2775275" cy="1932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V="1">
            <a:off x="6968532" y="3676706"/>
            <a:ext cx="1499645" cy="98874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6197092" y="2623486"/>
            <a:ext cx="3044335" cy="283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8" name="Ellipse 37"/>
          <p:cNvSpPr/>
          <p:nvPr/>
        </p:nvSpPr>
        <p:spPr>
          <a:xfrm>
            <a:off x="7981746" y="3958993"/>
            <a:ext cx="45719" cy="45719"/>
          </a:xfrm>
          <a:prstGeom prst="ellipse">
            <a:avLst/>
          </a:prstGeom>
          <a:solidFill>
            <a:srgbClr val="E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72" name="Connecteur droit avec flèche 171"/>
          <p:cNvCxnSpPr/>
          <p:nvPr/>
        </p:nvCxnSpPr>
        <p:spPr>
          <a:xfrm flipH="1" flipV="1">
            <a:off x="7587575" y="3202676"/>
            <a:ext cx="418308" cy="792080"/>
          </a:xfrm>
          <a:prstGeom prst="straightConnector1">
            <a:avLst/>
          </a:prstGeom>
          <a:ln w="6350">
            <a:solidFill>
              <a:srgbClr val="E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/>
          <p:cNvSpPr/>
          <p:nvPr/>
        </p:nvSpPr>
        <p:spPr>
          <a:xfrm>
            <a:off x="7942024" y="3983852"/>
            <a:ext cx="45719" cy="45719"/>
          </a:xfrm>
          <a:prstGeom prst="ellipse">
            <a:avLst/>
          </a:prstGeom>
          <a:solidFill>
            <a:srgbClr val="800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74" name="Connecteur droit avec flèche 173"/>
          <p:cNvCxnSpPr/>
          <p:nvPr/>
        </p:nvCxnSpPr>
        <p:spPr>
          <a:xfrm flipH="1" flipV="1">
            <a:off x="7124225" y="3473780"/>
            <a:ext cx="556888" cy="703448"/>
          </a:xfrm>
          <a:prstGeom prst="straightConnector1">
            <a:avLst/>
          </a:prstGeom>
          <a:ln w="6350">
            <a:solidFill>
              <a:srgbClr val="FF1C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/>
          <p:cNvCxnSpPr/>
          <p:nvPr/>
        </p:nvCxnSpPr>
        <p:spPr>
          <a:xfrm flipH="1" flipV="1">
            <a:off x="7188809" y="3432551"/>
            <a:ext cx="528884" cy="758306"/>
          </a:xfrm>
          <a:prstGeom prst="straightConnector1">
            <a:avLst/>
          </a:prstGeom>
          <a:ln w="6350">
            <a:solidFill>
              <a:srgbClr val="FF81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/>
          <p:cNvCxnSpPr/>
          <p:nvPr/>
        </p:nvCxnSpPr>
        <p:spPr>
          <a:xfrm flipH="1" flipV="1">
            <a:off x="7310102" y="3352170"/>
            <a:ext cx="474067" cy="787438"/>
          </a:xfrm>
          <a:prstGeom prst="straightConnector1">
            <a:avLst/>
          </a:prstGeom>
          <a:ln w="6350">
            <a:solidFill>
              <a:srgbClr val="3BF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/>
          <p:cNvCxnSpPr/>
          <p:nvPr/>
        </p:nvCxnSpPr>
        <p:spPr>
          <a:xfrm flipH="1" flipV="1">
            <a:off x="7245869" y="3365799"/>
            <a:ext cx="490562" cy="807085"/>
          </a:xfrm>
          <a:prstGeom prst="straightConnector1">
            <a:avLst/>
          </a:prstGeom>
          <a:ln w="6350">
            <a:solidFill>
              <a:srgbClr val="6AF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/>
          <p:cNvCxnSpPr/>
          <p:nvPr/>
        </p:nvCxnSpPr>
        <p:spPr>
          <a:xfrm flipH="1" flipV="1">
            <a:off x="7341645" y="3325222"/>
            <a:ext cx="449817" cy="782628"/>
          </a:xfrm>
          <a:prstGeom prst="straightConnector1">
            <a:avLst/>
          </a:prstGeom>
          <a:ln w="6350">
            <a:solidFill>
              <a:srgbClr val="15FE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avec flèche 178"/>
          <p:cNvCxnSpPr/>
          <p:nvPr/>
        </p:nvCxnSpPr>
        <p:spPr>
          <a:xfrm flipH="1" flipV="1">
            <a:off x="7394180" y="3298274"/>
            <a:ext cx="450759" cy="794003"/>
          </a:xfrm>
          <a:prstGeom prst="straightConnector1">
            <a:avLst/>
          </a:prstGeom>
          <a:ln w="6350">
            <a:solidFill>
              <a:srgbClr val="20F5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/>
          <p:cNvCxnSpPr/>
          <p:nvPr/>
        </p:nvCxnSpPr>
        <p:spPr>
          <a:xfrm flipH="1" flipV="1">
            <a:off x="7435179" y="3269707"/>
            <a:ext cx="456614" cy="792761"/>
          </a:xfrm>
          <a:prstGeom prst="straightConnector1">
            <a:avLst/>
          </a:prstGeom>
          <a:ln w="6350">
            <a:solidFill>
              <a:srgbClr val="009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/>
          <p:cNvCxnSpPr/>
          <p:nvPr/>
        </p:nvCxnSpPr>
        <p:spPr>
          <a:xfrm flipH="1" flipV="1">
            <a:off x="7461590" y="3262926"/>
            <a:ext cx="459448" cy="785970"/>
          </a:xfrm>
          <a:prstGeom prst="straightConnector1">
            <a:avLst/>
          </a:prstGeom>
          <a:ln w="6350">
            <a:solidFill>
              <a:srgbClr val="0087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/>
          <p:cNvCxnSpPr/>
          <p:nvPr/>
        </p:nvCxnSpPr>
        <p:spPr>
          <a:xfrm flipH="1" flipV="1">
            <a:off x="7506901" y="3247353"/>
            <a:ext cx="441210" cy="781628"/>
          </a:xfrm>
          <a:prstGeom prst="straightConnector1">
            <a:avLst/>
          </a:prstGeom>
          <a:ln w="6350">
            <a:solidFill>
              <a:srgbClr val="000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avec flèche 182"/>
          <p:cNvCxnSpPr/>
          <p:nvPr/>
        </p:nvCxnSpPr>
        <p:spPr>
          <a:xfrm flipH="1" flipV="1">
            <a:off x="7545917" y="3220868"/>
            <a:ext cx="421305" cy="793803"/>
          </a:xfrm>
          <a:prstGeom prst="straightConnector1">
            <a:avLst/>
          </a:prstGeom>
          <a:ln w="6350">
            <a:solidFill>
              <a:srgbClr val="8003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Ellipse 183"/>
          <p:cNvSpPr/>
          <p:nvPr/>
        </p:nvSpPr>
        <p:spPr>
          <a:xfrm>
            <a:off x="7919164" y="4001851"/>
            <a:ext cx="45719" cy="45719"/>
          </a:xfrm>
          <a:prstGeom prst="ellipse">
            <a:avLst/>
          </a:prstGeom>
          <a:solidFill>
            <a:srgbClr val="000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5" name="Ellipse 184"/>
          <p:cNvSpPr/>
          <p:nvPr/>
        </p:nvSpPr>
        <p:spPr>
          <a:xfrm>
            <a:off x="7897474" y="4015416"/>
            <a:ext cx="45719" cy="45719"/>
          </a:xfrm>
          <a:prstGeom prst="ellipse">
            <a:avLst/>
          </a:prstGeom>
          <a:solidFill>
            <a:srgbClr val="008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6" name="Ellipse 185"/>
          <p:cNvSpPr/>
          <p:nvPr/>
        </p:nvSpPr>
        <p:spPr>
          <a:xfrm>
            <a:off x="7858994" y="4039607"/>
            <a:ext cx="45719" cy="45719"/>
          </a:xfrm>
          <a:prstGeom prst="ellipse">
            <a:avLst/>
          </a:prstGeom>
          <a:solidFill>
            <a:srgbClr val="00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7" name="Ellipse 186"/>
          <p:cNvSpPr/>
          <p:nvPr/>
        </p:nvSpPr>
        <p:spPr>
          <a:xfrm>
            <a:off x="7822079" y="4062466"/>
            <a:ext cx="45719" cy="45719"/>
          </a:xfrm>
          <a:prstGeom prst="ellipse">
            <a:avLst/>
          </a:prstGeom>
          <a:solidFill>
            <a:srgbClr val="20F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8" name="Ellipse 187"/>
          <p:cNvSpPr/>
          <p:nvPr/>
        </p:nvSpPr>
        <p:spPr>
          <a:xfrm>
            <a:off x="7787059" y="4084357"/>
            <a:ext cx="45719" cy="45719"/>
          </a:xfrm>
          <a:prstGeom prst="ellipse">
            <a:avLst/>
          </a:prstGeom>
          <a:solidFill>
            <a:srgbClr val="15F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9" name="Ellipse 188"/>
          <p:cNvSpPr/>
          <p:nvPr/>
        </p:nvSpPr>
        <p:spPr>
          <a:xfrm>
            <a:off x="7754941" y="4113146"/>
            <a:ext cx="45719" cy="45719"/>
          </a:xfrm>
          <a:prstGeom prst="ellipse">
            <a:avLst/>
          </a:prstGeom>
          <a:solidFill>
            <a:srgbClr val="3BF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0" name="Ellipse 189"/>
          <p:cNvSpPr/>
          <p:nvPr/>
        </p:nvSpPr>
        <p:spPr>
          <a:xfrm>
            <a:off x="7716290" y="4129237"/>
            <a:ext cx="45719" cy="45719"/>
          </a:xfrm>
          <a:prstGeom prst="ellipse">
            <a:avLst/>
          </a:prstGeom>
          <a:solidFill>
            <a:srgbClr val="6AF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1" name="Ellipse 190"/>
          <p:cNvSpPr/>
          <p:nvPr/>
        </p:nvSpPr>
        <p:spPr>
          <a:xfrm>
            <a:off x="7688753" y="4148364"/>
            <a:ext cx="45719" cy="45719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2" name="Ellipse 191"/>
          <p:cNvSpPr/>
          <p:nvPr/>
        </p:nvSpPr>
        <p:spPr>
          <a:xfrm>
            <a:off x="7658251" y="4166556"/>
            <a:ext cx="45719" cy="45719"/>
          </a:xfrm>
          <a:prstGeom prst="ellipse">
            <a:avLst/>
          </a:prstGeom>
          <a:solidFill>
            <a:srgbClr val="FF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39F0CD5D-1AEA-2376-0D9F-FBCA106EC130}"/>
                  </a:ext>
                </a:extLst>
              </p:cNvPr>
              <p:cNvSpPr/>
              <p:nvPr/>
            </p:nvSpPr>
            <p:spPr>
              <a:xfrm>
                <a:off x="5131998" y="1538588"/>
                <a:ext cx="656107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fr-FR" sz="1600" b="1" dirty="0">
                    <a:cs typeface="Calibri" panose="020F0502020204030204" pitchFamily="34" charset="0"/>
                  </a:rPr>
                  <a:t>Si on considère un plan transverse à la trajectoire, on peut définir une direction transverse et une direction longitudinale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fr-FR" sz="1600" b="1" dirty="0">
                    <a:cs typeface="Calibri" panose="020F0502020204030204" pitchFamily="34" charset="0"/>
                  </a:rPr>
                  <a:t>Cela revient à exprimer les positions et vitesses à un pas d’abscisse curviligne </a:t>
                </a:r>
                <a14:m>
                  <m:oMath xmlns:m="http://schemas.openxmlformats.org/officeDocument/2006/math">
                    <m:r>
                      <a:rPr lang="fr-FR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𝒔</m:t>
                    </m:r>
                  </m:oMath>
                </a14:m>
                <a:r>
                  <a:rPr lang="fr-FR" sz="1600" b="1" dirty="0">
                    <a:cs typeface="Calibri" panose="020F0502020204030204" pitchFamily="34" charset="0"/>
                  </a:rPr>
                  <a:t> donné</a:t>
                </a:r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39F0CD5D-1AEA-2376-0D9F-FBCA106EC1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998" y="1538588"/>
                <a:ext cx="6561074" cy="1077218"/>
              </a:xfrm>
              <a:prstGeom prst="rect">
                <a:avLst/>
              </a:prstGeom>
              <a:blipFill>
                <a:blip r:embed="rId5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" name="Rectangle avec coin rogné 193"/>
          <p:cNvSpPr/>
          <p:nvPr/>
        </p:nvSpPr>
        <p:spPr>
          <a:xfrm>
            <a:off x="5232896" y="5522827"/>
            <a:ext cx="6608857" cy="988599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357370" y="558157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>
                <a:cs typeface="Calibri" panose="020F0502020204030204" pitchFamily="34" charset="0"/>
              </a:rPr>
              <a:t>A partir des vitesses et positions ainsi obtenues, on peut calculer l’émittance !</a:t>
            </a:r>
          </a:p>
          <a:p>
            <a:pPr algn="ctr"/>
            <a:r>
              <a:rPr lang="fr-FR" b="1" dirty="0">
                <a:cs typeface="Calibri" panose="020F0502020204030204" pitchFamily="34" charset="0"/>
                <a:sym typeface="Wingdings" panose="05000000000000000000" pitchFamily="2" charset="2"/>
              </a:rPr>
              <a:t> Nécessite une trajectoire de référence  </a:t>
            </a:r>
            <a:endParaRPr lang="fr-FR" b="1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05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z="1100" smtClean="0"/>
              <a:t>64</a:t>
            </a:fld>
            <a:endParaRPr lang="fr-FR" sz="11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Définir une trajectoire de référence :</a:t>
            </a:r>
            <a:endParaRPr lang="fr-FR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1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100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/>
          <a:stretch/>
        </p:blipFill>
        <p:spPr>
          <a:xfrm>
            <a:off x="581768" y="2160320"/>
            <a:ext cx="4530287" cy="401661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775983" y="1540507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paquet long, à un instant donné, au milieu du premier aimant alpha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3654643" y="3320780"/>
            <a:ext cx="2140143" cy="46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5591907" y="3662339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Position « moyenne » (obtenue en moyennant toutes les positions)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 flipV="1">
            <a:off x="3595688" y="4239337"/>
            <a:ext cx="190500" cy="18026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3766717" y="3996408"/>
            <a:ext cx="138558" cy="20789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V="1">
            <a:off x="3869582" y="3788898"/>
            <a:ext cx="92818" cy="207511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3934733" y="3525690"/>
            <a:ext cx="27667" cy="24383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3915991" y="3326859"/>
            <a:ext cx="26879" cy="21808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3825219" y="3134845"/>
            <a:ext cx="59742" cy="21685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 flipV="1">
            <a:off x="3311580" y="2797210"/>
            <a:ext cx="220475" cy="14411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H="1" flipV="1">
            <a:off x="3518883" y="2873941"/>
            <a:ext cx="172055" cy="1629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 flipV="1">
            <a:off x="3145894" y="2779709"/>
            <a:ext cx="216365" cy="9123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H="1" flipV="1">
            <a:off x="2915054" y="2793245"/>
            <a:ext cx="237644" cy="3400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2738061" y="2834854"/>
            <a:ext cx="237644" cy="1834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2567872" y="2877802"/>
            <a:ext cx="222041" cy="41747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>
            <a:off x="2436019" y="2947095"/>
            <a:ext cx="197913" cy="1175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099E037-1715-A6D0-0678-D40F32B1E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242" y="2332458"/>
            <a:ext cx="3291681" cy="29198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D7C473-A59F-F4E1-1589-CB7DEA17D9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7587" y="2341065"/>
            <a:ext cx="3278592" cy="2908232"/>
          </a:xfrm>
          <a:prstGeom prst="rect">
            <a:avLst/>
          </a:prstGeom>
        </p:spPr>
      </p:pic>
      <p:sp>
        <p:nvSpPr>
          <p:cNvPr id="19" name="Croix 18"/>
          <p:cNvSpPr/>
          <p:nvPr/>
        </p:nvSpPr>
        <p:spPr>
          <a:xfrm rot="18900000">
            <a:off x="3549437" y="3230228"/>
            <a:ext cx="180000" cy="180000"/>
          </a:xfrm>
          <a:prstGeom prst="plus">
            <a:avLst>
              <a:gd name="adj" fmla="val 3990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38390D0-6BA1-206C-056D-8D19CE3D65DF}"/>
              </a:ext>
            </a:extLst>
          </p:cNvPr>
          <p:cNvCxnSpPr>
            <a:cxnSpLocks/>
          </p:cNvCxnSpPr>
          <p:nvPr/>
        </p:nvCxnSpPr>
        <p:spPr>
          <a:xfrm flipH="1" flipV="1">
            <a:off x="3732790" y="3888296"/>
            <a:ext cx="2992101" cy="692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C213F09-AD95-CDF8-23B5-7E403ED39A9B}"/>
              </a:ext>
            </a:extLst>
          </p:cNvPr>
          <p:cNvSpPr/>
          <p:nvPr/>
        </p:nvSpPr>
        <p:spPr>
          <a:xfrm>
            <a:off x="5591906" y="2063165"/>
            <a:ext cx="4380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Intuitivement 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78CCBF-E41E-B190-BA5E-26D24079D9EB}"/>
              </a:ext>
            </a:extLst>
          </p:cNvPr>
          <p:cNvSpPr/>
          <p:nvPr/>
        </p:nvSpPr>
        <p:spPr>
          <a:xfrm>
            <a:off x="5789704" y="4514074"/>
            <a:ext cx="4455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Passant par la position moyenne du paquet à chaque pas de temps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Pas correcte</a:t>
            </a:r>
            <a:endParaRPr lang="fr-FR" sz="16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1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z="1100" smtClean="0"/>
              <a:t>65</a:t>
            </a:fld>
            <a:endParaRPr lang="fr-FR" sz="11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Nécessite une trajectoire de référence :</a:t>
            </a:r>
            <a:endParaRPr lang="fr-FR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1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100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2526" y="1948712"/>
            <a:ext cx="3425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Trajectoire d’une particule de référence initialisée avec :</a:t>
            </a:r>
            <a:endParaRPr lang="fr-FR" sz="1600" b="1" dirty="0"/>
          </a:p>
        </p:txBody>
      </p:sp>
      <p:sp>
        <p:nvSpPr>
          <p:cNvPr id="22" name="Rectangle 21"/>
          <p:cNvSpPr/>
          <p:nvPr/>
        </p:nvSpPr>
        <p:spPr>
          <a:xfrm>
            <a:off x="6475808" y="2730291"/>
            <a:ext cx="4564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cs typeface="Calibri" panose="020F0502020204030204" pitchFamily="34" charset="0"/>
              </a:rPr>
              <a:t>X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=0  , Y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Z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P</a:t>
            </a:r>
            <a:r>
              <a:rPr lang="fr-FR" sz="1600" b="1" baseline="-25000" dirty="0">
                <a:cs typeface="Calibri" panose="020F0502020204030204" pitchFamily="34" charset="0"/>
              </a:rPr>
              <a:t>X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Y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Z 0</a:t>
            </a:r>
            <a:r>
              <a:rPr lang="fr-FR" sz="1600" b="1" dirty="0">
                <a:cs typeface="Calibri" panose="020F0502020204030204" pitchFamily="34" charset="0"/>
              </a:rPr>
              <a:t>=</a:t>
            </a:r>
            <a:r>
              <a:rPr lang="fr-FR" sz="1600" b="1" dirty="0" err="1">
                <a:cs typeface="Calibri" panose="020F0502020204030204" pitchFamily="34" charset="0"/>
              </a:rPr>
              <a:t>P</a:t>
            </a:r>
            <a:r>
              <a:rPr lang="fr-FR" sz="1600" b="1" baseline="-25000" dirty="0" err="1">
                <a:cs typeface="Calibri" panose="020F0502020204030204" pitchFamily="34" charset="0"/>
              </a:rPr>
              <a:t>moy</a:t>
            </a:r>
            <a:endParaRPr lang="fr-FR" sz="1600" b="1" baseline="-25000" dirty="0">
              <a:cs typeface="Calibri" panose="020F050202020403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/>
          <a:stretch/>
        </p:blipFill>
        <p:spPr>
          <a:xfrm>
            <a:off x="581768" y="2160320"/>
            <a:ext cx="4530287" cy="4016617"/>
          </a:xfrm>
          <a:prstGeom prst="rect">
            <a:avLst/>
          </a:prstGeom>
        </p:spPr>
      </p:pic>
      <p:cxnSp>
        <p:nvCxnSpPr>
          <p:cNvPr id="33" name="Connecteur droit avec flèche 32"/>
          <p:cNvCxnSpPr>
            <a:cxnSpLocks/>
          </p:cNvCxnSpPr>
          <p:nvPr/>
        </p:nvCxnSpPr>
        <p:spPr>
          <a:xfrm flipH="1">
            <a:off x="3853022" y="2049762"/>
            <a:ext cx="2622786" cy="1158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775983" y="1540507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paquet long, à un instant donné, au milieu du premier aimant alpha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F0CD5D-1AEA-2376-0D9F-FBCA106EC130}"/>
              </a:ext>
            </a:extLst>
          </p:cNvPr>
          <p:cNvSpPr/>
          <p:nvPr/>
        </p:nvSpPr>
        <p:spPr>
          <a:xfrm>
            <a:off x="6301202" y="1711208"/>
            <a:ext cx="4380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électron situé au milieu du paquet</a:t>
            </a:r>
          </a:p>
        </p:txBody>
      </p:sp>
      <p:sp>
        <p:nvSpPr>
          <p:cNvPr id="37" name="Croix 36"/>
          <p:cNvSpPr/>
          <p:nvPr/>
        </p:nvSpPr>
        <p:spPr>
          <a:xfrm rot="18900000">
            <a:off x="3549437" y="3230228"/>
            <a:ext cx="180000" cy="180000"/>
          </a:xfrm>
          <a:prstGeom prst="plus">
            <a:avLst>
              <a:gd name="adj" fmla="val 3990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3649561" y="3351902"/>
            <a:ext cx="2140143" cy="46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3595688" y="4239337"/>
            <a:ext cx="190500" cy="18026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3766717" y="3996408"/>
            <a:ext cx="138558" cy="20789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V="1">
            <a:off x="3869582" y="3788898"/>
            <a:ext cx="92818" cy="207511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3934733" y="3525690"/>
            <a:ext cx="27667" cy="24383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3915991" y="3326859"/>
            <a:ext cx="26879" cy="21808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3825219" y="3134845"/>
            <a:ext cx="59742" cy="21685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 flipV="1">
            <a:off x="3311580" y="2797210"/>
            <a:ext cx="220475" cy="14411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H="1" flipV="1">
            <a:off x="3518883" y="2873941"/>
            <a:ext cx="172055" cy="1629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 flipV="1">
            <a:off x="3145894" y="2779709"/>
            <a:ext cx="216365" cy="9123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H="1" flipV="1">
            <a:off x="2915054" y="2793245"/>
            <a:ext cx="237644" cy="3400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2738061" y="2834854"/>
            <a:ext cx="237644" cy="1834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2567872" y="2877802"/>
            <a:ext cx="222041" cy="41747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>
            <a:off x="2436019" y="2947095"/>
            <a:ext cx="197913" cy="1175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4725" r="22781" b="9071"/>
          <a:stretch/>
        </p:blipFill>
        <p:spPr>
          <a:xfrm>
            <a:off x="1204119" y="2327464"/>
            <a:ext cx="3291681" cy="29239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B4DC0B-0CD5-91AD-6B9F-B5B7B0C424BB}"/>
              </a:ext>
            </a:extLst>
          </p:cNvPr>
          <p:cNvSpPr/>
          <p:nvPr/>
        </p:nvSpPr>
        <p:spPr>
          <a:xfrm>
            <a:off x="5591907" y="3662339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Position « moyenne » (obtenue en moyennant toutes les positions)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F92E5-60D1-A1D9-C2E3-7929F541FF3D}"/>
              </a:ext>
            </a:extLst>
          </p:cNvPr>
          <p:cNvSpPr/>
          <p:nvPr/>
        </p:nvSpPr>
        <p:spPr>
          <a:xfrm>
            <a:off x="5767896" y="4156060"/>
            <a:ext cx="4455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Passant par la position moyenne du paquet à chaque pas de temps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Pas correcte</a:t>
            </a:r>
            <a:endParaRPr lang="fr-FR" sz="16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38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48D3-70D5-3E34-D5AB-7B08BCFE3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D33B90-A3C0-141A-BC2E-48B031CB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B9B25F9-805A-31A9-B179-39E84BBE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z="1100" smtClean="0"/>
              <a:t>66</a:t>
            </a:fld>
            <a:endParaRPr lang="fr-FR" sz="11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D891EED-353A-7A75-EB2B-8466196B4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>
            <a:extLst>
              <a:ext uri="{FF2B5EF4-FFF2-40B4-BE49-F238E27FC236}">
                <a16:creationId xmlns:a16="http://schemas.microsoft.com/office/drawing/2014/main" id="{E055FF05-DFCB-1040-6F94-4FB30E04997E}"/>
              </a:ext>
            </a:extLst>
          </p:cNvPr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Nécessite une trajectoire de référence :</a:t>
            </a:r>
            <a:endParaRPr lang="fr-FR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EE9C6D-F48B-3FDB-6C97-26C80714A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Espace réservé de la date 5">
            <a:extLst>
              <a:ext uri="{FF2B5EF4-FFF2-40B4-BE49-F238E27FC236}">
                <a16:creationId xmlns:a16="http://schemas.microsoft.com/office/drawing/2014/main" id="{F4F6C35B-E460-FC4D-9D89-20C18F5D7D3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1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100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E9C1A31-7B32-DB70-7CC1-117A8CF1D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"/>
          <a:stretch/>
        </p:blipFill>
        <p:spPr>
          <a:xfrm>
            <a:off x="581768" y="2160320"/>
            <a:ext cx="4530287" cy="401661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F7E5EB6-EE11-E22C-D2F6-E23A82223065}"/>
              </a:ext>
            </a:extLst>
          </p:cNvPr>
          <p:cNvSpPr/>
          <p:nvPr/>
        </p:nvSpPr>
        <p:spPr>
          <a:xfrm>
            <a:off x="775983" y="1540507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paquet long, à un instant donné, au milieu du premier aimant alpha</a:t>
            </a:r>
          </a:p>
        </p:txBody>
      </p:sp>
      <p:sp>
        <p:nvSpPr>
          <p:cNvPr id="37" name="Croix 36">
            <a:extLst>
              <a:ext uri="{FF2B5EF4-FFF2-40B4-BE49-F238E27FC236}">
                <a16:creationId xmlns:a16="http://schemas.microsoft.com/office/drawing/2014/main" id="{2A2949CE-B421-69D4-7A29-7D2FB32FCE2D}"/>
              </a:ext>
            </a:extLst>
          </p:cNvPr>
          <p:cNvSpPr/>
          <p:nvPr/>
        </p:nvSpPr>
        <p:spPr>
          <a:xfrm rot="18900000">
            <a:off x="3549437" y="3230228"/>
            <a:ext cx="180000" cy="180000"/>
          </a:xfrm>
          <a:prstGeom prst="plus">
            <a:avLst>
              <a:gd name="adj" fmla="val 3990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5E7F7E3-8F84-F680-60A8-B3FABFEB7269}"/>
              </a:ext>
            </a:extLst>
          </p:cNvPr>
          <p:cNvCxnSpPr/>
          <p:nvPr/>
        </p:nvCxnSpPr>
        <p:spPr>
          <a:xfrm flipV="1">
            <a:off x="3595688" y="4239337"/>
            <a:ext cx="190500" cy="180263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85845FA0-62A9-F6F6-951A-32B0B363D793}"/>
              </a:ext>
            </a:extLst>
          </p:cNvPr>
          <p:cNvCxnSpPr/>
          <p:nvPr/>
        </p:nvCxnSpPr>
        <p:spPr>
          <a:xfrm flipV="1">
            <a:off x="3766717" y="3996408"/>
            <a:ext cx="138558" cy="20789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FBB31CE-5DDA-B92A-0B69-642FC9AC23A3}"/>
              </a:ext>
            </a:extLst>
          </p:cNvPr>
          <p:cNvCxnSpPr/>
          <p:nvPr/>
        </p:nvCxnSpPr>
        <p:spPr>
          <a:xfrm flipV="1">
            <a:off x="3869582" y="3788898"/>
            <a:ext cx="92818" cy="207511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272712C-F2B3-306C-4625-4994F56B0ED2}"/>
              </a:ext>
            </a:extLst>
          </p:cNvPr>
          <p:cNvCxnSpPr/>
          <p:nvPr/>
        </p:nvCxnSpPr>
        <p:spPr>
          <a:xfrm flipV="1">
            <a:off x="3934733" y="3525690"/>
            <a:ext cx="27667" cy="24383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F5179D1-247A-315E-DEFE-F737218B678E}"/>
              </a:ext>
            </a:extLst>
          </p:cNvPr>
          <p:cNvCxnSpPr/>
          <p:nvPr/>
        </p:nvCxnSpPr>
        <p:spPr>
          <a:xfrm flipH="1" flipV="1">
            <a:off x="3915991" y="3326859"/>
            <a:ext cx="26879" cy="21808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999334A7-1D58-9122-25F3-D19AAA2FD044}"/>
              </a:ext>
            </a:extLst>
          </p:cNvPr>
          <p:cNvCxnSpPr/>
          <p:nvPr/>
        </p:nvCxnSpPr>
        <p:spPr>
          <a:xfrm flipH="1" flipV="1">
            <a:off x="3825219" y="3134845"/>
            <a:ext cx="59742" cy="21685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6A2EFFA-DB38-E590-04DE-F2D0B0B12DFF}"/>
              </a:ext>
            </a:extLst>
          </p:cNvPr>
          <p:cNvCxnSpPr/>
          <p:nvPr/>
        </p:nvCxnSpPr>
        <p:spPr>
          <a:xfrm flipH="1" flipV="1">
            <a:off x="3311580" y="2797210"/>
            <a:ext cx="220475" cy="14411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59847672-E3AE-4246-40E7-5C515DA3E106}"/>
              </a:ext>
            </a:extLst>
          </p:cNvPr>
          <p:cNvCxnSpPr/>
          <p:nvPr/>
        </p:nvCxnSpPr>
        <p:spPr>
          <a:xfrm flipH="1" flipV="1">
            <a:off x="3518883" y="2873941"/>
            <a:ext cx="172055" cy="1629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FC7E7D06-0117-312B-1A35-B614E0E895A3}"/>
              </a:ext>
            </a:extLst>
          </p:cNvPr>
          <p:cNvCxnSpPr/>
          <p:nvPr/>
        </p:nvCxnSpPr>
        <p:spPr>
          <a:xfrm flipH="1" flipV="1">
            <a:off x="3145894" y="2779709"/>
            <a:ext cx="216365" cy="9123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5974FC1-6167-8ECA-F166-3AAA16473B0E}"/>
              </a:ext>
            </a:extLst>
          </p:cNvPr>
          <p:cNvCxnSpPr/>
          <p:nvPr/>
        </p:nvCxnSpPr>
        <p:spPr>
          <a:xfrm flipH="1" flipV="1">
            <a:off x="2915054" y="2793245"/>
            <a:ext cx="237644" cy="34002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225EEE39-E201-1E26-9D18-C02938D7B05D}"/>
              </a:ext>
            </a:extLst>
          </p:cNvPr>
          <p:cNvCxnSpPr/>
          <p:nvPr/>
        </p:nvCxnSpPr>
        <p:spPr>
          <a:xfrm flipH="1">
            <a:off x="2738061" y="2834854"/>
            <a:ext cx="237644" cy="18340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2A2098E-537B-48D2-9D65-FDA7DD40C814}"/>
              </a:ext>
            </a:extLst>
          </p:cNvPr>
          <p:cNvCxnSpPr/>
          <p:nvPr/>
        </p:nvCxnSpPr>
        <p:spPr>
          <a:xfrm flipH="1">
            <a:off x="2567872" y="2877802"/>
            <a:ext cx="222041" cy="41747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E1F44EB9-FF73-C41E-6F49-82FB10DE3E53}"/>
              </a:ext>
            </a:extLst>
          </p:cNvPr>
          <p:cNvCxnSpPr/>
          <p:nvPr/>
        </p:nvCxnSpPr>
        <p:spPr>
          <a:xfrm flipH="1">
            <a:off x="2436019" y="2947095"/>
            <a:ext cx="197913" cy="117574"/>
          </a:xfrm>
          <a:prstGeom prst="straightConnector1">
            <a:avLst/>
          </a:prstGeom>
          <a:ln w="6350">
            <a:solidFill>
              <a:schemeClr val="tx1">
                <a:alpha val="6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7F987BE9-E55D-4FD8-FF29-83E3EB67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4725" r="22781" b="9071"/>
          <a:stretch/>
        </p:blipFill>
        <p:spPr>
          <a:xfrm>
            <a:off x="1204119" y="2327464"/>
            <a:ext cx="3291681" cy="2923983"/>
          </a:xfrm>
          <a:prstGeom prst="rect">
            <a:avLst/>
          </a:prstGeom>
        </p:spPr>
      </p:pic>
      <p:sp>
        <p:nvSpPr>
          <p:cNvPr id="50" name="Rectangle avec coin rogné 49">
            <a:extLst>
              <a:ext uri="{FF2B5EF4-FFF2-40B4-BE49-F238E27FC236}">
                <a16:creationId xmlns:a16="http://schemas.microsoft.com/office/drawing/2014/main" id="{B83796D5-57B0-4950-A9CC-98E686107B4E}"/>
              </a:ext>
            </a:extLst>
          </p:cNvPr>
          <p:cNvSpPr/>
          <p:nvPr/>
        </p:nvSpPr>
        <p:spPr>
          <a:xfrm>
            <a:off x="6095999" y="5196812"/>
            <a:ext cx="4699001" cy="888652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2616C3-EBC2-00E1-169D-385128752046}"/>
              </a:ext>
            </a:extLst>
          </p:cNvPr>
          <p:cNvSpPr/>
          <p:nvPr/>
        </p:nvSpPr>
        <p:spPr>
          <a:xfrm>
            <a:off x="6372882" y="5324544"/>
            <a:ext cx="426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cs typeface="Calibri" panose="020F0502020204030204" pitchFamily="34" charset="0"/>
                <a:sym typeface="Wingdings" panose="05000000000000000000" pitchFamily="2" charset="2"/>
              </a:rPr>
              <a:t>Les plans transverses obtenus des deux manières ne coïncident pas !</a:t>
            </a:r>
            <a:endParaRPr lang="fr-FR" b="1" dirty="0">
              <a:cs typeface="Calibri" panose="020F050202020403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1693" r="18865" b="4127"/>
          <a:stretch/>
        </p:blipFill>
        <p:spPr>
          <a:xfrm>
            <a:off x="1011790" y="2383468"/>
            <a:ext cx="3484010" cy="29197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90FCAC7-F6CA-E414-50C9-F09BAEA0653B}"/>
              </a:ext>
            </a:extLst>
          </p:cNvPr>
          <p:cNvSpPr/>
          <p:nvPr/>
        </p:nvSpPr>
        <p:spPr>
          <a:xfrm>
            <a:off x="6712526" y="1948712"/>
            <a:ext cx="3425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Trajectoire d’une particule de référence initialisée avec :</a:t>
            </a:r>
            <a:endParaRPr lang="fr-FR" sz="16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33DCCA-96B3-6C63-AAD7-8A5EADCC741E}"/>
              </a:ext>
            </a:extLst>
          </p:cNvPr>
          <p:cNvSpPr/>
          <p:nvPr/>
        </p:nvSpPr>
        <p:spPr>
          <a:xfrm>
            <a:off x="6475808" y="2730291"/>
            <a:ext cx="4564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cs typeface="Calibri" panose="020F0502020204030204" pitchFamily="34" charset="0"/>
              </a:rPr>
              <a:t>X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=0  , Y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Z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P</a:t>
            </a:r>
            <a:r>
              <a:rPr lang="fr-FR" sz="1600" b="1" baseline="-25000" dirty="0">
                <a:cs typeface="Calibri" panose="020F0502020204030204" pitchFamily="34" charset="0"/>
              </a:rPr>
              <a:t>X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Y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Z 0</a:t>
            </a:r>
            <a:r>
              <a:rPr lang="fr-FR" sz="1600" b="1" dirty="0">
                <a:cs typeface="Calibri" panose="020F0502020204030204" pitchFamily="34" charset="0"/>
              </a:rPr>
              <a:t>=</a:t>
            </a:r>
            <a:r>
              <a:rPr lang="fr-FR" sz="1600" b="1" dirty="0" err="1">
                <a:cs typeface="Calibri" panose="020F0502020204030204" pitchFamily="34" charset="0"/>
              </a:rPr>
              <a:t>P</a:t>
            </a:r>
            <a:r>
              <a:rPr lang="fr-FR" sz="1600" b="1" baseline="-25000" dirty="0" err="1">
                <a:cs typeface="Calibri" panose="020F0502020204030204" pitchFamily="34" charset="0"/>
              </a:rPr>
              <a:t>moy</a:t>
            </a:r>
            <a:endParaRPr lang="fr-FR" sz="1600" b="1" baseline="-25000" dirty="0"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83E6CB-157B-6E17-A69C-4609DFA9B1F0}"/>
              </a:ext>
            </a:extLst>
          </p:cNvPr>
          <p:cNvSpPr/>
          <p:nvPr/>
        </p:nvSpPr>
        <p:spPr>
          <a:xfrm>
            <a:off x="6301202" y="1711208"/>
            <a:ext cx="4380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Un électron situé au milieu du paquet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752F67-D921-F8D0-268F-A292D0D17498}"/>
              </a:ext>
            </a:extLst>
          </p:cNvPr>
          <p:cNvSpPr/>
          <p:nvPr/>
        </p:nvSpPr>
        <p:spPr>
          <a:xfrm>
            <a:off x="5767896" y="4156060"/>
            <a:ext cx="4455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Passant par la position moyenne du paquet à chaque pas de temps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Pas correcte</a:t>
            </a:r>
            <a:endParaRPr lang="fr-FR" sz="16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17F8BCF-E70F-23BF-D174-B1D653891AB2}"/>
              </a:ext>
            </a:extLst>
          </p:cNvPr>
          <p:cNvCxnSpPr>
            <a:cxnSpLocks/>
          </p:cNvCxnSpPr>
          <p:nvPr/>
        </p:nvCxnSpPr>
        <p:spPr>
          <a:xfrm flipH="1">
            <a:off x="3853022" y="2049762"/>
            <a:ext cx="2622786" cy="1158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96C50E9-C0AB-478E-2EB8-A197B82AC7AE}"/>
              </a:ext>
            </a:extLst>
          </p:cNvPr>
          <p:cNvCxnSpPr/>
          <p:nvPr/>
        </p:nvCxnSpPr>
        <p:spPr>
          <a:xfrm flipH="1" flipV="1">
            <a:off x="3649561" y="3351902"/>
            <a:ext cx="2140143" cy="46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0822A08-7196-5D7F-3CE3-44BA1091A9D0}"/>
              </a:ext>
            </a:extLst>
          </p:cNvPr>
          <p:cNvSpPr/>
          <p:nvPr/>
        </p:nvSpPr>
        <p:spPr>
          <a:xfrm>
            <a:off x="5591907" y="3662339"/>
            <a:ext cx="4380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cs typeface="Calibri" panose="020F0502020204030204" pitchFamily="34" charset="0"/>
              </a:rPr>
              <a:t>Position « moyenne » (obtenue en moyennant toutes les positions)</a:t>
            </a:r>
          </a:p>
        </p:txBody>
      </p:sp>
    </p:spTree>
    <p:extLst>
      <p:ext uri="{BB962C8B-B14F-4D97-AF65-F5344CB8AC3E}">
        <p14:creationId xmlns:p14="http://schemas.microsoft.com/office/powerpoint/2010/main" val="357949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88" y="129903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0" y="567478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Projection des coordonnées sur les nouveaux axes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 txBox="1">
            <a:spLocks/>
          </p:cNvSpPr>
          <p:nvPr/>
        </p:nvSpPr>
        <p:spPr>
          <a:xfrm>
            <a:off x="11266838" y="6343650"/>
            <a:ext cx="837259" cy="13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67</a:t>
            </a:fld>
            <a:endParaRPr lang="fr-FR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9650" y="-3309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/>
          <a:stretch/>
        </p:blipFill>
        <p:spPr>
          <a:xfrm>
            <a:off x="6831196" y="1246662"/>
            <a:ext cx="3663765" cy="20882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/>
        </p:blipFill>
        <p:spPr>
          <a:xfrm>
            <a:off x="161602" y="1304715"/>
            <a:ext cx="5267075" cy="46499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/>
          <a:stretch/>
        </p:blipFill>
        <p:spPr>
          <a:xfrm>
            <a:off x="6831196" y="4289953"/>
            <a:ext cx="3820089" cy="2192196"/>
          </a:xfrm>
          <a:prstGeom prst="rect">
            <a:avLst/>
          </a:prstGeom>
        </p:spPr>
      </p:pic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5126519" y="3149113"/>
            <a:ext cx="2228731" cy="18926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983164" y="3334872"/>
            <a:ext cx="486" cy="7276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283413" y="3336965"/>
            <a:ext cx="36140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 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Z’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pour chaque particule : </a:t>
            </a:r>
          </a:p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Calculés à partir des temps d’arrivés</a:t>
            </a:r>
          </a:p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et des énergies</a:t>
            </a:r>
            <a:endParaRPr lang="fr-FR" b="1" dirty="0"/>
          </a:p>
        </p:txBody>
      </p:sp>
      <p:sp>
        <p:nvSpPr>
          <p:cNvPr id="25" name="Rectangle 24"/>
          <p:cNvSpPr/>
          <p:nvPr/>
        </p:nvSpPr>
        <p:spPr>
          <a:xfrm>
            <a:off x="5078110" y="3218731"/>
            <a:ext cx="175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[X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 Y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X’</a:t>
            </a:r>
            <a:r>
              <a:rPr lang="fr-FR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, Y’</a:t>
            </a:r>
            <a:r>
              <a:rPr lang="fr-FR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fr-FR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905180" y="6391575"/>
            <a:ext cx="223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FF0000"/>
                </a:solidFill>
              </a:rPr>
              <a:t>Objectif atteint !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1B9F80E-EA01-3524-44D0-D58473AC5D8E}"/>
              </a:ext>
            </a:extLst>
          </p:cNvPr>
          <p:cNvSpPr txBox="1"/>
          <p:nvPr/>
        </p:nvSpPr>
        <p:spPr>
          <a:xfrm>
            <a:off x="3880336" y="6398032"/>
            <a:ext cx="15868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cs typeface="Calibri" panose="020F0502020204030204" pitchFamily="34" charset="0"/>
              </a:rPr>
              <a:t>[X</a:t>
            </a:r>
            <a:r>
              <a:rPr lang="fr-FR" sz="1800" b="1" baseline="-25000" dirty="0">
                <a:cs typeface="Calibri" panose="020F0502020204030204" pitchFamily="34" charset="0"/>
              </a:rPr>
              <a:t>i </a:t>
            </a:r>
            <a:r>
              <a:rPr lang="fr-FR" sz="1800" b="1" dirty="0">
                <a:cs typeface="Calibri" panose="020F0502020204030204" pitchFamily="34" charset="0"/>
              </a:rPr>
              <a:t>,  Y</a:t>
            </a:r>
            <a:r>
              <a:rPr lang="fr-FR" sz="1800" b="1" baseline="-25000" dirty="0">
                <a:cs typeface="Calibri" panose="020F0502020204030204" pitchFamily="34" charset="0"/>
              </a:rPr>
              <a:t>i</a:t>
            </a:r>
            <a:r>
              <a:rPr lang="fr-FR" sz="1800" b="1" dirty="0">
                <a:cs typeface="Calibri" panose="020F0502020204030204" pitchFamily="34" charset="0"/>
              </a:rPr>
              <a:t>,   </a:t>
            </a:r>
            <a:r>
              <a:rPr lang="fr-FR" sz="1800" b="1" dirty="0" err="1">
                <a:cs typeface="Calibri" panose="020F0502020204030204" pitchFamily="34" charset="0"/>
              </a:rPr>
              <a:t>X’</a:t>
            </a:r>
            <a:r>
              <a:rPr lang="fr-FR" sz="1800" b="1" baseline="-25000" dirty="0" err="1">
                <a:cs typeface="Calibri" panose="020F0502020204030204" pitchFamily="34" charset="0"/>
              </a:rPr>
              <a:t>i</a:t>
            </a:r>
            <a:r>
              <a:rPr lang="fr-FR" sz="1800" b="1" dirty="0">
                <a:cs typeface="Calibri" panose="020F0502020204030204" pitchFamily="34" charset="0"/>
              </a:rPr>
              <a:t>, Y’</a:t>
            </a:r>
            <a:r>
              <a:rPr lang="fr-FR" sz="1800" b="1" baseline="-25000" dirty="0">
                <a:cs typeface="Calibri" panose="020F0502020204030204" pitchFamily="34" charset="0"/>
              </a:rPr>
              <a:t>i</a:t>
            </a:r>
            <a:r>
              <a:rPr lang="fr-FR" sz="1800" b="1" dirty="0">
                <a:cs typeface="Calibri" panose="020F0502020204030204" pitchFamily="34" charset="0"/>
              </a:rPr>
              <a:t>   Z</a:t>
            </a:r>
            <a:r>
              <a:rPr lang="fr-FR" sz="1800" b="1" baseline="-25000" dirty="0">
                <a:cs typeface="Calibri" panose="020F0502020204030204" pitchFamily="34" charset="0"/>
              </a:rPr>
              <a:t>i</a:t>
            </a:r>
            <a:r>
              <a:rPr lang="fr-FR" sz="1800" b="1" dirty="0">
                <a:cs typeface="Calibri" panose="020F0502020204030204" pitchFamily="34" charset="0"/>
              </a:rPr>
              <a:t>,   </a:t>
            </a:r>
            <a:r>
              <a:rPr lang="fr-FR" sz="1800" b="1" dirty="0" err="1">
                <a:cs typeface="Calibri" panose="020F0502020204030204" pitchFamily="34" charset="0"/>
              </a:rPr>
              <a:t>Z’</a:t>
            </a:r>
            <a:r>
              <a:rPr lang="fr-FR" sz="1800" b="1" baseline="-25000" dirty="0" err="1">
                <a:cs typeface="Calibri" panose="020F0502020204030204" pitchFamily="34" charset="0"/>
              </a:rPr>
              <a:t>i</a:t>
            </a:r>
            <a:r>
              <a:rPr lang="fr-FR" sz="1800" b="1" dirty="0">
                <a:cs typeface="Calibri" panose="020F0502020204030204" pitchFamily="34" charset="0"/>
              </a:rPr>
              <a:t>] pour chaque électron</a:t>
            </a:r>
            <a:endParaRPr lang="fr-FR" sz="1800" b="1" baseline="-25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2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z="1100" smtClean="0"/>
              <a:t>68</a:t>
            </a:fld>
            <a:endParaRPr lang="fr-FR" sz="110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Changement de référentiel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74" y="2447902"/>
            <a:ext cx="3683145" cy="3182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456" y="1830686"/>
            <a:ext cx="4942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cs typeface="Calibri" panose="020F0502020204030204" pitchFamily="34" charset="0"/>
              </a:rPr>
              <a:t>Positions des particules dans le référentiel </a:t>
            </a:r>
          </a:p>
          <a:p>
            <a:pPr algn="ctr"/>
            <a:r>
              <a:rPr lang="fr-FR" b="1" dirty="0">
                <a:cs typeface="Calibri" panose="020F0502020204030204" pitchFamily="34" charset="0"/>
              </a:rPr>
              <a:t>du laboratoire à différents instants </a:t>
            </a:r>
            <a:endParaRPr lang="fr-FR" b="1" dirty="0"/>
          </a:p>
        </p:txBody>
      </p:sp>
      <p:sp>
        <p:nvSpPr>
          <p:cNvPr id="14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26600" y="6369050"/>
            <a:ext cx="1016000" cy="3651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100">
                <a:solidFill>
                  <a:srgbClr val="262626">
                    <a:tint val="75000"/>
                  </a:srgbClr>
                </a:solidFill>
              </a:rPr>
              <a:t>09/10/2025</a:t>
            </a:r>
            <a:endParaRPr lang="fr-FR" sz="1100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/>
        </p:blipFill>
        <p:spPr>
          <a:xfrm>
            <a:off x="6891744" y="2673488"/>
            <a:ext cx="3499166" cy="308445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414711" y="5629999"/>
            <a:ext cx="69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Précision nécessaire : 0,2 </a:t>
            </a:r>
            <a:r>
              <a:rPr lang="fr-FR" dirty="0" err="1"/>
              <a:t>fs</a:t>
            </a:r>
            <a:r>
              <a:rPr lang="fr-FR" dirty="0"/>
              <a:t> (~50 nm), nécessaire pour que les émittances calculées soient justes, notamment </a:t>
            </a:r>
            <a:r>
              <a:rPr lang="el-GR" dirty="0"/>
              <a:t>ε</a:t>
            </a:r>
            <a:r>
              <a:rPr lang="fr-FR" baseline="-25000" dirty="0"/>
              <a:t>6D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87800" y="1909810"/>
            <a:ext cx="4107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ea typeface="Calibri" panose="020F0502020204030204" pitchFamily="34" charset="0"/>
                <a:cs typeface="Calibri" panose="020F0502020204030204" pitchFamily="34" charset="0"/>
              </a:rPr>
              <a:t>Intersection avec les plans transverses à la trajectoire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C7AE15-899C-AE1C-8058-2CBFB3D68451}"/>
              </a:ext>
            </a:extLst>
          </p:cNvPr>
          <p:cNvSpPr/>
          <p:nvPr/>
        </p:nvSpPr>
        <p:spPr>
          <a:xfrm>
            <a:off x="7831050" y="317993"/>
            <a:ext cx="34257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fr-FR" sz="1600" b="1" dirty="0">
                <a:solidFill>
                  <a:srgbClr val="FF0000"/>
                </a:solidFill>
                <a:cs typeface="Calibri" panose="020F0502020204030204" pitchFamily="34" charset="0"/>
              </a:rPr>
              <a:t>Trajectoire de référence</a:t>
            </a:r>
          </a:p>
          <a:p>
            <a:pPr algn="ctr"/>
            <a:r>
              <a:rPr lang="fr-FR" sz="1600" b="1" dirty="0">
                <a:cs typeface="Calibri" panose="020F0502020204030204" pitchFamily="34" charset="0"/>
              </a:rPr>
              <a:t> = Trajectoire d’une particule de référence initialisée avec :</a:t>
            </a:r>
            <a:endParaRPr lang="fr-FR" sz="16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1FD2E-CB36-C359-7C02-75460F4EF1D5}"/>
              </a:ext>
            </a:extLst>
          </p:cNvPr>
          <p:cNvSpPr/>
          <p:nvPr/>
        </p:nvSpPr>
        <p:spPr>
          <a:xfrm>
            <a:off x="7594332" y="1099572"/>
            <a:ext cx="4564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cs typeface="Calibri" panose="020F0502020204030204" pitchFamily="34" charset="0"/>
              </a:rPr>
              <a:t>X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=0  , Y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Z</a:t>
            </a:r>
            <a:r>
              <a:rPr lang="fr-FR" sz="1600" b="1" baseline="-25000" dirty="0">
                <a:cs typeface="Calibri" panose="020F0502020204030204" pitchFamily="34" charset="0"/>
              </a:rPr>
              <a:t>0</a:t>
            </a:r>
            <a:r>
              <a:rPr lang="fr-FR" sz="1600" b="1" dirty="0">
                <a:cs typeface="Calibri" panose="020F0502020204030204" pitchFamily="34" charset="0"/>
              </a:rPr>
              <a:t> =0 , P</a:t>
            </a:r>
            <a:r>
              <a:rPr lang="fr-FR" sz="1600" b="1" baseline="-25000" dirty="0">
                <a:cs typeface="Calibri" panose="020F0502020204030204" pitchFamily="34" charset="0"/>
              </a:rPr>
              <a:t>X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Y 0</a:t>
            </a:r>
            <a:r>
              <a:rPr lang="fr-FR" sz="1600" b="1" dirty="0">
                <a:cs typeface="Calibri" panose="020F0502020204030204" pitchFamily="34" charset="0"/>
              </a:rPr>
              <a:t>=0 , P</a:t>
            </a:r>
            <a:r>
              <a:rPr lang="fr-FR" sz="1600" b="1" baseline="-25000" dirty="0">
                <a:cs typeface="Calibri" panose="020F0502020204030204" pitchFamily="34" charset="0"/>
              </a:rPr>
              <a:t>Z 0</a:t>
            </a:r>
            <a:r>
              <a:rPr lang="fr-FR" sz="1600" b="1" dirty="0">
                <a:cs typeface="Calibri" panose="020F0502020204030204" pitchFamily="34" charset="0"/>
              </a:rPr>
              <a:t>=</a:t>
            </a:r>
            <a:r>
              <a:rPr lang="fr-FR" sz="1600" b="1" dirty="0" err="1">
                <a:cs typeface="Calibri" panose="020F0502020204030204" pitchFamily="34" charset="0"/>
              </a:rPr>
              <a:t>P</a:t>
            </a:r>
            <a:r>
              <a:rPr lang="fr-FR" sz="1600" b="1" baseline="-25000" dirty="0" err="1">
                <a:cs typeface="Calibri" panose="020F0502020204030204" pitchFamily="34" charset="0"/>
              </a:rPr>
              <a:t>moy</a:t>
            </a:r>
            <a:endParaRPr lang="fr-FR" sz="1600" b="1" baseline="-25000" dirty="0">
              <a:cs typeface="Calibri" panose="020F0502020204030204" pitchFamily="34" charset="0"/>
            </a:endParaRPr>
          </a:p>
        </p:txBody>
      </p:sp>
      <p:sp>
        <p:nvSpPr>
          <p:cNvPr id="15" name="Zone de texte 7">
            <a:extLst>
              <a:ext uri="{FF2B5EF4-FFF2-40B4-BE49-F238E27FC236}">
                <a16:creationId xmlns:a16="http://schemas.microsoft.com/office/drawing/2014/main" id="{A9D78FCB-BD6D-B371-CC6A-47D47721615F}"/>
              </a:ext>
            </a:extLst>
          </p:cNvPr>
          <p:cNvSpPr txBox="1"/>
          <p:nvPr/>
        </p:nvSpPr>
        <p:spPr>
          <a:xfrm>
            <a:off x="1243833" y="79192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1 - Trajectoire de référence</a:t>
            </a:r>
            <a:r>
              <a:rPr lang="fr-FR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et plans transverses</a:t>
            </a:r>
            <a:b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2 - Interpolations des trajectoires de toutes les particules</a:t>
            </a:r>
            <a:b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3 - Intersection avec les plans transverses à la trajectoire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fr-FR" sz="10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8" name="Zone de texte 7">
            <a:extLst>
              <a:ext uri="{FF2B5EF4-FFF2-40B4-BE49-F238E27FC236}">
                <a16:creationId xmlns:a16="http://schemas.microsoft.com/office/drawing/2014/main" id="{A9019EE3-5345-B2F8-7969-786F90952641}"/>
              </a:ext>
            </a:extLst>
          </p:cNvPr>
          <p:cNvSpPr txBox="1"/>
          <p:nvPr/>
        </p:nvSpPr>
        <p:spPr>
          <a:xfrm>
            <a:off x="29793" y="790845"/>
            <a:ext cx="1404088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Méthode :</a:t>
            </a:r>
            <a:endParaRPr lang="fr-FR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1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Compresseur double alpha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553891" y="1850051"/>
            <a:ext cx="9021909" cy="3995860"/>
            <a:chOff x="553891" y="2728085"/>
            <a:chExt cx="5005666" cy="2232000"/>
          </a:xfrm>
        </p:grpSpPr>
        <p:sp>
          <p:nvSpPr>
            <p:cNvPr id="7" name="Rectangle 6"/>
            <p:cNvSpPr/>
            <p:nvPr/>
          </p:nvSpPr>
          <p:spPr>
            <a:xfrm>
              <a:off x="2115631" y="2728085"/>
              <a:ext cx="1335403" cy="2232000"/>
            </a:xfrm>
            <a:prstGeom prst="rect">
              <a:avLst/>
            </a:prstGeom>
            <a:solidFill>
              <a:srgbClr val="0000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l="9336" t="1378" r="8022" b="2264"/>
            <a:stretch/>
          </p:blipFill>
          <p:spPr>
            <a:xfrm rot="1320000">
              <a:off x="2512321" y="2754722"/>
              <a:ext cx="567423" cy="216038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t="14506" b="15233"/>
            <a:stretch/>
          </p:blipFill>
          <p:spPr>
            <a:xfrm>
              <a:off x="3154580" y="2743522"/>
              <a:ext cx="2404977" cy="219710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954564" y="2767663"/>
              <a:ext cx="1323601" cy="20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4E5DA8"/>
                  </a:solidFill>
                </a:rPr>
                <a:t>Aimant alpha 1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53891" y="3475942"/>
              <a:ext cx="1707153" cy="20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4E5DA8"/>
                  </a:solidFill>
                </a:rPr>
                <a:t>Triplet de quadrupôles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29511" y="4228753"/>
              <a:ext cx="1323601" cy="20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4E5DA8"/>
                  </a:solidFill>
                </a:rPr>
                <a:t>Aimant alpha 2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 rot="5400000" flipV="1">
              <a:off x="2333147" y="3053434"/>
              <a:ext cx="684000" cy="100408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 rot="5400000" flipV="1">
              <a:off x="2165090" y="3758655"/>
              <a:ext cx="684000" cy="100408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 rot="5400000" flipV="1">
              <a:off x="1743916" y="4490974"/>
              <a:ext cx="684000" cy="100410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8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Cartes de champs du compresseur complet</a:t>
            </a:r>
            <a:endParaRPr lang="fr-FR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3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036"/>
            <a:ext cx="11922034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La source de rayon X par effet Compton inverse sur ELSA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L’accélérateur ELSA</a:t>
            </a:r>
            <a:endParaRPr lang="fr-FR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134985" y="1838349"/>
            <a:ext cx="11922030" cy="3690587"/>
            <a:chOff x="951622" y="9705933"/>
            <a:chExt cx="28229748" cy="873881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7"/>
            <a:stretch/>
          </p:blipFill>
          <p:spPr>
            <a:xfrm>
              <a:off x="951622" y="9705933"/>
              <a:ext cx="28229748" cy="8738810"/>
            </a:xfrm>
            <a:prstGeom prst="roundRect">
              <a:avLst>
                <a:gd name="adj" fmla="val 11703"/>
              </a:avLst>
            </a:prstGeom>
            <a:ln w="38100">
              <a:solidFill>
                <a:schemeClr val="tx1"/>
              </a:solidFill>
            </a:ln>
          </p:spPr>
        </p:pic>
        <p:grpSp>
          <p:nvGrpSpPr>
            <p:cNvPr id="18" name="Groupe 17"/>
            <p:cNvGrpSpPr/>
            <p:nvPr/>
          </p:nvGrpSpPr>
          <p:grpSpPr>
            <a:xfrm>
              <a:off x="1331415" y="9844139"/>
              <a:ext cx="25785251" cy="8257250"/>
              <a:chOff x="144507" y="103301"/>
              <a:chExt cx="3851527" cy="1067367"/>
            </a:xfrm>
          </p:grpSpPr>
          <p:grpSp>
            <p:nvGrpSpPr>
              <p:cNvPr id="19" name="Groupe 18"/>
              <p:cNvGrpSpPr>
                <a:grpSpLocks noChangeAspect="1"/>
              </p:cNvGrpSpPr>
              <p:nvPr/>
            </p:nvGrpSpPr>
            <p:grpSpPr>
              <a:xfrm>
                <a:off x="144507" y="109275"/>
                <a:ext cx="3851527" cy="1061393"/>
                <a:chOff x="141910" y="107312"/>
                <a:chExt cx="3779378" cy="1041511"/>
              </a:xfrm>
            </p:grpSpPr>
            <p:cxnSp>
              <p:nvCxnSpPr>
                <p:cNvPr id="21" name="Connecteur droit avec flèche 20"/>
                <p:cNvCxnSpPr>
                  <a:cxnSpLocks noChangeShapeType="1"/>
                </p:cNvCxnSpPr>
                <p:nvPr/>
              </p:nvCxnSpPr>
              <p:spPr bwMode="auto">
                <a:xfrm>
                  <a:off x="2631318" y="290436"/>
                  <a:ext cx="245944" cy="165706"/>
                </a:xfrm>
                <a:prstGeom prst="straightConnector1">
                  <a:avLst/>
                </a:prstGeom>
                <a:noFill/>
                <a:ln w="38100">
                  <a:solidFill>
                    <a:srgbClr val="B8142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22" name="Groupe 21"/>
                <p:cNvGrpSpPr/>
                <p:nvPr/>
              </p:nvGrpSpPr>
              <p:grpSpPr>
                <a:xfrm>
                  <a:off x="141910" y="107312"/>
                  <a:ext cx="3779378" cy="1041511"/>
                  <a:chOff x="141910" y="107312"/>
                  <a:chExt cx="3779378" cy="1041511"/>
                </a:xfrm>
              </p:grpSpPr>
              <p:cxnSp>
                <p:nvCxnSpPr>
                  <p:cNvPr id="23" name="Connecteur droit avec flèche 2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6081" y="554070"/>
                    <a:ext cx="216435" cy="392464"/>
                  </a:xfrm>
                  <a:prstGeom prst="straightConnector1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4" name="Rectangle à coins arrondis 23"/>
                  <p:cNvSpPr/>
                  <p:nvPr/>
                </p:nvSpPr>
                <p:spPr>
                  <a:xfrm>
                    <a:off x="141910" y="814768"/>
                    <a:ext cx="631656" cy="3340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Photo-injecteur</a:t>
                    </a:r>
                  </a:p>
                  <a:p>
                    <a:pPr algn="ctr">
                      <a:spcAft>
                        <a:spcPts val="0"/>
                      </a:spcAft>
                    </a:pP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 144 MHz 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  <a:p>
                    <a:pPr algn="ctr">
                      <a:spcAft>
                        <a:spcPts val="0"/>
                      </a:spcAft>
                    </a:pPr>
                    <a:r>
                      <a:rPr lang="fr-FR" sz="1400" b="1" dirty="0" err="1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</a:t>
                    </a:r>
                    <a:r>
                      <a:rPr lang="fr-FR" sz="1400" b="1" baseline="-25000" dirty="0" err="1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= 2 MeV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Accolade ouvrante 24"/>
                  <p:cNvSpPr/>
                  <p:nvPr/>
                </p:nvSpPr>
                <p:spPr>
                  <a:xfrm rot="16200000">
                    <a:off x="1248317" y="140505"/>
                    <a:ext cx="45719" cy="873355"/>
                  </a:xfrm>
                  <a:prstGeom prst="leftBrace">
                    <a:avLst/>
                  </a:prstGeom>
                  <a:ln w="38100">
                    <a:solidFill>
                      <a:schemeClr val="tx1"/>
                    </a:solidFill>
                  </a:ln>
                  <a:effectLst>
                    <a:outerShdw blurRad="50800" dist="12700" dir="5400000" algn="t" rotWithShape="0">
                      <a:schemeClr val="bg1"/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 b="1"/>
                  </a:p>
                </p:txBody>
              </p:sp>
              <p:cxnSp>
                <p:nvCxnSpPr>
                  <p:cNvPr id="26" name="Connecteur droit avec flèche 2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90202" y="675341"/>
                    <a:ext cx="896086" cy="303214"/>
                  </a:xfrm>
                  <a:prstGeom prst="straightConnector1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7" name="Rectangle à coins arrondis 26"/>
                  <p:cNvSpPr/>
                  <p:nvPr/>
                </p:nvSpPr>
                <p:spPr>
                  <a:xfrm>
                    <a:off x="1880450" y="904387"/>
                    <a:ext cx="772024" cy="21258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800"/>
                      </a:spcAft>
                    </a:pPr>
                    <a:r>
                      <a:rPr lang="fr-FR" sz="1400" b="1" dirty="0">
                        <a:solidFill>
                          <a:srgbClr val="1F4E79"/>
                        </a:solidFill>
                        <a:ea typeface="Calibri" panose="020F0502020204030204" pitchFamily="34" charset="0"/>
                      </a:rPr>
                      <a:t>Cavité RF 1,3 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GHz    </a:t>
                    </a:r>
                  </a:p>
                  <a:p>
                    <a:pPr algn="ctr">
                      <a:spcAft>
                        <a:spcPts val="800"/>
                      </a:spcAft>
                    </a:pPr>
                    <a:r>
                      <a:rPr lang="fr-FR" sz="1400" b="1" dirty="0" err="1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</a:t>
                    </a:r>
                    <a:r>
                      <a:rPr lang="fr-FR" sz="1400" b="1" baseline="-25000" dirty="0" err="1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= 30 MeV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8" name="Connecteur droit avec flèche 2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468310" y="220995"/>
                    <a:ext cx="5216" cy="282714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B8142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9" name="Rectangle à coins arrondis 28"/>
                  <p:cNvSpPr/>
                  <p:nvPr/>
                </p:nvSpPr>
                <p:spPr>
                  <a:xfrm>
                    <a:off x="3079080" y="107312"/>
                    <a:ext cx="842208" cy="24294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800"/>
                      </a:spcAft>
                    </a:pP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Région d’interaction Compton + SMILE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Accolade ouvrante 29"/>
                  <p:cNvSpPr/>
                  <p:nvPr/>
                </p:nvSpPr>
                <p:spPr>
                  <a:xfrm rot="5400000" flipV="1">
                    <a:off x="3445767" y="400488"/>
                    <a:ext cx="45085" cy="252000"/>
                  </a:xfrm>
                  <a:prstGeom prst="leftBrace">
                    <a:avLst/>
                  </a:prstGeom>
                  <a:ln w="38100">
                    <a:solidFill>
                      <a:srgbClr val="C00000"/>
                    </a:solidFill>
                  </a:ln>
                  <a:effectLst>
                    <a:outerShdw blurRad="50800" dist="12700" dir="16200000" rotWithShape="0">
                      <a:srgbClr val="C00000"/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 b="1"/>
                  </a:p>
                </p:txBody>
              </p:sp>
              <p:cxnSp>
                <p:nvCxnSpPr>
                  <p:cNvPr id="33" name="Connecteur droit avec flèche 3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072824" y="607495"/>
                    <a:ext cx="203171" cy="443909"/>
                  </a:xfrm>
                  <a:prstGeom prst="straightConnector1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4" name="Rectangle à coins arrondis 33"/>
                  <p:cNvSpPr/>
                  <p:nvPr/>
                </p:nvSpPr>
                <p:spPr>
                  <a:xfrm>
                    <a:off x="901477" y="904387"/>
                    <a:ext cx="842208" cy="21258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fr-FR" sz="1400" b="1" dirty="0">
                        <a:solidFill>
                          <a:srgbClr val="1F4E79"/>
                        </a:solidFill>
                        <a:ea typeface="Calibri" panose="020F0502020204030204" pitchFamily="34" charset="0"/>
                      </a:rPr>
                      <a:t>Cavités RF 433 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MHz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  <a:p>
                    <a:pPr algn="ctr">
                      <a:spcAft>
                        <a:spcPts val="0"/>
                      </a:spcAft>
                    </a:pPr>
                    <a:r>
                      <a:rPr lang="fr-FR" sz="1400" b="1" dirty="0" err="1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</a:t>
                    </a:r>
                    <a:r>
                      <a:rPr lang="fr-FR" sz="1400" b="1" baseline="-25000" dirty="0" err="1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e</a:t>
                    </a: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= 17 MeV</a:t>
                    </a:r>
                    <a:r>
                      <a:rPr lang="fr-FR" sz="1400" b="1" dirty="0">
                        <a:effectLst/>
                        <a:ea typeface="Times New Roman" panose="02020603050405020304" pitchFamily="18" charset="0"/>
                      </a:rPr>
                      <a:t> </a:t>
                    </a:r>
                  </a:p>
                </p:txBody>
              </p:sp>
              <p:sp>
                <p:nvSpPr>
                  <p:cNvPr id="35" name="Rectangle à coins arrondis 34"/>
                  <p:cNvSpPr/>
                  <p:nvPr/>
                </p:nvSpPr>
                <p:spPr>
                  <a:xfrm>
                    <a:off x="2057077" y="107435"/>
                    <a:ext cx="631656" cy="24294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800"/>
                      </a:spcAft>
                    </a:pPr>
                    <a:r>
                      <a:rPr lang="fr-FR" sz="1400" b="1" dirty="0">
                        <a:solidFill>
                          <a:srgbClr val="1F4E79"/>
                        </a:solidFill>
                        <a:effectLst/>
                        <a:ea typeface="Calibri" panose="020F0502020204030204" pitchFamily="34" charset="0"/>
                      </a:rPr>
                      <a:t>Compresseur double alpha</a:t>
                    </a:r>
                    <a:endParaRPr lang="fr-FR" sz="1400" b="1" dirty="0">
                      <a:effectLst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  <p:pic>
            <p:nvPicPr>
              <p:cNvPr id="20" name="Image 19"/>
              <p:cNvPicPr preferRelativeResize="0"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026" y="103301"/>
                <a:ext cx="567412" cy="216000"/>
              </a:xfrm>
              <a:prstGeom prst="rect">
                <a:avLst/>
              </a:prstGeom>
              <a:ln w="38100">
                <a:noFill/>
              </a:ln>
            </p:spPr>
          </p:pic>
        </p:grp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EB1426F-9EB7-0129-9B7F-946E0E4AE79E}"/>
              </a:ext>
            </a:extLst>
          </p:cNvPr>
          <p:cNvCxnSpPr>
            <a:cxnSpLocks/>
          </p:cNvCxnSpPr>
          <p:nvPr/>
        </p:nvCxnSpPr>
        <p:spPr>
          <a:xfrm>
            <a:off x="884238" y="5831450"/>
            <a:ext cx="9910762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B3D7B01C-3CD9-F74E-E52A-3C9715423D99}"/>
              </a:ext>
            </a:extLst>
          </p:cNvPr>
          <p:cNvSpPr txBox="1"/>
          <p:nvPr/>
        </p:nvSpPr>
        <p:spPr>
          <a:xfrm>
            <a:off x="5308600" y="55013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20 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3D7B01C-3CD9-F74E-E52A-3C9715423D99}"/>
              </a:ext>
            </a:extLst>
          </p:cNvPr>
          <p:cNvSpPr txBox="1"/>
          <p:nvPr/>
        </p:nvSpPr>
        <p:spPr>
          <a:xfrm>
            <a:off x="4435161" y="5911274"/>
            <a:ext cx="54447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Charges typiques: 0.1 – 0,3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nC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	Charges élevées : 1 – 4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nC</a:t>
            </a:r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Durées rms : 15 – 100 ps</a:t>
            </a:r>
          </a:p>
          <a:p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1 – 10000 paquets par train (1 – 5 Hz)</a:t>
            </a:r>
          </a:p>
          <a:p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Emittance : 2 – 100 µ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m.rad</a:t>
            </a:r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37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3341827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</p:spTree>
    <p:extLst>
      <p:ext uri="{BB962C8B-B14F-4D97-AF65-F5344CB8AC3E}">
        <p14:creationId xmlns:p14="http://schemas.microsoft.com/office/powerpoint/2010/main" val="290883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9861" r="15278" b="19028"/>
          <a:stretch/>
        </p:blipFill>
        <p:spPr>
          <a:xfrm>
            <a:off x="4726269" y="1797354"/>
            <a:ext cx="2552360" cy="257245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Cartes de champs et matrices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Carte de champ d’un aimant alpha</a:t>
            </a:r>
            <a:endParaRPr lang="fr-FR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1" b="22106"/>
          <a:stretch/>
        </p:blipFill>
        <p:spPr>
          <a:xfrm>
            <a:off x="8445166" y="2179056"/>
            <a:ext cx="2362867" cy="13962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7" b="40317"/>
          <a:stretch/>
        </p:blipFill>
        <p:spPr>
          <a:xfrm>
            <a:off x="8306549" y="4920594"/>
            <a:ext cx="2005828" cy="1192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9028" r="37222" b="33472"/>
          <a:stretch/>
        </p:blipFill>
        <p:spPr>
          <a:xfrm>
            <a:off x="5052127" y="4679857"/>
            <a:ext cx="1475153" cy="14643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79" y="4811999"/>
            <a:ext cx="2902426" cy="14001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26509" r="34984"/>
          <a:stretch/>
        </p:blipFill>
        <p:spPr>
          <a:xfrm rot="21441728">
            <a:off x="763712" y="1475319"/>
            <a:ext cx="2605694" cy="30229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/>
          <a:srcRect l="3698" t="-10036" r="17162" b="21936"/>
          <a:stretch/>
        </p:blipFill>
        <p:spPr>
          <a:xfrm>
            <a:off x="5356594" y="2476500"/>
            <a:ext cx="1207505" cy="157627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/>
          <a:srcRect l="3698" t="-10036" r="17162" b="21936"/>
          <a:stretch/>
        </p:blipFill>
        <p:spPr>
          <a:xfrm>
            <a:off x="5348708" y="4540398"/>
            <a:ext cx="1207505" cy="15762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/>
          <a:srcRect l="3698" t="-10036" r="17162" b="21936"/>
          <a:stretch/>
        </p:blipFill>
        <p:spPr>
          <a:xfrm>
            <a:off x="1462808" y="2454982"/>
            <a:ext cx="1207505" cy="15762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9225" y="195372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Simulé :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319225" y="4442667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Analytique :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401707" y="2830716"/>
            <a:ext cx="1815512" cy="119238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87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872" y="1742234"/>
            <a:ext cx="7378885" cy="4552436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Cartes de champs et matrices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Calcul de la matrice d’un aimant alpha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 txBox="1">
            <a:spLocks/>
          </p:cNvSpPr>
          <p:nvPr/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71</a:t>
            </a:fld>
            <a:endParaRPr lang="fr-FR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7950" y="1565803"/>
            <a:ext cx="3859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Calcul de la trajectoire dans le référentiel du laboratoire par </a:t>
            </a: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    résolution des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équa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diff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d’ordre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1838" y="2521901"/>
                <a:ext cx="1630639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acc>
                          <m:accPr>
                            <m:chr m:val="⃗"/>
                            <m:ctrlPr>
                              <a:rPr lang="fr-FR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</m:acc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𝒅𝒕</m:t>
                        </m:r>
                      </m:den>
                    </m:f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= </m:t>
                    </m:r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𝒒</m:t>
                    </m:r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</m:acc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∧</m:t>
                    </m:r>
                    <m:acc>
                      <m:accPr>
                        <m:chr m:val="⃗"/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2521901"/>
                <a:ext cx="1630639" cy="515526"/>
              </a:xfrm>
              <a:prstGeom prst="rect">
                <a:avLst/>
              </a:prstGeom>
              <a:blipFill>
                <a:blip r:embed="rId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07950" y="3180223"/>
            <a:ext cx="3859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Puis tronçonnage de la trajectoire</a:t>
            </a: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en N morceaux de même longueur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7950" y="3969350"/>
            <a:ext cx="4338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Une matrice permet de calculer le transport passage d’un tronçon à l’autre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4396" y="4659721"/>
            <a:ext cx="4338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Matrice d’un aimant alpha :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505669" y="3873907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0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397284" y="4441292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0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1</a:t>
            </a:r>
            <a:endParaRPr lang="fr-FR" sz="2400" b="1" baseline="-25000" dirty="0"/>
          </a:p>
        </p:txBody>
      </p:sp>
      <p:sp>
        <p:nvSpPr>
          <p:cNvPr id="52" name="ZoneTexte 51"/>
          <p:cNvSpPr txBox="1"/>
          <p:nvPr/>
        </p:nvSpPr>
        <p:spPr>
          <a:xfrm>
            <a:off x="6958591" y="4799408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2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228785" y="4272157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754925" y="5173826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3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10170019" y="4502990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6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8642110" y="5326157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4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9554898" y="5076203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5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711118" y="2629201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12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8479284" y="2036632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10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523373" y="2198240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11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9428599" y="2461972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9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0062898" y="2930816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8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0367749" y="3763140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7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5921352" y="3096842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13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362255" y="3617612"/>
            <a:ext cx="57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14</a:t>
            </a:r>
            <a:endParaRPr lang="fr-FR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6038165" y="5072092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1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2</a:t>
            </a:r>
            <a:endParaRPr lang="fr-FR" sz="2400" b="1" baseline="-25000" dirty="0"/>
          </a:p>
        </p:txBody>
      </p:sp>
      <p:sp>
        <p:nvSpPr>
          <p:cNvPr id="69" name="ZoneTexte 68"/>
          <p:cNvSpPr txBox="1"/>
          <p:nvPr/>
        </p:nvSpPr>
        <p:spPr>
          <a:xfrm>
            <a:off x="6839142" y="5544710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2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3</a:t>
            </a:r>
            <a:endParaRPr lang="fr-FR" sz="2400" b="1" baseline="-25000" dirty="0"/>
          </a:p>
        </p:txBody>
      </p:sp>
      <p:sp>
        <p:nvSpPr>
          <p:cNvPr id="70" name="ZoneTexte 69"/>
          <p:cNvSpPr txBox="1"/>
          <p:nvPr/>
        </p:nvSpPr>
        <p:spPr>
          <a:xfrm>
            <a:off x="7967184" y="5775542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3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4</a:t>
            </a:r>
            <a:endParaRPr lang="fr-FR" sz="2400" b="1" baseline="-25000" dirty="0"/>
          </a:p>
        </p:txBody>
      </p:sp>
      <p:sp>
        <p:nvSpPr>
          <p:cNvPr id="71" name="ZoneTexte 70"/>
          <p:cNvSpPr txBox="1"/>
          <p:nvPr/>
        </p:nvSpPr>
        <p:spPr>
          <a:xfrm>
            <a:off x="9154429" y="5810413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4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5</a:t>
            </a:r>
            <a:endParaRPr lang="fr-FR" sz="2400" b="1" baseline="-25000" dirty="0"/>
          </a:p>
        </p:txBody>
      </p:sp>
      <p:sp>
        <p:nvSpPr>
          <p:cNvPr id="72" name="ZoneTexte 71"/>
          <p:cNvSpPr txBox="1"/>
          <p:nvPr/>
        </p:nvSpPr>
        <p:spPr>
          <a:xfrm>
            <a:off x="10320120" y="5265890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5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6</a:t>
            </a:r>
            <a:endParaRPr lang="fr-FR" sz="2400" b="1" baseline="-25000" dirty="0"/>
          </a:p>
        </p:txBody>
      </p:sp>
      <p:sp>
        <p:nvSpPr>
          <p:cNvPr id="73" name="ZoneTexte 72"/>
          <p:cNvSpPr txBox="1"/>
          <p:nvPr/>
        </p:nvSpPr>
        <p:spPr>
          <a:xfrm>
            <a:off x="10947451" y="4295207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6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7</a:t>
            </a:r>
            <a:endParaRPr lang="fr-FR" sz="2400" b="1" baseline="-25000" dirty="0"/>
          </a:p>
        </p:txBody>
      </p:sp>
      <p:sp>
        <p:nvSpPr>
          <p:cNvPr id="74" name="ZoneTexte 73"/>
          <p:cNvSpPr txBox="1"/>
          <p:nvPr/>
        </p:nvSpPr>
        <p:spPr>
          <a:xfrm>
            <a:off x="10741276" y="3134703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7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8</a:t>
            </a:r>
            <a:endParaRPr lang="fr-FR" sz="2400" b="1" baseline="-25000" dirty="0"/>
          </a:p>
        </p:txBody>
      </p:sp>
      <p:sp>
        <p:nvSpPr>
          <p:cNvPr id="75" name="ZoneTexte 74"/>
          <p:cNvSpPr txBox="1"/>
          <p:nvPr/>
        </p:nvSpPr>
        <p:spPr>
          <a:xfrm>
            <a:off x="10062898" y="2203118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8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9</a:t>
            </a:r>
            <a:endParaRPr lang="fr-FR" sz="2400" b="1" baseline="-25000" dirty="0"/>
          </a:p>
        </p:txBody>
      </p:sp>
      <p:sp>
        <p:nvSpPr>
          <p:cNvPr id="76" name="ZoneTexte 75"/>
          <p:cNvSpPr txBox="1"/>
          <p:nvPr/>
        </p:nvSpPr>
        <p:spPr>
          <a:xfrm>
            <a:off x="8864578" y="1435874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9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10</a:t>
            </a:r>
            <a:endParaRPr lang="fr-FR" sz="2400" b="1" baseline="-25000" dirty="0"/>
          </a:p>
        </p:txBody>
      </p:sp>
      <p:sp>
        <p:nvSpPr>
          <p:cNvPr id="77" name="ZoneTexte 76"/>
          <p:cNvSpPr txBox="1"/>
          <p:nvPr/>
        </p:nvSpPr>
        <p:spPr>
          <a:xfrm>
            <a:off x="7611668" y="1437211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10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11</a:t>
            </a:r>
            <a:endParaRPr lang="fr-FR" sz="2400" b="1" baseline="-25000" dirty="0"/>
          </a:p>
        </p:txBody>
      </p:sp>
      <p:sp>
        <p:nvSpPr>
          <p:cNvPr id="78" name="ZoneTexte 77"/>
          <p:cNvSpPr txBox="1"/>
          <p:nvPr/>
        </p:nvSpPr>
        <p:spPr>
          <a:xfrm>
            <a:off x="6518636" y="1885840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11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12</a:t>
            </a:r>
            <a:endParaRPr lang="fr-FR" sz="2400" b="1" baseline="-25000" dirty="0"/>
          </a:p>
        </p:txBody>
      </p:sp>
      <p:sp>
        <p:nvSpPr>
          <p:cNvPr id="81" name="ZoneTexte 80"/>
          <p:cNvSpPr txBox="1"/>
          <p:nvPr/>
        </p:nvSpPr>
        <p:spPr>
          <a:xfrm>
            <a:off x="5620538" y="2334469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12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13</a:t>
            </a:r>
            <a:endParaRPr lang="fr-FR" sz="2400" b="1" baseline="-25000" dirty="0"/>
          </a:p>
        </p:txBody>
      </p:sp>
      <p:sp>
        <p:nvSpPr>
          <p:cNvPr id="86" name="ZoneTexte 85"/>
          <p:cNvSpPr txBox="1"/>
          <p:nvPr/>
        </p:nvSpPr>
        <p:spPr>
          <a:xfrm>
            <a:off x="5027174" y="3023710"/>
            <a:ext cx="112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aur" panose="02030504050205020304" pitchFamily="18" charset="0"/>
              </a:rPr>
              <a:t>M</a:t>
            </a:r>
            <a:r>
              <a:rPr lang="fr-FR" sz="2400" baseline="-25000" dirty="0"/>
              <a:t>13</a:t>
            </a:r>
            <a:r>
              <a:rPr lang="fr-FR" baseline="-25000" dirty="0">
                <a:sym typeface="Wingdings" panose="05000000000000000000" pitchFamily="2" charset="2"/>
              </a:rPr>
              <a:t></a:t>
            </a:r>
            <a:r>
              <a:rPr lang="fr-FR" sz="2400" baseline="-25000" dirty="0">
                <a:sym typeface="Wingdings" panose="05000000000000000000" pitchFamily="2" charset="2"/>
              </a:rPr>
              <a:t>14</a:t>
            </a:r>
            <a:endParaRPr lang="fr-FR" sz="2400" b="1" baseline="-25000" dirty="0"/>
          </a:p>
        </p:txBody>
      </p:sp>
      <p:sp>
        <p:nvSpPr>
          <p:cNvPr id="87" name="ZoneTexte 86"/>
          <p:cNvSpPr txBox="1"/>
          <p:nvPr/>
        </p:nvSpPr>
        <p:spPr>
          <a:xfrm>
            <a:off x="791250" y="5141151"/>
            <a:ext cx="340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entaur" panose="02030504050205020304" pitchFamily="18" charset="0"/>
              </a:rPr>
              <a:t>M</a:t>
            </a:r>
            <a:r>
              <a:rPr lang="fr-FR" sz="2400" b="1" baseline="-25000" dirty="0" err="1"/>
              <a:t>alpha</a:t>
            </a:r>
            <a:r>
              <a:rPr lang="fr-FR" sz="2400" b="1" dirty="0"/>
              <a:t> = </a:t>
            </a:r>
            <a:r>
              <a:rPr lang="el-GR" sz="3600" b="1" dirty="0">
                <a:latin typeface="Centaur" panose="02030504050205020304" pitchFamily="18" charset="0"/>
              </a:rPr>
              <a:t>Π</a:t>
            </a:r>
            <a:r>
              <a:rPr lang="fr-FR" sz="2400" b="1" dirty="0">
                <a:latin typeface="Centaur" panose="02030504050205020304" pitchFamily="18" charset="0"/>
              </a:rPr>
              <a:t>  M</a:t>
            </a:r>
            <a:r>
              <a:rPr lang="fr-FR" sz="2400" b="1" baseline="-25000" dirty="0"/>
              <a:t>k</a:t>
            </a:r>
            <a:r>
              <a:rPr lang="fr-FR" sz="2400" b="1" baseline="-25000" dirty="0">
                <a:sym typeface="Wingdings" panose="05000000000000000000" pitchFamily="2" charset="2"/>
              </a:rPr>
              <a:t>k+1</a:t>
            </a:r>
            <a:endParaRPr lang="fr-FR" sz="2400" b="1" baseline="-25000" dirty="0"/>
          </a:p>
        </p:txBody>
      </p:sp>
      <p:sp>
        <p:nvSpPr>
          <p:cNvPr id="34" name="Rectangle 33"/>
          <p:cNvSpPr/>
          <p:nvPr/>
        </p:nvSpPr>
        <p:spPr>
          <a:xfrm>
            <a:off x="1939180" y="5592661"/>
            <a:ext cx="436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-25000" dirty="0">
                <a:sym typeface="Wingdings" panose="05000000000000000000" pitchFamily="2" charset="2"/>
              </a:rPr>
              <a:t>k=0</a:t>
            </a:r>
            <a:endParaRPr lang="fr-FR" b="1" baseline="-25000" dirty="0"/>
          </a:p>
        </p:txBody>
      </p:sp>
      <p:sp>
        <p:nvSpPr>
          <p:cNvPr id="88" name="Rectangle 87"/>
          <p:cNvSpPr/>
          <p:nvPr/>
        </p:nvSpPr>
        <p:spPr>
          <a:xfrm>
            <a:off x="2009712" y="5044307"/>
            <a:ext cx="295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-25000" dirty="0">
                <a:sym typeface="Wingdings" panose="05000000000000000000" pitchFamily="2" charset="2"/>
              </a:rPr>
              <a:t>N</a:t>
            </a:r>
            <a:endParaRPr lang="fr-FR" b="1" baseline="-25000" dirty="0"/>
          </a:p>
        </p:txBody>
      </p:sp>
    </p:spTree>
    <p:extLst>
      <p:ext uri="{BB962C8B-B14F-4D97-AF65-F5344CB8AC3E}">
        <p14:creationId xmlns:p14="http://schemas.microsoft.com/office/powerpoint/2010/main" val="5392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Cartes de champs et matrices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Calcul de la matrice d’un aimant alpha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 txBox="1">
            <a:spLocks/>
          </p:cNvSpPr>
          <p:nvPr/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72</a:t>
            </a:fld>
            <a:endParaRPr lang="fr-FR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1333500" y="1516823"/>
                <a:ext cx="14859000" cy="2910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1600" dirty="0" smtClean="0">
                          <a:latin typeface="Centaur" panose="020305040502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1600" baseline="-25000" dirty="0" smtClean="0"/>
                        <m:t>k</m:t>
                      </m:r>
                      <m:r>
                        <m:rPr>
                          <m:nor/>
                        </m:rPr>
                        <a:rPr lang="fr-FR" sz="1600" baseline="-25000" dirty="0" smtClean="0">
                          <a:sym typeface="Wingdings" panose="05000000000000000000" pitchFamily="2" charset="2"/>
                        </a:rPr>
                        <m:t></m:t>
                      </m:r>
                      <m:r>
                        <m:rPr>
                          <m:nor/>
                        </m:rPr>
                        <a:rPr lang="fr-FR" sz="1600" baseline="-25000" dirty="0" smtClean="0">
                          <a:sym typeface="Wingdings" panose="05000000000000000000" pitchFamily="2" charset="2"/>
                        </a:rPr>
                        <m:t>k</m:t>
                      </m:r>
                      <m:r>
                        <m:rPr>
                          <m:nor/>
                        </m:rPr>
                        <a:rPr lang="fr-FR" sz="1600" baseline="-25000" dirty="0" smtClean="0">
                          <a:sym typeface="Wingdings" panose="05000000000000000000" pitchFamily="2" charset="2"/>
                        </a:rPr>
                        <m:t>+1</m:t>
                      </m:r>
                      <m:r>
                        <a:rPr lang="fr-FR" sz="1600" b="0" i="0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b="0" i="0" baseline="-25000" dirty="0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+(1−</m:t>
                                    </m:r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) </m:t>
                                        </m:r>
                                        <m:f>
                                          <m:f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func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d>
                                          <m:dPr>
                                            <m:endChr m:val=""/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e>
                                        </m:d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func>
                                          <m:func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co</m:t>
                                    </m:r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s</m:t>
                                        </m:r>
                                      </m:fName>
                                      <m:e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rad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ρ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d>
                              </m:e>
                              <m:e>
                                <m:f>
                                  <m:f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"/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co</m:t>
                                        </m:r>
                                        <m:func>
                                          <m:func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s</m:t>
                                            </m:r>
                                          </m:fName>
                                          <m:e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</m:e>
                                        </m:func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e>
                                        </m:rad>
                                        <m:func>
                                          <m:func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ρ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rad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si</m:t>
                                    </m:r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fName>
                                      <m:e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rad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ρ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co</m:t>
                                    </m:r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s</m:t>
                                        </m:r>
                                      </m:fName>
                                      <m:e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rad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ρ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d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sub>
                                    </m:s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 (</m:t>
                                    </m:r>
                                    <m:func>
                                      <m:func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+(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unc>
                                          <m:funcPr>
                                            <m:ctrlPr>
                                              <a:rPr lang="fr-FR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600" i="0">
                                                <a:latin typeface="Cambria Math" panose="02040503050406030204" pitchFamily="18" charset="0"/>
                                              </a:rPr>
                                              <m:t>) 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fr-FR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FR" sz="16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fr-FR" sz="1600" i="0">
                                                    <a:latin typeface="Cambria Math" panose="02040503050406030204" pitchFamily="18" charset="0"/>
                                                  </a:rPr>
                                                  <m:t> 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fr-FR" sz="16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sin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fr-FR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fr-FR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𝜃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fr-FR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𝑠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func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fr-FR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func>
                                      </m:e>
                                    </m:func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 (1−</m:t>
                                </m:r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) 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fr-FR" sz="1600" i="0">
                                        <a:latin typeface="Cambria Math" panose="02040503050406030204" pitchFamily="18" charset="0"/>
                                      </a:rPr>
                                      <m:t>) 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3500" y="1516823"/>
                <a:ext cx="14859000" cy="29109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08200" y="4497918"/>
                <a:ext cx="9584872" cy="150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avec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𝑑𝑠</m:t>
                        </m:r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l-G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fr-FR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arcsin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𝑌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arccos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fr-FR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49580" indent="180340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l-G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fr-FR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00" y="4497918"/>
                <a:ext cx="9584872" cy="1508683"/>
              </a:xfrm>
              <a:prstGeom prst="rect">
                <a:avLst/>
              </a:prstGeom>
              <a:blipFill>
                <a:blip r:embed="rId3"/>
                <a:stretch>
                  <a:fillRect b="-16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751354" y="6343650"/>
            <a:ext cx="5687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[1] D. </a:t>
            </a:r>
            <a:r>
              <a:rPr lang="fr-FR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Uriot</a:t>
            </a:r>
            <a:r>
              <a:rPr lang="fr-FR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N. </a:t>
            </a:r>
            <a:r>
              <a:rPr lang="fr-FR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Pichoff</a:t>
            </a:r>
            <a:r>
              <a:rPr lang="fr-FR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“TraceWin documentation”, 2019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62318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à coins arrondis 44"/>
          <p:cNvSpPr/>
          <p:nvPr/>
        </p:nvSpPr>
        <p:spPr>
          <a:xfrm>
            <a:off x="7012974" y="3303354"/>
            <a:ext cx="4242222" cy="579848"/>
          </a:xfrm>
          <a:prstGeom prst="roundRect">
            <a:avLst>
              <a:gd name="adj" fmla="val 7779"/>
            </a:avLst>
          </a:prstGeom>
          <a:solidFill>
            <a:srgbClr val="FFEBED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7188381" y="3269924"/>
            <a:ext cx="3465600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600" b="1" dirty="0" err="1">
                <a:ea typeface="Times New Roman" panose="02020603050405020304" pitchFamily="18" charset="0"/>
              </a:rPr>
              <a:t>Twiss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parameters</a:t>
            </a:r>
            <a:r>
              <a:rPr lang="fr-FR" sz="1600" b="1" dirty="0">
                <a:ea typeface="Times New Roman" panose="02020603050405020304" pitchFamily="18" charset="0"/>
              </a:rPr>
              <a:t> and charge </a:t>
            </a:r>
          </a:p>
          <a:p>
            <a:pPr marL="228600" algn="ctr">
              <a:spcAft>
                <a:spcPts val="0"/>
              </a:spcAft>
            </a:pPr>
            <a:r>
              <a:rPr lang="fr-FR" sz="1600" b="1" dirty="0" err="1">
                <a:ea typeface="Times New Roman" panose="02020603050405020304" pitchFamily="18" charset="0"/>
              </a:rPr>
              <a:t>that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maximize</a:t>
            </a:r>
            <a:r>
              <a:rPr lang="fr-FR" sz="1600" b="1" dirty="0">
                <a:ea typeface="Times New Roman" panose="02020603050405020304" pitchFamily="18" charset="0"/>
              </a:rPr>
              <a:t> X-ray </a:t>
            </a:r>
            <a:r>
              <a:rPr lang="fr-FR" sz="1600" b="1" dirty="0" err="1">
                <a:ea typeface="Times New Roman" panose="02020603050405020304" pitchFamily="18" charset="0"/>
              </a:rPr>
              <a:t>yield</a:t>
            </a:r>
            <a:endParaRPr lang="fr-FR" sz="1600" b="1" dirty="0"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fr-FR" sz="1600" dirty="0"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2233553" y="3356332"/>
            <a:ext cx="4450646" cy="491880"/>
          </a:xfrm>
          <a:prstGeom prst="roundRect">
            <a:avLst/>
          </a:prstGeom>
          <a:ln w="57150">
            <a:solidFill>
              <a:srgbClr val="E6001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Space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charge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effects</a:t>
            </a:r>
            <a:endParaRPr lang="fr-FR" sz="1600" b="1" dirty="0">
              <a:solidFill>
                <a:srgbClr val="3B3939"/>
              </a:solidFill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7702" y="18815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Pitfalls</a:t>
            </a: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 :</a:t>
            </a:r>
          </a:p>
        </p:txBody>
      </p:sp>
      <p:sp>
        <p:nvSpPr>
          <p:cNvPr id="136" name="Rectangle à coins arrondis 135"/>
          <p:cNvSpPr/>
          <p:nvPr/>
        </p:nvSpPr>
        <p:spPr>
          <a:xfrm>
            <a:off x="2233553" y="4023930"/>
            <a:ext cx="4450646" cy="522027"/>
          </a:xfrm>
          <a:prstGeom prst="roundRect">
            <a:avLst/>
          </a:prstGeom>
          <a:ln w="57150">
            <a:solidFill>
              <a:srgbClr val="A51F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Bunch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duration</a:t>
            </a:r>
            <a:endParaRPr lang="fr-FR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37" name="Rectangle à coins arrondis 136"/>
          <p:cNvSpPr/>
          <p:nvPr/>
        </p:nvSpPr>
        <p:spPr>
          <a:xfrm>
            <a:off x="2266115" y="731055"/>
            <a:ext cx="4453080" cy="770501"/>
          </a:xfrm>
          <a:prstGeom prst="roundRect">
            <a:avLst/>
          </a:prstGeom>
          <a:ln w="57150">
            <a:solidFill>
              <a:srgbClr val="70D8F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Beams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alignment</a:t>
            </a:r>
            <a:endParaRPr lang="fr-FR" sz="1600" b="1" dirty="0">
              <a:solidFill>
                <a:srgbClr val="3B3939"/>
              </a:solidFill>
              <a:ea typeface="Times New Roman" panose="02020603050405020304" pitchFamily="18" charset="0"/>
            </a:endParaRPr>
          </a:p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Mechanical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stability</a:t>
            </a:r>
            <a:endParaRPr lang="fr-FR" sz="1600" b="1" dirty="0">
              <a:solidFill>
                <a:srgbClr val="3B3939"/>
              </a:solidFill>
              <a:ea typeface="Times New Roman" panose="02020603050405020304" pitchFamily="18" charset="0"/>
            </a:endParaRPr>
          </a:p>
        </p:txBody>
      </p:sp>
      <p:sp>
        <p:nvSpPr>
          <p:cNvPr id="138" name="Rectangle à coins arrondis 137"/>
          <p:cNvSpPr/>
          <p:nvPr/>
        </p:nvSpPr>
        <p:spPr>
          <a:xfrm>
            <a:off x="2248037" y="1658874"/>
            <a:ext cx="4453080" cy="49188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Efficiency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of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frequency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doubling</a:t>
            </a:r>
            <a:endParaRPr lang="fr-FR" sz="1600" b="1" dirty="0">
              <a:solidFill>
                <a:srgbClr val="3B3939"/>
              </a:solidFill>
              <a:ea typeface="Times New Roman" panose="02020603050405020304" pitchFamily="18" charset="0"/>
            </a:endParaRPr>
          </a:p>
        </p:txBody>
      </p:sp>
      <p:sp>
        <p:nvSpPr>
          <p:cNvPr id="140" name="Rectangle à coins arrondis 139"/>
          <p:cNvSpPr/>
          <p:nvPr/>
        </p:nvSpPr>
        <p:spPr>
          <a:xfrm>
            <a:off x="2233553" y="2251901"/>
            <a:ext cx="4455458" cy="938141"/>
          </a:xfrm>
          <a:prstGeom prst="roundRect">
            <a:avLst/>
          </a:prstGeom>
          <a:ln w="57150">
            <a:solidFill>
              <a:srgbClr val="26EEE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en-US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Laser Induced Damage Threshold (LIDT)</a:t>
            </a:r>
          </a:p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en-US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Non-linear effects</a:t>
            </a:r>
          </a:p>
        </p:txBody>
      </p:sp>
      <p:sp>
        <p:nvSpPr>
          <p:cNvPr id="141" name="Rectangle à coins arrondis 140"/>
          <p:cNvSpPr/>
          <p:nvPr/>
        </p:nvSpPr>
        <p:spPr>
          <a:xfrm>
            <a:off x="2233553" y="4716234"/>
            <a:ext cx="4450646" cy="617176"/>
          </a:xfrm>
          <a:prstGeom prst="roundRect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Bunch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energy</a:t>
            </a:r>
            <a:endParaRPr lang="fr-FR" sz="1600" b="1" dirty="0">
              <a:solidFill>
                <a:srgbClr val="3B3939"/>
              </a:solidFill>
              <a:ea typeface="Times New Roman" panose="02020603050405020304" pitchFamily="18" charset="0"/>
            </a:endParaRPr>
          </a:p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>
                <a:solidFill>
                  <a:srgbClr val="3B3939"/>
                </a:solidFill>
                <a:effectLst/>
                <a:ea typeface="Times New Roman" panose="02020603050405020304" pitchFamily="18" charset="0"/>
              </a:rPr>
              <a:t>Train duration</a:t>
            </a:r>
            <a:endParaRPr lang="fr-FR" sz="1400" b="1" dirty="0">
              <a:effectLst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682774" y="4670813"/>
                <a:ext cx="525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774" y="4670813"/>
                <a:ext cx="525785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ccolade ouvrante 7"/>
          <p:cNvSpPr/>
          <p:nvPr/>
        </p:nvSpPr>
        <p:spPr>
          <a:xfrm>
            <a:off x="1511149" y="1586522"/>
            <a:ext cx="316050" cy="15509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Accolade ouvrante 142"/>
          <p:cNvSpPr/>
          <p:nvPr/>
        </p:nvSpPr>
        <p:spPr>
          <a:xfrm>
            <a:off x="1443228" y="3328058"/>
            <a:ext cx="411206" cy="30155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78190" y="2170098"/>
            <a:ext cx="10310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GB" b="1" dirty="0">
                <a:solidFill>
                  <a:srgbClr val="3B3939"/>
                </a:solidFill>
                <a:ea typeface="Times New Roman" panose="02020603050405020304" pitchFamily="18" charset="0"/>
              </a:rPr>
              <a:t>Laser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-122068" y="772281"/>
            <a:ext cx="165942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GB" b="1" dirty="0">
                <a:solidFill>
                  <a:srgbClr val="3B3939"/>
                </a:solidFill>
                <a:ea typeface="Times New Roman" panose="02020603050405020304" pitchFamily="18" charset="0"/>
              </a:rPr>
              <a:t>Interaction </a:t>
            </a:r>
          </a:p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GB" b="1" dirty="0">
                <a:solidFill>
                  <a:srgbClr val="3B3939"/>
                </a:solidFill>
                <a:ea typeface="Times New Roman" panose="02020603050405020304" pitchFamily="18" charset="0"/>
              </a:rPr>
              <a:t>area</a:t>
            </a:r>
          </a:p>
        </p:txBody>
      </p:sp>
      <p:sp>
        <p:nvSpPr>
          <p:cNvPr id="145" name="Accolade ouvrante 144"/>
          <p:cNvSpPr/>
          <p:nvPr/>
        </p:nvSpPr>
        <p:spPr>
          <a:xfrm>
            <a:off x="1523368" y="728339"/>
            <a:ext cx="336392" cy="6737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/>
          <p:cNvSpPr/>
          <p:nvPr/>
        </p:nvSpPr>
        <p:spPr>
          <a:xfrm>
            <a:off x="-47960" y="4080300"/>
            <a:ext cx="146706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GB" b="1" dirty="0">
                <a:solidFill>
                  <a:srgbClr val="3B3939"/>
                </a:solidFill>
                <a:ea typeface="Times New Roman" panose="02020603050405020304" pitchFamily="18" charset="0"/>
              </a:rPr>
              <a:t>Electrons</a:t>
            </a:r>
          </a:p>
        </p:txBody>
      </p:sp>
      <p:sp>
        <p:nvSpPr>
          <p:cNvPr id="148" name="Rectangle à coins arrondis 147"/>
          <p:cNvSpPr/>
          <p:nvPr/>
        </p:nvSpPr>
        <p:spPr>
          <a:xfrm>
            <a:off x="7045536" y="830048"/>
            <a:ext cx="4242222" cy="579848"/>
          </a:xfrm>
          <a:prstGeom prst="roundRect">
            <a:avLst>
              <a:gd name="adj" fmla="val 7779"/>
            </a:avLst>
          </a:prstGeom>
          <a:solidFill>
            <a:srgbClr val="CDF1FB"/>
          </a:solidFill>
          <a:ln w="7620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9" name="Rectangle à coins arrondis 148"/>
          <p:cNvSpPr/>
          <p:nvPr/>
        </p:nvSpPr>
        <p:spPr>
          <a:xfrm>
            <a:off x="7220943" y="796618"/>
            <a:ext cx="3465600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 Re-design  the  interaction area (SMILE 2)</a:t>
            </a:r>
            <a:endParaRPr lang="fr-F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0" name="Rectangle à coins arrondis 149"/>
          <p:cNvSpPr/>
          <p:nvPr/>
        </p:nvSpPr>
        <p:spPr>
          <a:xfrm>
            <a:off x="7012974" y="1562932"/>
            <a:ext cx="4256706" cy="899785"/>
          </a:xfrm>
          <a:prstGeom prst="roundRect">
            <a:avLst>
              <a:gd name="adj" fmla="val 7779"/>
            </a:avLst>
          </a:prstGeom>
          <a:solidFill>
            <a:srgbClr val="FFF5D5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51" name="Rectangle à coins arrondis 150"/>
          <p:cNvSpPr/>
          <p:nvPr/>
        </p:nvSpPr>
        <p:spPr>
          <a:xfrm>
            <a:off x="7202865" y="1572797"/>
            <a:ext cx="3465600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600" b="1" dirty="0" err="1">
                <a:ea typeface="Times New Roman" panose="02020603050405020304" pitchFamily="18" charset="0"/>
              </a:rPr>
              <a:t>Using</a:t>
            </a:r>
            <a:r>
              <a:rPr lang="fr-FR" sz="1600" b="1" dirty="0">
                <a:ea typeface="Times New Roman" panose="02020603050405020304" pitchFamily="18" charset="0"/>
              </a:rPr>
              <a:t> the laser at 1064nm </a:t>
            </a:r>
            <a:r>
              <a:rPr lang="fr-FR" sz="1600" b="1" dirty="0" err="1">
                <a:ea typeface="Times New Roman" panose="02020603050405020304" pitchFamily="18" charset="0"/>
              </a:rPr>
              <a:t>instead</a:t>
            </a:r>
            <a:r>
              <a:rPr lang="fr-FR" sz="1600" b="1" dirty="0">
                <a:ea typeface="Times New Roman" panose="02020603050405020304" pitchFamily="18" charset="0"/>
              </a:rPr>
              <a:t> of 532nm </a:t>
            </a:r>
            <a:r>
              <a:rPr lang="fr-FR" sz="1600" b="1" dirty="0" err="1">
                <a:ea typeface="Times New Roman" panose="02020603050405020304" pitchFamily="18" charset="0"/>
              </a:rPr>
              <a:t>with</a:t>
            </a:r>
            <a:r>
              <a:rPr lang="fr-FR" sz="1600" b="1" dirty="0">
                <a:ea typeface="Times New Roman" panose="02020603050405020304" pitchFamily="18" charset="0"/>
              </a:rPr>
              <a:t> a </a:t>
            </a:r>
            <a:r>
              <a:rPr lang="fr-FR" sz="1600" b="1" dirty="0" err="1">
                <a:ea typeface="Times New Roman" panose="02020603050405020304" pitchFamily="18" charset="0"/>
              </a:rPr>
              <a:t>remote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alignment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method</a:t>
            </a:r>
            <a:endParaRPr lang="fr-F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2" name="Rectangle à coins arrondis 151"/>
          <p:cNvSpPr/>
          <p:nvPr/>
        </p:nvSpPr>
        <p:spPr>
          <a:xfrm>
            <a:off x="7012974" y="2603868"/>
            <a:ext cx="4256706" cy="579848"/>
          </a:xfrm>
          <a:prstGeom prst="roundRect">
            <a:avLst>
              <a:gd name="adj" fmla="val 7779"/>
            </a:avLst>
          </a:prstGeom>
          <a:solidFill>
            <a:srgbClr val="CDFBFA"/>
          </a:solidFill>
          <a:ln w="7620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53" name="Rectangle à coins arrondis 152"/>
          <p:cNvSpPr/>
          <p:nvPr/>
        </p:nvSpPr>
        <p:spPr>
          <a:xfrm>
            <a:off x="7188381" y="2545199"/>
            <a:ext cx="3465600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Temporal stretching by CPA </a:t>
            </a:r>
          </a:p>
          <a:p>
            <a:pPr marL="228600" algn="ctr">
              <a:spcAft>
                <a:spcPts val="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(Chirped Pulse Amplification)</a:t>
            </a:r>
          </a:p>
        </p:txBody>
      </p:sp>
      <p:sp>
        <p:nvSpPr>
          <p:cNvPr id="154" name="Rectangle à coins arrondis 153"/>
          <p:cNvSpPr/>
          <p:nvPr/>
        </p:nvSpPr>
        <p:spPr>
          <a:xfrm>
            <a:off x="6998490" y="4036270"/>
            <a:ext cx="4256706" cy="579848"/>
          </a:xfrm>
          <a:prstGeom prst="roundRect">
            <a:avLst>
              <a:gd name="adj" fmla="val 7779"/>
            </a:avLst>
          </a:prstGeom>
          <a:solidFill>
            <a:srgbClr val="F6D2EF"/>
          </a:solidFill>
          <a:ln w="76200">
            <a:solidFill>
              <a:srgbClr val="A5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55" name="Rectangle à coins arrondis 154"/>
          <p:cNvSpPr/>
          <p:nvPr/>
        </p:nvSpPr>
        <p:spPr>
          <a:xfrm>
            <a:off x="6761131" y="4002840"/>
            <a:ext cx="4611489" cy="802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600" b="1" dirty="0" err="1">
                <a:ea typeface="Times New Roman" panose="02020603050405020304" pitchFamily="18" charset="0"/>
              </a:rPr>
              <a:t>Using</a:t>
            </a:r>
            <a:r>
              <a:rPr lang="fr-FR" sz="1600" b="1" dirty="0">
                <a:ea typeface="Times New Roman" panose="02020603050405020304" pitchFamily="18" charset="0"/>
              </a:rPr>
              <a:t> a </a:t>
            </a:r>
            <a:r>
              <a:rPr lang="fr-FR" sz="1600" b="1" dirty="0" err="1">
                <a:ea typeface="Times New Roman" panose="02020603050405020304" pitchFamily="18" charset="0"/>
              </a:rPr>
              <a:t>decelerating</a:t>
            </a:r>
            <a:r>
              <a:rPr lang="fr-FR" sz="1600" b="1" dirty="0">
                <a:ea typeface="Times New Roman" panose="02020603050405020304" pitchFamily="18" charset="0"/>
              </a:rPr>
              <a:t> 1.3 GHz </a:t>
            </a:r>
            <a:r>
              <a:rPr lang="fr-FR" sz="1600" b="1" dirty="0" err="1">
                <a:ea typeface="Times New Roman" panose="02020603050405020304" pitchFamily="18" charset="0"/>
              </a:rPr>
              <a:t>cavity</a:t>
            </a:r>
            <a:r>
              <a:rPr lang="fr-FR" sz="1600" b="1" dirty="0">
                <a:ea typeface="Times New Roman" panose="02020603050405020304" pitchFamily="18" charset="0"/>
              </a:rPr>
              <a:t> to </a:t>
            </a:r>
            <a:r>
              <a:rPr lang="fr-FR" sz="1600" b="1" dirty="0" err="1">
                <a:ea typeface="Times New Roman" panose="02020603050405020304" pitchFamily="18" charset="0"/>
              </a:rPr>
              <a:t>achieve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linear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chirp</a:t>
            </a:r>
            <a:r>
              <a:rPr lang="fr-FR" sz="1600" b="1" dirty="0">
                <a:ea typeface="Times New Roman" panose="02020603050405020304" pitchFamily="18" charset="0"/>
              </a:rPr>
              <a:t> </a:t>
            </a:r>
            <a:r>
              <a:rPr lang="fr-FR" sz="1600" b="1" dirty="0" err="1">
                <a:ea typeface="Times New Roman" panose="02020603050405020304" pitchFamily="18" charset="0"/>
              </a:rPr>
              <a:t>before</a:t>
            </a:r>
            <a:r>
              <a:rPr lang="fr-FR" sz="1600" b="1" dirty="0">
                <a:ea typeface="Times New Roman" panose="02020603050405020304" pitchFamily="18" charset="0"/>
              </a:rPr>
              <a:t> compression</a:t>
            </a:r>
          </a:p>
          <a:p>
            <a:pPr marL="228600" algn="ctr">
              <a:spcAft>
                <a:spcPts val="0"/>
              </a:spcAft>
            </a:pPr>
            <a:r>
              <a:rPr lang="fr-FR" sz="1600" dirty="0"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56" name="Rectangle à coins arrondis 155"/>
          <p:cNvSpPr/>
          <p:nvPr/>
        </p:nvSpPr>
        <p:spPr>
          <a:xfrm>
            <a:off x="6994549" y="4732030"/>
            <a:ext cx="4242222" cy="579848"/>
          </a:xfrm>
          <a:prstGeom prst="roundRect">
            <a:avLst>
              <a:gd name="adj" fmla="val 7779"/>
            </a:avLst>
          </a:prstGeom>
          <a:solidFill>
            <a:srgbClr val="EEEEEE"/>
          </a:solidFill>
          <a:ln w="76200">
            <a:solidFill>
              <a:srgbClr val="92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57" name="Rectangle à coins arrondis 156"/>
          <p:cNvSpPr/>
          <p:nvPr/>
        </p:nvSpPr>
        <p:spPr>
          <a:xfrm>
            <a:off x="7169956" y="4698600"/>
            <a:ext cx="3465600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600" b="1" dirty="0" err="1">
                <a:ea typeface="Times New Roman" panose="02020603050405020304" pitchFamily="18" charset="0"/>
              </a:rPr>
              <a:t>Upgrading</a:t>
            </a:r>
            <a:r>
              <a:rPr lang="fr-FR" sz="1600" b="1" dirty="0">
                <a:ea typeface="Times New Roman" panose="02020603050405020304" pitchFamily="18" charset="0"/>
              </a:rPr>
              <a:t> the 1.3 GHz </a:t>
            </a:r>
            <a:r>
              <a:rPr lang="fr-FR" sz="1600" b="1" dirty="0" err="1">
                <a:ea typeface="Times New Roman" panose="02020603050405020304" pitchFamily="18" charset="0"/>
              </a:rPr>
              <a:t>cavity</a:t>
            </a:r>
            <a:r>
              <a:rPr lang="fr-FR" sz="1600" b="1" dirty="0">
                <a:ea typeface="Times New Roman" panose="02020603050405020304" pitchFamily="18" charset="0"/>
              </a:rPr>
              <a:t> and Klystron system</a:t>
            </a:r>
            <a:endParaRPr lang="fr-F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8367183" y="186316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Solutions :</a:t>
            </a:r>
          </a:p>
        </p:txBody>
      </p:sp>
      <p:sp>
        <p:nvSpPr>
          <p:cNvPr id="66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73</a:t>
            </a:fld>
            <a:endParaRPr lang="fr-FR"/>
          </a:p>
        </p:txBody>
      </p:sp>
      <p:sp>
        <p:nvSpPr>
          <p:cNvPr id="32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2185632" y="5617829"/>
            <a:ext cx="4450646" cy="617176"/>
          </a:xfrm>
          <a:prstGeom prst="roundRect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342900" indent="-342900">
              <a:buClr>
                <a:srgbClr val="3B3939"/>
              </a:buClr>
              <a:buFont typeface="Calibri" panose="020F0502020204030204" pitchFamily="34" charset="0"/>
              <a:buChar char="-"/>
            </a:pPr>
            <a:r>
              <a:rPr lang="fr-FR" sz="160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Bunch</a:t>
            </a:r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 size</a:t>
            </a:r>
            <a:endParaRPr lang="fr-FR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7012974" y="5623770"/>
            <a:ext cx="4242222" cy="579848"/>
          </a:xfrm>
          <a:prstGeom prst="roundRect">
            <a:avLst>
              <a:gd name="adj" fmla="val 7779"/>
            </a:avLst>
          </a:prstGeom>
          <a:solidFill>
            <a:srgbClr val="EEEEEE"/>
          </a:solidFill>
          <a:ln w="76200">
            <a:solidFill>
              <a:srgbClr val="92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6" name="Rectangle à coins arrondis 35"/>
          <p:cNvSpPr/>
          <p:nvPr/>
        </p:nvSpPr>
        <p:spPr>
          <a:xfrm>
            <a:off x="7188381" y="5590340"/>
            <a:ext cx="3465600" cy="571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600" b="1" dirty="0">
                <a:ea typeface="Times New Roman" panose="02020603050405020304" pitchFamily="18" charset="0"/>
              </a:rPr>
              <a:t>New </a:t>
            </a:r>
            <a:r>
              <a:rPr lang="fr-FR" sz="1600" b="1" dirty="0" err="1">
                <a:ea typeface="Times New Roman" panose="02020603050405020304" pitchFamily="18" charset="0"/>
              </a:rPr>
              <a:t>compressor</a:t>
            </a:r>
            <a:r>
              <a:rPr lang="fr-FR" sz="1600" b="1" dirty="0">
                <a:ea typeface="Times New Roman" panose="02020603050405020304" pitchFamily="18" charset="0"/>
              </a:rPr>
              <a:t> / Compton Source </a:t>
            </a:r>
            <a:r>
              <a:rPr lang="fr-FR" sz="1600" b="1" dirty="0" err="1">
                <a:ea typeface="Times New Roman" panose="02020603050405020304" pitchFamily="18" charset="0"/>
              </a:rPr>
              <a:t>positionning</a:t>
            </a:r>
            <a:endParaRPr lang="fr-F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17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Prévisions paramètres sources LINCS</a:t>
            </a:r>
          </a:p>
        </p:txBody>
      </p:sp>
      <p:sp>
        <p:nvSpPr>
          <p:cNvPr id="15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2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98500" y="6343650"/>
            <a:ext cx="7937500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40426" y="791719"/>
          <a:ext cx="8709660" cy="5479360"/>
        </p:xfrm>
        <a:graphic>
          <a:graphicData uri="http://schemas.openxmlformats.org/drawingml/2006/table">
            <a:tbl>
              <a:tblPr/>
              <a:tblGrid>
                <a:gridCol w="3591560">
                  <a:extLst>
                    <a:ext uri="{9D8B030D-6E8A-4147-A177-3AD203B41FA5}">
                      <a16:colId xmlns:a16="http://schemas.microsoft.com/office/drawing/2014/main" val="135312683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2547826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9799396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8769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Ces travaux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Evolution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602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Paquet d’électrons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A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A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A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90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Energie cinétique (MeV)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15-30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852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Charge (pC)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819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 (µm.rad H-V)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8 - 19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3 - 5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91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Dimensions rms (µm H-V)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105 - 73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64 - 215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455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Durée rms (ps)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50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Faisceau laser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C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722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Longueur d’onde (nm)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 ou 1064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69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Energie laser au point d’interaction (mJ)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Objectif : 100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04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Dimensions rms (µm H-V)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79-101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Objectif : 50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446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Durée rms (ps)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Mesuré : 20-45 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Objectif : &lt;20 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923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Rayons X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8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8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Prévisions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8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C8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079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Energie (keV)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10 - 33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165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Demi-angle de rayonnement (mrad)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            (13)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            (13)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16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 de photons par interaction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          (908)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(3.6 10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514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Flux crête (ph/s)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(7.1 10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(7.1 10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433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Flux crête surfacique (ph/s/cm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(détecteur situé à 500 mm)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(5.4 10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(5.4 10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267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Flux moyen (ph/s)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  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(6.2 10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          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(6.2 10</a:t>
                      </a:r>
                      <a:r>
                        <a:rPr lang="fr-FR" sz="1600" kern="1200" baseline="300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fr-FR" sz="1600" kern="120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871568"/>
                  </a:ext>
                </a:extLst>
              </a:tr>
            </a:tbl>
          </a:graphicData>
        </a:graphic>
      </p:graphicFrame>
      <p:sp>
        <p:nvSpPr>
          <p:cNvPr id="47" name="Pentagone régulier 46"/>
          <p:cNvSpPr/>
          <p:nvPr/>
        </p:nvSpPr>
        <p:spPr>
          <a:xfrm>
            <a:off x="8215083" y="2891292"/>
            <a:ext cx="160337" cy="161925"/>
          </a:xfrm>
          <a:prstGeom prst="pentagon">
            <a:avLst/>
          </a:prstGeom>
          <a:solidFill>
            <a:srgbClr val="FFF5D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48" name="Hexagone 47"/>
          <p:cNvSpPr/>
          <p:nvPr/>
        </p:nvSpPr>
        <p:spPr>
          <a:xfrm>
            <a:off x="8205558" y="3158085"/>
            <a:ext cx="160337" cy="160337"/>
          </a:xfrm>
          <a:prstGeom prst="hexagon">
            <a:avLst/>
          </a:prstGeom>
          <a:solidFill>
            <a:srgbClr val="CDFBFA"/>
          </a:solidFill>
          <a:ln w="1905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49" name="Octogone 48"/>
          <p:cNvSpPr/>
          <p:nvPr/>
        </p:nvSpPr>
        <p:spPr>
          <a:xfrm>
            <a:off x="8215086" y="1601262"/>
            <a:ext cx="160337" cy="160337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ctogone 49"/>
          <p:cNvSpPr/>
          <p:nvPr/>
        </p:nvSpPr>
        <p:spPr>
          <a:xfrm>
            <a:off x="8215085" y="1859230"/>
            <a:ext cx="160337" cy="161925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1" name="Octogone 50"/>
          <p:cNvSpPr/>
          <p:nvPr/>
        </p:nvSpPr>
        <p:spPr>
          <a:xfrm>
            <a:off x="8215084" y="2146380"/>
            <a:ext cx="160337" cy="160337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2" name="Hexagone 51"/>
          <p:cNvSpPr/>
          <p:nvPr/>
        </p:nvSpPr>
        <p:spPr>
          <a:xfrm>
            <a:off x="8221433" y="3687469"/>
            <a:ext cx="160337" cy="161925"/>
          </a:xfrm>
          <a:prstGeom prst="hexagon">
            <a:avLst/>
          </a:prstGeom>
          <a:solidFill>
            <a:srgbClr val="CDFBFA"/>
          </a:solidFill>
          <a:ln w="1905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3" name="Losange 52"/>
          <p:cNvSpPr/>
          <p:nvPr/>
        </p:nvSpPr>
        <p:spPr>
          <a:xfrm>
            <a:off x="8219845" y="3434449"/>
            <a:ext cx="161925" cy="161925"/>
          </a:xfrm>
          <a:prstGeom prst="diamond">
            <a:avLst/>
          </a:prstGeom>
          <a:solidFill>
            <a:srgbClr val="CDF1FB"/>
          </a:solidFill>
          <a:ln w="1905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4" name="Pentagone régulier 53"/>
          <p:cNvSpPr/>
          <p:nvPr/>
        </p:nvSpPr>
        <p:spPr>
          <a:xfrm>
            <a:off x="8204763" y="4494348"/>
            <a:ext cx="161925" cy="161925"/>
          </a:xfrm>
          <a:prstGeom prst="pentagon">
            <a:avLst/>
          </a:prstGeom>
          <a:solidFill>
            <a:srgbClr val="FFF5D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6" name="Pentagone régulier 55"/>
          <p:cNvSpPr/>
          <p:nvPr/>
        </p:nvSpPr>
        <p:spPr>
          <a:xfrm>
            <a:off x="8359549" y="4765451"/>
            <a:ext cx="160337" cy="160337"/>
          </a:xfrm>
          <a:prstGeom prst="pentagon">
            <a:avLst/>
          </a:prstGeom>
          <a:solidFill>
            <a:srgbClr val="FFF5D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7" name="Hexagone 56"/>
          <p:cNvSpPr/>
          <p:nvPr/>
        </p:nvSpPr>
        <p:spPr>
          <a:xfrm>
            <a:off x="8162699" y="4767038"/>
            <a:ext cx="160337" cy="161925"/>
          </a:xfrm>
          <a:prstGeom prst="hexagon">
            <a:avLst/>
          </a:prstGeom>
          <a:solidFill>
            <a:srgbClr val="CDFBFA"/>
          </a:solidFill>
          <a:ln w="1905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8" name="Octogone 57"/>
          <p:cNvSpPr/>
          <p:nvPr/>
        </p:nvSpPr>
        <p:spPr>
          <a:xfrm>
            <a:off x="7953149" y="4767038"/>
            <a:ext cx="161925" cy="161925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59" name="Pentagone régulier 58"/>
          <p:cNvSpPr/>
          <p:nvPr/>
        </p:nvSpPr>
        <p:spPr>
          <a:xfrm>
            <a:off x="8348436" y="5591741"/>
            <a:ext cx="160338" cy="161925"/>
          </a:xfrm>
          <a:prstGeom prst="pentagon">
            <a:avLst/>
          </a:prstGeom>
          <a:solidFill>
            <a:srgbClr val="FFF5D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0" name="Hexagone 59"/>
          <p:cNvSpPr/>
          <p:nvPr/>
        </p:nvSpPr>
        <p:spPr>
          <a:xfrm>
            <a:off x="8149999" y="5602853"/>
            <a:ext cx="161925" cy="160338"/>
          </a:xfrm>
          <a:prstGeom prst="hexagon">
            <a:avLst/>
          </a:prstGeom>
          <a:solidFill>
            <a:srgbClr val="CDFBFA"/>
          </a:solidFill>
          <a:ln w="1905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1" name="Octogone 60"/>
          <p:cNvSpPr/>
          <p:nvPr/>
        </p:nvSpPr>
        <p:spPr>
          <a:xfrm>
            <a:off x="7949974" y="5602853"/>
            <a:ext cx="161925" cy="160338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2" name="Pentagone régulier 61"/>
          <p:cNvSpPr/>
          <p:nvPr/>
        </p:nvSpPr>
        <p:spPr>
          <a:xfrm>
            <a:off x="8351611" y="5023416"/>
            <a:ext cx="161925" cy="160337"/>
          </a:xfrm>
          <a:prstGeom prst="pentagon">
            <a:avLst/>
          </a:prstGeom>
          <a:solidFill>
            <a:srgbClr val="FFF5D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3" name="Hexagone 62"/>
          <p:cNvSpPr/>
          <p:nvPr/>
        </p:nvSpPr>
        <p:spPr>
          <a:xfrm>
            <a:off x="8154761" y="5013891"/>
            <a:ext cx="160338" cy="160337"/>
          </a:xfrm>
          <a:prstGeom prst="hexagon">
            <a:avLst/>
          </a:prstGeom>
          <a:solidFill>
            <a:srgbClr val="CDFBFA"/>
          </a:solidFill>
          <a:ln w="1905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4" name="Octogone 63"/>
          <p:cNvSpPr/>
          <p:nvPr/>
        </p:nvSpPr>
        <p:spPr>
          <a:xfrm>
            <a:off x="7954736" y="5013891"/>
            <a:ext cx="160338" cy="160337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5" name="Pentagone régulier 64"/>
          <p:cNvSpPr/>
          <p:nvPr/>
        </p:nvSpPr>
        <p:spPr>
          <a:xfrm>
            <a:off x="8351611" y="5301228"/>
            <a:ext cx="161925" cy="161925"/>
          </a:xfrm>
          <a:prstGeom prst="pentagon">
            <a:avLst/>
          </a:prstGeom>
          <a:solidFill>
            <a:srgbClr val="FFF5D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6" name="Hexagone 65"/>
          <p:cNvSpPr/>
          <p:nvPr/>
        </p:nvSpPr>
        <p:spPr>
          <a:xfrm>
            <a:off x="8154761" y="5291703"/>
            <a:ext cx="160338" cy="161925"/>
          </a:xfrm>
          <a:prstGeom prst="hexagon">
            <a:avLst/>
          </a:prstGeom>
          <a:solidFill>
            <a:srgbClr val="CDFBFA"/>
          </a:solidFill>
          <a:ln w="19050">
            <a:solidFill>
              <a:srgbClr val="26E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7" name="Octogone 66"/>
          <p:cNvSpPr/>
          <p:nvPr/>
        </p:nvSpPr>
        <p:spPr>
          <a:xfrm>
            <a:off x="7954736" y="5291703"/>
            <a:ext cx="160338" cy="161925"/>
          </a:xfrm>
          <a:prstGeom prst="octagon">
            <a:avLst/>
          </a:prstGeom>
          <a:solidFill>
            <a:srgbClr val="FFEBED"/>
          </a:solidFill>
          <a:ln w="19050">
            <a:solidFill>
              <a:srgbClr val="E5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8" name="Losange 67"/>
          <p:cNvSpPr/>
          <p:nvPr/>
        </p:nvSpPr>
        <p:spPr>
          <a:xfrm>
            <a:off x="8567511" y="4771801"/>
            <a:ext cx="160338" cy="161925"/>
          </a:xfrm>
          <a:prstGeom prst="diamond">
            <a:avLst/>
          </a:prstGeom>
          <a:solidFill>
            <a:srgbClr val="CDF1FB"/>
          </a:solidFill>
          <a:ln w="1905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69" name="Losange 68"/>
          <p:cNvSpPr/>
          <p:nvPr/>
        </p:nvSpPr>
        <p:spPr>
          <a:xfrm>
            <a:off x="8564336" y="5045641"/>
            <a:ext cx="160338" cy="160337"/>
          </a:xfrm>
          <a:prstGeom prst="diamond">
            <a:avLst/>
          </a:prstGeom>
          <a:solidFill>
            <a:srgbClr val="CDF1FB"/>
          </a:solidFill>
          <a:ln w="1905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70" name="Losange 69"/>
          <p:cNvSpPr/>
          <p:nvPr/>
        </p:nvSpPr>
        <p:spPr>
          <a:xfrm>
            <a:off x="8561161" y="5305991"/>
            <a:ext cx="161925" cy="161925"/>
          </a:xfrm>
          <a:prstGeom prst="diamond">
            <a:avLst/>
          </a:prstGeom>
          <a:solidFill>
            <a:srgbClr val="CDF1FB"/>
          </a:solidFill>
          <a:ln w="1905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71" name="Losange 70"/>
          <p:cNvSpPr/>
          <p:nvPr/>
        </p:nvSpPr>
        <p:spPr>
          <a:xfrm>
            <a:off x="8561161" y="5604441"/>
            <a:ext cx="161925" cy="160337"/>
          </a:xfrm>
          <a:prstGeom prst="diamond">
            <a:avLst/>
          </a:prstGeom>
          <a:solidFill>
            <a:srgbClr val="CDF1FB"/>
          </a:solidFill>
          <a:ln w="19050">
            <a:solidFill>
              <a:srgbClr val="70D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noAutofit/>
          </a:bodyPr>
          <a:lstStyle/>
          <a:p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9131979" y="1098545"/>
            <a:ext cx="2952000" cy="760685"/>
          </a:xfrm>
          <a:prstGeom prst="roundRect">
            <a:avLst>
              <a:gd name="adj" fmla="val 7779"/>
            </a:avLst>
          </a:prstGeom>
          <a:solidFill>
            <a:srgbClr val="FFEBED"/>
          </a:solidFill>
          <a:ln w="76200" cap="flat" cmpd="sng" algn="ctr">
            <a:solidFill>
              <a:srgbClr val="E50019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8959326" y="1143602"/>
            <a:ext cx="3086639" cy="42871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36000" rIns="0" bIns="0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fr-FR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Optimisation du transport (charge et paramètres de </a:t>
            </a:r>
            <a:r>
              <a:rPr lang="fr-FR" sz="1400" b="1" kern="1200" dirty="0" err="1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Twiss</a:t>
            </a:r>
            <a:r>
              <a:rPr lang="fr-FR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)</a:t>
            </a:r>
            <a:r>
              <a:rPr lang="fr-FR" sz="1400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" name="Rectangle à coins arrondis 75"/>
          <p:cNvSpPr/>
          <p:nvPr/>
        </p:nvSpPr>
        <p:spPr>
          <a:xfrm>
            <a:off x="9131979" y="3679058"/>
            <a:ext cx="2952000" cy="756000"/>
          </a:xfrm>
          <a:prstGeom prst="roundRect">
            <a:avLst>
              <a:gd name="adj" fmla="val 7779"/>
            </a:avLst>
          </a:prstGeom>
          <a:solidFill>
            <a:srgbClr val="CDF1FB"/>
          </a:solidFill>
          <a:ln w="76200" cap="flat" cmpd="sng" algn="ctr">
            <a:solidFill>
              <a:srgbClr val="70D8F4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9047657" y="3782648"/>
            <a:ext cx="2864658" cy="42871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36000" rIns="0" bIns="0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en-US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Nouvelle conception de la zone </a:t>
            </a:r>
            <a:r>
              <a:rPr lang="en-US" sz="1400" b="1" kern="1200" dirty="0" err="1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d’interaction</a:t>
            </a:r>
            <a:r>
              <a:rPr lang="en-US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 : SMILE 2</a:t>
            </a: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" name="Rectangle à coins arrondis 77"/>
          <p:cNvSpPr/>
          <p:nvPr/>
        </p:nvSpPr>
        <p:spPr>
          <a:xfrm>
            <a:off x="9131979" y="2869133"/>
            <a:ext cx="2952000" cy="756000"/>
          </a:xfrm>
          <a:prstGeom prst="roundRect">
            <a:avLst>
              <a:gd name="adj" fmla="val 7779"/>
            </a:avLst>
          </a:prstGeom>
          <a:solidFill>
            <a:srgbClr val="FFF5D5"/>
          </a:solidFill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9" name="Rectangle à coins arrondis 78"/>
          <p:cNvSpPr/>
          <p:nvPr/>
        </p:nvSpPr>
        <p:spPr>
          <a:xfrm>
            <a:off x="9151660" y="2891563"/>
            <a:ext cx="2885201" cy="42871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Utilisation du laser à 1064 nm plutôt que 532 nm avec une méthode d’alignement à distance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0" name="Rectangle à coins arrondis 79"/>
          <p:cNvSpPr/>
          <p:nvPr/>
        </p:nvSpPr>
        <p:spPr>
          <a:xfrm>
            <a:off x="9131979" y="1981976"/>
            <a:ext cx="2952000" cy="756000"/>
          </a:xfrm>
          <a:prstGeom prst="roundRect">
            <a:avLst>
              <a:gd name="adj" fmla="val 7779"/>
            </a:avLst>
          </a:prstGeom>
          <a:solidFill>
            <a:srgbClr val="CDFBFA"/>
          </a:solidFill>
          <a:ln w="76200" cap="flat" cmpd="sng" algn="ctr">
            <a:solidFill>
              <a:srgbClr val="26EEE9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2663" tIns="46331" rIns="92663" bIns="46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1" name="Rectangle à coins arrondis 80"/>
          <p:cNvSpPr/>
          <p:nvPr/>
        </p:nvSpPr>
        <p:spPr>
          <a:xfrm>
            <a:off x="9042828" y="2061696"/>
            <a:ext cx="2832551" cy="42871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36000" rIns="0" bIns="0"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en-US" sz="1400" b="1" kern="1200" dirty="0" err="1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Etirement</a:t>
            </a:r>
            <a:r>
              <a:rPr lang="en-US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400" b="1" kern="1200" dirty="0" err="1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temporel</a:t>
            </a:r>
            <a:r>
              <a:rPr lang="en-US" sz="1400" b="1" kern="1200" dirty="0">
                <a:solidFill>
                  <a:srgbClr val="262626"/>
                </a:solidFill>
                <a:effectLst/>
                <a:ea typeface="Times New Roman" panose="02020603050405020304" pitchFamily="18" charset="0"/>
              </a:rPr>
              <a:t> par CPA (Chirped Pulse Amplification)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" name="Losange 81"/>
          <p:cNvSpPr/>
          <p:nvPr/>
        </p:nvSpPr>
        <p:spPr>
          <a:xfrm>
            <a:off x="8912721" y="3898588"/>
            <a:ext cx="134936" cy="134936"/>
          </a:xfrm>
          <a:prstGeom prst="diamond">
            <a:avLst/>
          </a:prstGeom>
          <a:solidFill>
            <a:srgbClr val="CDF1FB"/>
          </a:solidFill>
          <a:ln w="19050" cap="flat" cmpd="sng" algn="ctr">
            <a:solidFill>
              <a:srgbClr val="70D8F4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endParaRPr lang="fr-FR"/>
          </a:p>
        </p:txBody>
      </p:sp>
      <p:sp>
        <p:nvSpPr>
          <p:cNvPr id="83" name="Pentagone régulier 82"/>
          <p:cNvSpPr/>
          <p:nvPr/>
        </p:nvSpPr>
        <p:spPr>
          <a:xfrm>
            <a:off x="8911815" y="3138554"/>
            <a:ext cx="134936" cy="134937"/>
          </a:xfrm>
          <a:prstGeom prst="pentagon">
            <a:avLst/>
          </a:prstGeom>
          <a:solidFill>
            <a:srgbClr val="FFF5D5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endParaRPr lang="fr-FR"/>
          </a:p>
        </p:txBody>
      </p:sp>
      <p:sp>
        <p:nvSpPr>
          <p:cNvPr id="84" name="Hexagone 83"/>
          <p:cNvSpPr/>
          <p:nvPr/>
        </p:nvSpPr>
        <p:spPr>
          <a:xfrm>
            <a:off x="8906615" y="2124755"/>
            <a:ext cx="134936" cy="134936"/>
          </a:xfrm>
          <a:prstGeom prst="hexagon">
            <a:avLst/>
          </a:prstGeom>
          <a:solidFill>
            <a:srgbClr val="CDFBFA"/>
          </a:solidFill>
          <a:ln w="19050" cap="flat" cmpd="sng" algn="ctr">
            <a:solidFill>
              <a:srgbClr val="26EEE9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endParaRPr lang="fr-FR"/>
          </a:p>
        </p:txBody>
      </p:sp>
      <p:sp>
        <p:nvSpPr>
          <p:cNvPr id="85" name="Octogone 84"/>
          <p:cNvSpPr/>
          <p:nvPr/>
        </p:nvSpPr>
        <p:spPr>
          <a:xfrm>
            <a:off x="8912721" y="1241896"/>
            <a:ext cx="134936" cy="134936"/>
          </a:xfrm>
          <a:prstGeom prst="octagon">
            <a:avLst/>
          </a:prstGeom>
          <a:solidFill>
            <a:srgbClr val="FFEBED"/>
          </a:solidFill>
          <a:ln w="19050" cap="flat" cmpd="sng" algn="ctr">
            <a:solidFill>
              <a:srgbClr val="E50019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02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878" y="1239416"/>
            <a:ext cx="2914650" cy="1000125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5713025" y="5537658"/>
            <a:ext cx="10013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3B3939"/>
                </a:solidFill>
                <a:ea typeface="Times New Roman" panose="02020603050405020304" pitchFamily="18" charset="0"/>
              </a:rPr>
              <a:t>Puissance crête diminuée d’un facteur 3 (facteur ~18 visé)</a:t>
            </a:r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1440087" y="1369597"/>
            <a:ext cx="4805580" cy="1800334"/>
            <a:chOff x="1584935" y="1706853"/>
            <a:chExt cx="2584543" cy="968260"/>
          </a:xfrm>
        </p:grpSpPr>
        <p:sp>
          <p:nvSpPr>
            <p:cNvPr id="29" name="Organigramme : Stockage à accès direct 28"/>
            <p:cNvSpPr/>
            <p:nvPr/>
          </p:nvSpPr>
          <p:spPr>
            <a:xfrm rot="8724365">
              <a:off x="2599926" y="1853112"/>
              <a:ext cx="435473" cy="120516"/>
            </a:xfrm>
            <a:prstGeom prst="flowChartMagneticDrum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isometricLeftDown">
                <a:rot lat="0" lon="270000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2163" y="1952337"/>
              <a:ext cx="188680" cy="301887"/>
            </a:xfrm>
            <a:prstGeom prst="rect">
              <a:avLst/>
            </a:prstGeom>
          </p:spPr>
        </p:pic>
        <p:cxnSp>
          <p:nvCxnSpPr>
            <p:cNvPr id="31" name="Connecteur droit 30"/>
            <p:cNvCxnSpPr>
              <a:cxnSpLocks noChangeAspect="1"/>
            </p:cNvCxnSpPr>
            <p:nvPr/>
          </p:nvCxnSpPr>
          <p:spPr>
            <a:xfrm>
              <a:off x="1584935" y="2117698"/>
              <a:ext cx="1224000" cy="506685"/>
            </a:xfrm>
            <a:prstGeom prst="line">
              <a:avLst/>
            </a:prstGeom>
            <a:noFill/>
            <a:ln w="28575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32" name="Groupe 31"/>
            <p:cNvGrpSpPr/>
            <p:nvPr/>
          </p:nvGrpSpPr>
          <p:grpSpPr>
            <a:xfrm>
              <a:off x="2006755" y="2162363"/>
              <a:ext cx="471853" cy="340008"/>
              <a:chOff x="4487324" y="2382791"/>
              <a:chExt cx="714608" cy="514931"/>
            </a:xfrm>
          </p:grpSpPr>
          <p:sp>
            <p:nvSpPr>
              <p:cNvPr id="33" name="Ellipse 32"/>
              <p:cNvSpPr/>
              <p:nvPr/>
            </p:nvSpPr>
            <p:spPr>
              <a:xfrm>
                <a:off x="4515383" y="2432902"/>
                <a:ext cx="610721" cy="464820"/>
              </a:xfrm>
              <a:prstGeom prst="ellips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4487324" y="2579226"/>
                <a:ext cx="686549" cy="29216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4776306" y="2382791"/>
                <a:ext cx="425626" cy="31114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Forme libre 35"/>
            <p:cNvSpPr/>
            <p:nvPr/>
          </p:nvSpPr>
          <p:spPr>
            <a:xfrm>
              <a:off x="1992597" y="2078384"/>
              <a:ext cx="461975" cy="150866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909" h="339998">
                  <a:moveTo>
                    <a:pt x="0" y="263162"/>
                  </a:moveTo>
                  <a:cubicBezTo>
                    <a:pt x="321945" y="350792"/>
                    <a:pt x="375039" y="353621"/>
                    <a:pt x="641824" y="320392"/>
                  </a:cubicBezTo>
                  <a:cubicBezTo>
                    <a:pt x="908609" y="287163"/>
                    <a:pt x="1294629" y="62230"/>
                    <a:pt x="1375909" y="0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Forme libre 36"/>
            <p:cNvSpPr/>
            <p:nvPr/>
          </p:nvSpPr>
          <p:spPr>
            <a:xfrm rot="4293512">
              <a:off x="2377104" y="2275472"/>
              <a:ext cx="347932" cy="169580"/>
            </a:xfrm>
            <a:custGeom>
              <a:avLst/>
              <a:gdLst>
                <a:gd name="connsiteX0" fmla="*/ 0 w 1257300"/>
                <a:gd name="connsiteY0" fmla="*/ 365760 h 365760"/>
                <a:gd name="connsiteX1" fmla="*/ 929640 w 1257300"/>
                <a:gd name="connsiteY1" fmla="*/ 297180 h 365760"/>
                <a:gd name="connsiteX2" fmla="*/ 1257300 w 1257300"/>
                <a:gd name="connsiteY2" fmla="*/ 0 h 365760"/>
                <a:gd name="connsiteX0" fmla="*/ 0 w 1257300"/>
                <a:gd name="connsiteY0" fmla="*/ 365760 h 436607"/>
                <a:gd name="connsiteX1" fmla="*/ 609600 w 1257300"/>
                <a:gd name="connsiteY1" fmla="*/ 419100 h 436607"/>
                <a:gd name="connsiteX2" fmla="*/ 1257300 w 1257300"/>
                <a:gd name="connsiteY2" fmla="*/ 0 h 436607"/>
                <a:gd name="connsiteX0" fmla="*/ 0 w 1257300"/>
                <a:gd name="connsiteY0" fmla="*/ 365760 h 433677"/>
                <a:gd name="connsiteX1" fmla="*/ 609600 w 1257300"/>
                <a:gd name="connsiteY1" fmla="*/ 419100 h 433677"/>
                <a:gd name="connsiteX2" fmla="*/ 1257300 w 1257300"/>
                <a:gd name="connsiteY2" fmla="*/ 0 h 433677"/>
                <a:gd name="connsiteX0" fmla="*/ 0 w 1257300"/>
                <a:gd name="connsiteY0" fmla="*/ 365760 h 468771"/>
                <a:gd name="connsiteX1" fmla="*/ 746760 w 1257300"/>
                <a:gd name="connsiteY1" fmla="*/ 457200 h 468771"/>
                <a:gd name="connsiteX2" fmla="*/ 1257300 w 1257300"/>
                <a:gd name="connsiteY2" fmla="*/ 0 h 468771"/>
                <a:gd name="connsiteX0" fmla="*/ 0 w 1181100"/>
                <a:gd name="connsiteY0" fmla="*/ 297180 h 464663"/>
                <a:gd name="connsiteX1" fmla="*/ 670560 w 1181100"/>
                <a:gd name="connsiteY1" fmla="*/ 457200 h 464663"/>
                <a:gd name="connsiteX2" fmla="*/ 1181100 w 1181100"/>
                <a:gd name="connsiteY2" fmla="*/ 0 h 464663"/>
                <a:gd name="connsiteX0" fmla="*/ 0 w 1181100"/>
                <a:gd name="connsiteY0" fmla="*/ 297180 h 468649"/>
                <a:gd name="connsiteX1" fmla="*/ 670560 w 1181100"/>
                <a:gd name="connsiteY1" fmla="*/ 457200 h 468649"/>
                <a:gd name="connsiteX2" fmla="*/ 1181100 w 1181100"/>
                <a:gd name="connsiteY2" fmla="*/ 0 h 468649"/>
                <a:gd name="connsiteX0" fmla="*/ 0 w 1181100"/>
                <a:gd name="connsiteY0" fmla="*/ 297180 h 420498"/>
                <a:gd name="connsiteX1" fmla="*/ 701040 w 1181100"/>
                <a:gd name="connsiteY1" fmla="*/ 403860 h 420498"/>
                <a:gd name="connsiteX2" fmla="*/ 1181100 w 1181100"/>
                <a:gd name="connsiteY2" fmla="*/ 0 h 420498"/>
                <a:gd name="connsiteX0" fmla="*/ 0 w 1181100"/>
                <a:gd name="connsiteY0" fmla="*/ 297180 h 378514"/>
                <a:gd name="connsiteX1" fmla="*/ 670560 w 1181100"/>
                <a:gd name="connsiteY1" fmla="*/ 350520 h 378514"/>
                <a:gd name="connsiteX2" fmla="*/ 1181100 w 1181100"/>
                <a:gd name="connsiteY2" fmla="*/ 0 h 378514"/>
                <a:gd name="connsiteX0" fmla="*/ 0 w 1181100"/>
                <a:gd name="connsiteY0" fmla="*/ 297180 h 352775"/>
                <a:gd name="connsiteX1" fmla="*/ 632460 w 1181100"/>
                <a:gd name="connsiteY1" fmla="*/ 304800 h 352775"/>
                <a:gd name="connsiteX2" fmla="*/ 1181100 w 1181100"/>
                <a:gd name="connsiteY2" fmla="*/ 0 h 352775"/>
                <a:gd name="connsiteX0" fmla="*/ 0 w 1375909"/>
                <a:gd name="connsiteY0" fmla="*/ 263162 h 316844"/>
                <a:gd name="connsiteX1" fmla="*/ 632460 w 1375909"/>
                <a:gd name="connsiteY1" fmla="*/ 270782 h 316844"/>
                <a:gd name="connsiteX2" fmla="*/ 1375909 w 1375909"/>
                <a:gd name="connsiteY2" fmla="*/ 0 h 316844"/>
                <a:gd name="connsiteX0" fmla="*/ 0 w 1375909"/>
                <a:gd name="connsiteY0" fmla="*/ 263162 h 344690"/>
                <a:gd name="connsiteX1" fmla="*/ 641824 w 1375909"/>
                <a:gd name="connsiteY1" fmla="*/ 320392 h 344690"/>
                <a:gd name="connsiteX2" fmla="*/ 1375909 w 1375909"/>
                <a:gd name="connsiteY2" fmla="*/ 0 h 344690"/>
                <a:gd name="connsiteX0" fmla="*/ 0 w 1375909"/>
                <a:gd name="connsiteY0" fmla="*/ 263162 h 332215"/>
                <a:gd name="connsiteX1" fmla="*/ 641824 w 1375909"/>
                <a:gd name="connsiteY1" fmla="*/ 320392 h 332215"/>
                <a:gd name="connsiteX2" fmla="*/ 1375909 w 1375909"/>
                <a:gd name="connsiteY2" fmla="*/ 0 h 332215"/>
                <a:gd name="connsiteX0" fmla="*/ 0 w 1375909"/>
                <a:gd name="connsiteY0" fmla="*/ 263162 h 339998"/>
                <a:gd name="connsiteX1" fmla="*/ 641824 w 1375909"/>
                <a:gd name="connsiteY1" fmla="*/ 320392 h 339998"/>
                <a:gd name="connsiteX2" fmla="*/ 1375909 w 1375909"/>
                <a:gd name="connsiteY2" fmla="*/ 0 h 339998"/>
                <a:gd name="connsiteX0" fmla="*/ 0 w 1375909"/>
                <a:gd name="connsiteY0" fmla="*/ 263162 h 625444"/>
                <a:gd name="connsiteX1" fmla="*/ 523309 w 1375909"/>
                <a:gd name="connsiteY1" fmla="*/ 622929 h 625444"/>
                <a:gd name="connsiteX2" fmla="*/ 1375909 w 1375909"/>
                <a:gd name="connsiteY2" fmla="*/ 0 h 625444"/>
                <a:gd name="connsiteX0" fmla="*/ 1 w 1316672"/>
                <a:gd name="connsiteY0" fmla="*/ 240757 h 626254"/>
                <a:gd name="connsiteX1" fmla="*/ 464072 w 1316672"/>
                <a:gd name="connsiteY1" fmla="*/ 622929 h 626254"/>
                <a:gd name="connsiteX2" fmla="*/ 1316672 w 1316672"/>
                <a:gd name="connsiteY2" fmla="*/ 0 h 626254"/>
                <a:gd name="connsiteX0" fmla="*/ -1 w 1316670"/>
                <a:gd name="connsiteY0" fmla="*/ 240757 h 630095"/>
                <a:gd name="connsiteX1" fmla="*/ 464070 w 1316670"/>
                <a:gd name="connsiteY1" fmla="*/ 622929 h 630095"/>
                <a:gd name="connsiteX2" fmla="*/ 1316670 w 1316670"/>
                <a:gd name="connsiteY2" fmla="*/ 0 h 630095"/>
                <a:gd name="connsiteX0" fmla="*/ 1 w 1146848"/>
                <a:gd name="connsiteY0" fmla="*/ 124234 h 508857"/>
                <a:gd name="connsiteX1" fmla="*/ 464072 w 1146848"/>
                <a:gd name="connsiteY1" fmla="*/ 506406 h 508857"/>
                <a:gd name="connsiteX2" fmla="*/ 1146848 w 1146848"/>
                <a:gd name="connsiteY2" fmla="*/ 0 h 508857"/>
                <a:gd name="connsiteX0" fmla="*/ -1 w 1036255"/>
                <a:gd name="connsiteY0" fmla="*/ 0 h 382175"/>
                <a:gd name="connsiteX1" fmla="*/ 464070 w 1036255"/>
                <a:gd name="connsiteY1" fmla="*/ 382172 h 382175"/>
                <a:gd name="connsiteX2" fmla="*/ 1036255 w 1036255"/>
                <a:gd name="connsiteY2" fmla="*/ 7234 h 3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255" h="382175">
                  <a:moveTo>
                    <a:pt x="-1" y="0"/>
                  </a:moveTo>
                  <a:cubicBezTo>
                    <a:pt x="117552" y="293794"/>
                    <a:pt x="291361" y="380966"/>
                    <a:pt x="464070" y="382172"/>
                  </a:cubicBezTo>
                  <a:cubicBezTo>
                    <a:pt x="636779" y="383378"/>
                    <a:pt x="954975" y="69464"/>
                    <a:pt x="1036255" y="72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 flipV="1">
              <a:off x="2268430" y="1981088"/>
              <a:ext cx="456029" cy="32946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4699" y="2222231"/>
              <a:ext cx="909775" cy="13607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900159" y="1883709"/>
              <a:ext cx="610925" cy="340454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 </a:t>
              </a:r>
              <a:r>
                <a:rPr lang="el-G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Δ</a:t>
              </a:r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t  = 30 </a:t>
              </a:r>
              <a:r>
                <a:rPr lang="fr-FR" sz="1050" b="1" dirty="0" err="1">
                  <a:solidFill>
                    <a:srgbClr val="3B3939"/>
                  </a:solidFill>
                  <a:ea typeface="Times New Roman" panose="02020603050405020304" pitchFamily="18" charset="0"/>
                </a:rPr>
                <a:t>ps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r>
                <a:rPr lang="el-G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Δλ</a:t>
              </a:r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 = 250 pm</a:t>
              </a:r>
              <a:r>
                <a:rPr lang="fr-FR" sz="1050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  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r>
                <a:rPr lang="fr-FR" sz="1050" dirty="0">
                  <a:solidFill>
                    <a:prstClr val="black"/>
                  </a:solidFill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86975" y="2450012"/>
              <a:ext cx="823797" cy="225101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algn="ctr"/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Circulateur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r>
                <a:rPr lang="fr-FR" sz="1050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 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r>
                <a:rPr lang="fr-FR" sz="1050" dirty="0">
                  <a:solidFill>
                    <a:prstClr val="black"/>
                  </a:solidFill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272818" y="1706853"/>
              <a:ext cx="1896660" cy="390527"/>
            </a:xfrm>
            <a:prstGeom prst="rect">
              <a:avLst/>
            </a:prstGeom>
          </p:spPr>
          <p:txBody>
            <a:bodyPr wrap="square" lIns="92663" tIns="46331" rIns="92663" bIns="46331">
              <a:noAutofit/>
            </a:bodyPr>
            <a:lstStyle/>
            <a:p>
              <a:pPr algn="ctr"/>
              <a:r>
                <a:rPr lang="fr-FR" sz="1050" b="1" dirty="0" err="1">
                  <a:solidFill>
                    <a:srgbClr val="3B3939"/>
                  </a:solidFill>
                  <a:ea typeface="Times New Roman" panose="02020603050405020304" pitchFamily="18" charset="0"/>
                </a:rPr>
                <a:t>Chirped</a:t>
              </a:r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 </a:t>
              </a:r>
              <a:r>
                <a:rPr lang="fr-FR" sz="1050" b="1" dirty="0" err="1">
                  <a:solidFill>
                    <a:srgbClr val="3B3939"/>
                  </a:solidFill>
                  <a:ea typeface="Times New Roman" panose="02020603050405020304" pitchFamily="18" charset="0"/>
                </a:rPr>
                <a:t>Fiber</a:t>
              </a:r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 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pPr algn="ctr"/>
              <a:r>
                <a:rPr lang="fr-FR" sz="1050" b="1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Bragg </a:t>
              </a:r>
              <a:r>
                <a:rPr lang="fr-FR" sz="1050" b="1" dirty="0" err="1">
                  <a:solidFill>
                    <a:srgbClr val="3B3939"/>
                  </a:solidFill>
                  <a:ea typeface="Times New Roman" panose="02020603050405020304" pitchFamily="18" charset="0"/>
                </a:rPr>
                <a:t>Grating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r>
                <a:rPr lang="fr-FR" sz="1050" dirty="0">
                  <a:solidFill>
                    <a:srgbClr val="3B3939"/>
                  </a:solidFill>
                  <a:ea typeface="Times New Roman" panose="02020603050405020304" pitchFamily="18" charset="0"/>
                </a:rPr>
                <a:t> </a:t>
              </a:r>
              <a:endParaRPr lang="fr-FR" sz="105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r>
                <a:rPr lang="fr-FR" sz="1050" dirty="0">
                  <a:solidFill>
                    <a:prstClr val="black"/>
                  </a:solidFill>
                  <a:ea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628839" y="2582939"/>
            <a:ext cx="1931112" cy="83026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 </a:t>
            </a:r>
            <a:r>
              <a:rPr lang="el-G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Δ</a:t>
            </a:r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t  = 600 </a:t>
            </a:r>
            <a:r>
              <a:rPr lang="fr-FR" sz="105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ps</a:t>
            </a:r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 chirpé</a:t>
            </a:r>
            <a:endParaRPr lang="fr-FR" sz="200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r>
              <a:rPr lang="el-G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Δλ</a:t>
            </a:r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 = 250 pm</a:t>
            </a:r>
            <a:r>
              <a:rPr lang="fr-FR" sz="1050" dirty="0">
                <a:solidFill>
                  <a:srgbClr val="3B3939"/>
                </a:solidFill>
                <a:ea typeface="Times New Roman" panose="02020603050405020304" pitchFamily="18" charset="0"/>
              </a:rPr>
              <a:t> </a:t>
            </a:r>
            <a:endParaRPr lang="fr-FR" sz="20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32" y="1200027"/>
            <a:ext cx="350823" cy="561314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8803553" y="1686162"/>
            <a:ext cx="1193443" cy="305566"/>
            <a:chOff x="8814451" y="1766415"/>
            <a:chExt cx="1193443" cy="305566"/>
          </a:xfrm>
        </p:grpSpPr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500" r="38794" b="4297"/>
            <a:stretch/>
          </p:blipFill>
          <p:spPr>
            <a:xfrm>
              <a:off x="8814451" y="1766415"/>
              <a:ext cx="282577" cy="242143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202" t="-17235" r="-14888" b="4296"/>
            <a:stretch/>
          </p:blipFill>
          <p:spPr>
            <a:xfrm>
              <a:off x="9099844" y="1786231"/>
              <a:ext cx="908050" cy="285750"/>
            </a:xfrm>
            <a:prstGeom prst="rect">
              <a:avLst/>
            </a:prstGeom>
          </p:spPr>
        </p:pic>
      </p:grpSp>
      <p:pic>
        <p:nvPicPr>
          <p:cNvPr id="54" name="Imag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176" y="2048792"/>
            <a:ext cx="1691594" cy="253013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2093" y="1569459"/>
            <a:ext cx="771525" cy="238125"/>
          </a:xfrm>
          <a:prstGeom prst="rect">
            <a:avLst/>
          </a:prstGeom>
        </p:spPr>
      </p:pic>
      <p:cxnSp>
        <p:nvCxnSpPr>
          <p:cNvPr id="47" name="Connecteur droit avec flèche 46"/>
          <p:cNvCxnSpPr/>
          <p:nvPr/>
        </p:nvCxnSpPr>
        <p:spPr>
          <a:xfrm flipV="1">
            <a:off x="5891948" y="1796629"/>
            <a:ext cx="14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386170" y="1135256"/>
            <a:ext cx="962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entrée</a:t>
            </a:r>
            <a:endParaRPr lang="fr-FR" sz="1400" dirty="0"/>
          </a:p>
        </p:txBody>
      </p:sp>
      <p:cxnSp>
        <p:nvCxnSpPr>
          <p:cNvPr id="61" name="Connecteur droit avec flèche 60"/>
          <p:cNvCxnSpPr/>
          <p:nvPr/>
        </p:nvCxnSpPr>
        <p:spPr>
          <a:xfrm flipH="1" flipV="1">
            <a:off x="5891948" y="2008679"/>
            <a:ext cx="14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095763" y="2218052"/>
            <a:ext cx="774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sortie</a:t>
            </a:r>
            <a:endParaRPr lang="fr-FR" sz="1400" dirty="0"/>
          </a:p>
        </p:txBody>
      </p:sp>
      <p:sp>
        <p:nvSpPr>
          <p:cNvPr id="65" name="Rectangle 64"/>
          <p:cNvSpPr/>
          <p:nvPr/>
        </p:nvSpPr>
        <p:spPr>
          <a:xfrm>
            <a:off x="8656751" y="614194"/>
            <a:ext cx="3152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3B3939"/>
                </a:solidFill>
                <a:latin typeface="Calibri Light" panose="020F0302020204030204"/>
              </a:rPr>
              <a:t>Variation d’indice de réfraction n périodique et </a:t>
            </a:r>
            <a:r>
              <a:rPr lang="fr-FR" b="1" dirty="0" err="1">
                <a:solidFill>
                  <a:srgbClr val="3B3939"/>
                </a:solidFill>
                <a:latin typeface="Calibri Light" panose="020F0302020204030204"/>
              </a:rPr>
              <a:t>chirpée</a:t>
            </a:r>
            <a:endParaRPr lang="fr-FR" dirty="0"/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348" y="2489458"/>
            <a:ext cx="2914650" cy="1000125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202" y="2450069"/>
            <a:ext cx="350823" cy="561314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57" t="1" r="38794" b="-1174"/>
          <a:stretch/>
        </p:blipFill>
        <p:spPr>
          <a:xfrm>
            <a:off x="10793309" y="2951444"/>
            <a:ext cx="168291" cy="255984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52" t="-17235" r="-14889" b="4296"/>
          <a:stretch/>
        </p:blipFill>
        <p:spPr>
          <a:xfrm>
            <a:off x="11112396" y="1889204"/>
            <a:ext cx="760070" cy="1421146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18714" b="7490"/>
          <a:stretch/>
        </p:blipFill>
        <p:spPr>
          <a:xfrm>
            <a:off x="9936580" y="2736948"/>
            <a:ext cx="627146" cy="366589"/>
          </a:xfrm>
          <a:prstGeom prst="rect">
            <a:avLst/>
          </a:prstGeom>
        </p:spPr>
      </p:pic>
      <p:cxnSp>
        <p:nvCxnSpPr>
          <p:cNvPr id="86" name="Connecteur droit avec flèche 85"/>
          <p:cNvCxnSpPr/>
          <p:nvPr/>
        </p:nvCxnSpPr>
        <p:spPr>
          <a:xfrm flipV="1">
            <a:off x="7767418" y="3046671"/>
            <a:ext cx="14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261640" y="2385298"/>
            <a:ext cx="962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entrée</a:t>
            </a:r>
            <a:endParaRPr lang="fr-FR" sz="1400" dirty="0"/>
          </a:p>
        </p:txBody>
      </p:sp>
      <p:cxnSp>
        <p:nvCxnSpPr>
          <p:cNvPr id="88" name="Connecteur droit avec flèche 87"/>
          <p:cNvCxnSpPr/>
          <p:nvPr/>
        </p:nvCxnSpPr>
        <p:spPr>
          <a:xfrm flipH="1" flipV="1">
            <a:off x="7769265" y="3196210"/>
            <a:ext cx="14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971233" y="3468094"/>
            <a:ext cx="774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sortie</a:t>
            </a:r>
            <a:endParaRPr lang="fr-FR" sz="1400" dirty="0"/>
          </a:p>
        </p:txBody>
      </p:sp>
      <p:sp>
        <p:nvSpPr>
          <p:cNvPr id="91" name="Rectangle 90"/>
          <p:cNvSpPr/>
          <p:nvPr/>
        </p:nvSpPr>
        <p:spPr>
          <a:xfrm>
            <a:off x="7973920" y="2455144"/>
            <a:ext cx="252418" cy="46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sz="1400" dirty="0"/>
          </a:p>
        </p:txBody>
      </p:sp>
      <p:sp>
        <p:nvSpPr>
          <p:cNvPr id="92" name="Rectangle 91"/>
          <p:cNvSpPr/>
          <p:nvPr/>
        </p:nvSpPr>
        <p:spPr>
          <a:xfrm>
            <a:off x="7964698" y="2582517"/>
            <a:ext cx="252418" cy="46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sz="1400" dirty="0"/>
          </a:p>
        </p:txBody>
      </p:sp>
      <p:pic>
        <p:nvPicPr>
          <p:cNvPr id="93" name="Image 9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57" t="1" r="38794" b="-1174"/>
          <a:stretch/>
        </p:blipFill>
        <p:spPr>
          <a:xfrm>
            <a:off x="8426614" y="3197469"/>
            <a:ext cx="168291" cy="255984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52" t="-17235" r="-14889" b="4296"/>
          <a:stretch/>
        </p:blipFill>
        <p:spPr>
          <a:xfrm>
            <a:off x="8699981" y="2104749"/>
            <a:ext cx="760070" cy="1421146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18714" b="7490"/>
          <a:stretch/>
        </p:blipFill>
        <p:spPr>
          <a:xfrm>
            <a:off x="7569885" y="3059173"/>
            <a:ext cx="627146" cy="366589"/>
          </a:xfrm>
          <a:prstGeom prst="rect">
            <a:avLst/>
          </a:prstGeom>
        </p:spPr>
      </p:pic>
      <p:sp>
        <p:nvSpPr>
          <p:cNvPr id="96" name="Rectangle avec coin rogné 95"/>
          <p:cNvSpPr/>
          <p:nvPr/>
        </p:nvSpPr>
        <p:spPr>
          <a:xfrm>
            <a:off x="212255" y="3197252"/>
            <a:ext cx="4990157" cy="655377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-157710" y="3199472"/>
                <a:ext cx="5721993" cy="867233"/>
              </a:xfrm>
              <a:prstGeom prst="rect">
                <a:avLst/>
              </a:prstGeom>
            </p:spPr>
            <p:txBody>
              <a:bodyPr wrap="square" lIns="92663" tIns="46331" rIns="92663" bIns="46331">
                <a:noAutofit/>
              </a:bodyPr>
              <a:lstStyle/>
              <a:p>
                <a:pPr algn="ctr"/>
                <a:r>
                  <a:rPr lang="fr-FR" sz="1600" b="1" dirty="0">
                    <a:solidFill>
                      <a:srgbClr val="3B3939"/>
                    </a:solidFill>
                    <a:ea typeface="Times New Roman" panose="02020603050405020304" pitchFamily="18" charset="0"/>
                  </a:rPr>
                  <a:t>Problème : la SPM induit des pics dans le spectre</a:t>
                </a:r>
              </a:p>
              <a:p>
                <a:pPr algn="ctr"/>
                <a:r>
                  <a:rPr lang="fr-FR" sz="1600" b="1" dirty="0">
                    <a:solidFill>
                      <a:srgbClr val="3B3939"/>
                    </a:solidFill>
                    <a:ea typeface="Times New Roman" panose="02020603050405020304" pitchFamily="18" charset="0"/>
                  </a:rPr>
                  <a:t>Pics dans le spectre </a:t>
                </a:r>
                <a14:m>
                  <m:oMath xmlns:m="http://schemas.openxmlformats.org/officeDocument/2006/math">
                    <m:r>
                      <a:rPr lang="fr-FR" sz="1600" b="1" i="1" dirty="0" smtClean="0">
                        <a:solidFill>
                          <a:srgbClr val="3B393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fr-FR" sz="1600" b="1" dirty="0">
                    <a:solidFill>
                      <a:srgbClr val="3B3939"/>
                    </a:solidFill>
                    <a:ea typeface="Times New Roman" panose="02020603050405020304" pitchFamily="18" charset="0"/>
                  </a:rPr>
                  <a:t> pics dans le profil temporel</a:t>
                </a:r>
                <a:endParaRPr lang="fr-FR" sz="1600" dirty="0">
                  <a:solidFill>
                    <a:prstClr val="black"/>
                  </a:solidFill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7710" y="3199472"/>
                <a:ext cx="5721993" cy="867233"/>
              </a:xfrm>
              <a:prstGeom prst="rect">
                <a:avLst/>
              </a:prstGeom>
              <a:blipFill>
                <a:blip r:embed="rId6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avec coin rogné 99"/>
          <p:cNvSpPr/>
          <p:nvPr/>
        </p:nvSpPr>
        <p:spPr>
          <a:xfrm>
            <a:off x="1736714" y="5912288"/>
            <a:ext cx="8387019" cy="864000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00" b="1" dirty="0">
              <a:solidFill>
                <a:srgbClr val="1F4E79"/>
              </a:solidFill>
              <a:ea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535948" y="6124000"/>
            <a:ext cx="3860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</a:rPr>
              <a:t>Nécessite un spectre initial plus large</a:t>
            </a:r>
          </a:p>
          <a:p>
            <a:pPr algn="ctr"/>
            <a:r>
              <a:rPr lang="fr-FR" sz="1600" b="1" dirty="0">
                <a:solidFill>
                  <a:srgbClr val="3B3939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Nouvel oscillateur attendu fin 2025</a:t>
            </a:r>
            <a:endParaRPr lang="fr-FR" sz="1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102" name="Connecteur droit avec flèche 101"/>
          <p:cNvCxnSpPr/>
          <p:nvPr/>
        </p:nvCxnSpPr>
        <p:spPr>
          <a:xfrm>
            <a:off x="4639275" y="6343650"/>
            <a:ext cx="688198" cy="0"/>
          </a:xfrm>
          <a:prstGeom prst="straightConnector1">
            <a:avLst/>
          </a:prstGeom>
          <a:ln w="76200">
            <a:solidFill>
              <a:srgbClr val="B81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 de texte 7"/>
          <p:cNvSpPr txBox="1"/>
          <p:nvPr/>
        </p:nvSpPr>
        <p:spPr>
          <a:xfrm>
            <a:off x="-1827274" y="70350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Étirement spectral et temporel </a:t>
            </a:r>
            <a:r>
              <a:rPr lang="en-US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mesures</a:t>
            </a:r>
            <a:r>
              <a:rPr lang="en-US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816900" y="6158984"/>
            <a:ext cx="2669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Bloquant car risque de casse</a:t>
            </a:r>
            <a:endParaRPr lang="fr-FR" sz="14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500061" y="5901691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3B3939"/>
                </a:solidFill>
                <a:ea typeface="Times New Roman" panose="02020603050405020304" pitchFamily="18" charset="0"/>
              </a:rPr>
              <a:t>Solution :</a:t>
            </a:r>
            <a:endParaRPr lang="fr-FR" sz="14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63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28" y="200154"/>
            <a:ext cx="10836275" cy="871827"/>
          </a:xfrm>
        </p:spPr>
        <p:txBody>
          <a:bodyPr>
            <a:normAutofit/>
          </a:bodyPr>
          <a:lstStyle/>
          <a:p>
            <a:r>
              <a:rPr lang="en-US" dirty="0"/>
              <a:t>Tenue au flux - CPA</a:t>
            </a:r>
          </a:p>
        </p:txBody>
      </p:sp>
      <p:sp>
        <p:nvSpPr>
          <p:cNvPr id="6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98500" y="6343650"/>
            <a:ext cx="7937500" cy="365125"/>
          </a:xfrm>
        </p:spPr>
        <p:txBody>
          <a:bodyPr/>
          <a:lstStyle/>
          <a:p>
            <a:r>
              <a:rPr lang="fr-FR" dirty="0"/>
              <a:t>Abel Pires</a:t>
            </a:r>
          </a:p>
        </p:txBody>
      </p:sp>
      <p:sp>
        <p:nvSpPr>
          <p:cNvPr id="66" name="Espace réservé du numéro de diapositive 3"/>
          <p:cNvSpPr txBox="1">
            <a:spLocks/>
          </p:cNvSpPr>
          <p:nvPr/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mtClean="0"/>
              <a:pPr/>
              <a:t>75</a:t>
            </a:fld>
            <a:endParaRPr lang="fr-FR"/>
          </a:p>
        </p:txBody>
      </p:sp>
      <p:graphicFrame>
        <p:nvGraphicFramePr>
          <p:cNvPr id="68" name="Graphique 67"/>
          <p:cNvGraphicFramePr/>
          <p:nvPr/>
        </p:nvGraphicFramePr>
        <p:xfrm>
          <a:off x="6417880" y="3851197"/>
          <a:ext cx="3295682" cy="177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8288570" y="3827945"/>
            <a:ext cx="2768448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Comparaison</a:t>
            </a:r>
            <a:r>
              <a:rPr lang="en-US" dirty="0"/>
              <a:t> du </a:t>
            </a:r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temporel</a:t>
            </a:r>
            <a:r>
              <a:rPr lang="en-US" dirty="0"/>
              <a:t> </a:t>
            </a:r>
            <a:r>
              <a:rPr lang="en-US" dirty="0" err="1"/>
              <a:t>obtenu</a:t>
            </a:r>
            <a:r>
              <a:rPr lang="en-US" dirty="0"/>
              <a:t> après </a:t>
            </a:r>
            <a:r>
              <a:rPr lang="en-US" dirty="0" err="1"/>
              <a:t>étirement</a:t>
            </a:r>
            <a:r>
              <a:rPr lang="en-US" dirty="0"/>
              <a:t> et du </a:t>
            </a:r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temporel</a:t>
            </a:r>
            <a:r>
              <a:rPr lang="en-US" dirty="0"/>
              <a:t> </a:t>
            </a:r>
            <a:r>
              <a:rPr lang="en-US" dirty="0" err="1"/>
              <a:t>d'une</a:t>
            </a:r>
            <a:r>
              <a:rPr lang="en-US" dirty="0"/>
              <a:t> impulsion </a:t>
            </a:r>
            <a:r>
              <a:rPr lang="en-US" dirty="0" err="1"/>
              <a:t>gaussienne</a:t>
            </a:r>
            <a:r>
              <a:rPr lang="en-US" dirty="0"/>
              <a:t> de 30 </a:t>
            </a:r>
            <a:r>
              <a:rPr lang="en-US" dirty="0" err="1"/>
              <a:t>ps</a:t>
            </a:r>
            <a:r>
              <a:rPr lang="en-US" dirty="0"/>
              <a:t> </a:t>
            </a:r>
            <a:r>
              <a:rPr lang="en-US" dirty="0" err="1"/>
              <a:t>rms</a:t>
            </a:r>
            <a:r>
              <a:rPr lang="en-US" dirty="0"/>
              <a:t> de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énergie</a:t>
            </a:r>
            <a:endParaRPr lang="fr-FR" dirty="0"/>
          </a:p>
        </p:txBody>
      </p:sp>
      <p:graphicFrame>
        <p:nvGraphicFramePr>
          <p:cNvPr id="70" name="Graphique 69"/>
          <p:cNvGraphicFramePr/>
          <p:nvPr/>
        </p:nvGraphicFramePr>
        <p:xfrm>
          <a:off x="2677986" y="3986811"/>
          <a:ext cx="2665778" cy="152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7" name="Graphique 66"/>
          <p:cNvGraphicFramePr/>
          <p:nvPr/>
        </p:nvGraphicFramePr>
        <p:xfrm>
          <a:off x="672405" y="3876176"/>
          <a:ext cx="1905790" cy="1768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Rectangle 2"/>
          <p:cNvSpPr/>
          <p:nvPr/>
        </p:nvSpPr>
        <p:spPr>
          <a:xfrm>
            <a:off x="1198664" y="3915383"/>
            <a:ext cx="1199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profil</a:t>
            </a:r>
            <a:r>
              <a:rPr lang="en-US" sz="1200" dirty="0"/>
              <a:t> </a:t>
            </a:r>
            <a:r>
              <a:rPr lang="en-US" sz="1200" dirty="0" err="1"/>
              <a:t>temporel</a:t>
            </a:r>
            <a:r>
              <a:rPr lang="en-US" sz="1200" dirty="0"/>
              <a:t> </a:t>
            </a:r>
            <a:endParaRPr lang="fr-FR" sz="1200" dirty="0"/>
          </a:p>
        </p:txBody>
      </p:sp>
      <p:sp>
        <p:nvSpPr>
          <p:cNvPr id="71" name="Rectangle 70"/>
          <p:cNvSpPr/>
          <p:nvPr/>
        </p:nvSpPr>
        <p:spPr>
          <a:xfrm>
            <a:off x="12792059" y="-3651919"/>
            <a:ext cx="7126328" cy="4694933"/>
          </a:xfrm>
          <a:prstGeom prst="rect">
            <a:avLst/>
          </a:prstGeom>
        </p:spPr>
      </p:sp>
      <p:grpSp>
        <p:nvGrpSpPr>
          <p:cNvPr id="116" name="Groupe 115"/>
          <p:cNvGrpSpPr>
            <a:grpSpLocks noChangeAspect="1"/>
          </p:cNvGrpSpPr>
          <p:nvPr/>
        </p:nvGrpSpPr>
        <p:grpSpPr>
          <a:xfrm>
            <a:off x="1180697" y="1862866"/>
            <a:ext cx="1080449" cy="610927"/>
            <a:chOff x="3292389" y="1465749"/>
            <a:chExt cx="1130297" cy="639112"/>
          </a:xfrm>
        </p:grpSpPr>
        <p:grpSp>
          <p:nvGrpSpPr>
            <p:cNvPr id="173" name="Groupe 172"/>
            <p:cNvGrpSpPr/>
            <p:nvPr/>
          </p:nvGrpSpPr>
          <p:grpSpPr>
            <a:xfrm rot="1195315">
              <a:off x="3516733" y="1465749"/>
              <a:ext cx="465152" cy="360001"/>
              <a:chOff x="3516735" y="1465750"/>
              <a:chExt cx="465151" cy="360001"/>
            </a:xfrm>
          </p:grpSpPr>
          <p:sp>
            <p:nvSpPr>
              <p:cNvPr id="176" name="Ellipse 175"/>
              <p:cNvSpPr/>
              <p:nvPr/>
            </p:nvSpPr>
            <p:spPr>
              <a:xfrm>
                <a:off x="3516735" y="1465750"/>
                <a:ext cx="360000" cy="3600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Ellipse 176"/>
              <p:cNvSpPr/>
              <p:nvPr/>
            </p:nvSpPr>
            <p:spPr>
              <a:xfrm>
                <a:off x="3555453" y="1465750"/>
                <a:ext cx="359999" cy="360001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Ellipse 177"/>
              <p:cNvSpPr/>
              <p:nvPr/>
            </p:nvSpPr>
            <p:spPr>
              <a:xfrm>
                <a:off x="3590743" y="1465750"/>
                <a:ext cx="359999" cy="3600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Ellipse 178"/>
              <p:cNvSpPr/>
              <p:nvPr/>
            </p:nvSpPr>
            <p:spPr>
              <a:xfrm>
                <a:off x="3621887" y="1465750"/>
                <a:ext cx="359999" cy="3600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74" name="Connecteur droit 173"/>
            <p:cNvCxnSpPr/>
            <p:nvPr/>
          </p:nvCxnSpPr>
          <p:spPr>
            <a:xfrm>
              <a:off x="3292389" y="1649390"/>
              <a:ext cx="335127" cy="14287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5" name="Connecteur droit 174"/>
            <p:cNvCxnSpPr/>
            <p:nvPr/>
          </p:nvCxnSpPr>
          <p:spPr>
            <a:xfrm>
              <a:off x="3661001" y="1802393"/>
              <a:ext cx="761685" cy="30246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128" name="Image 1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79" y="1454949"/>
            <a:ext cx="299164" cy="553026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-99084" y="2271310"/>
            <a:ext cx="2039889" cy="877396"/>
          </a:xfrm>
          <a:prstGeom prst="rect">
            <a:avLst/>
          </a:prstGeom>
        </p:spPr>
        <p:txBody>
          <a:bodyPr wrap="square" lIns="92663" tIns="46331" rIns="92663" bIns="4633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Elargissement spectrale par propagation dans une fibre de 30 m (SPM)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968555" y="1292482"/>
            <a:ext cx="1135926" cy="633023"/>
          </a:xfrm>
          <a:prstGeom prst="rect">
            <a:avLst/>
          </a:prstGeom>
        </p:spPr>
        <p:txBody>
          <a:bodyPr wrap="square" lIns="92663" tIns="46331" rIns="92663" bIns="46331">
            <a:noAutofit/>
          </a:bodyPr>
          <a:lstStyle/>
          <a:p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 </a:t>
            </a:r>
            <a:r>
              <a:rPr lang="el-G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Δ</a:t>
            </a:r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t  = 30 </a:t>
            </a:r>
            <a:r>
              <a:rPr lang="fr-FR" sz="1050" b="1" dirty="0" err="1">
                <a:solidFill>
                  <a:srgbClr val="3B3939"/>
                </a:solidFill>
                <a:ea typeface="Times New Roman" panose="02020603050405020304" pitchFamily="18" charset="0"/>
              </a:rPr>
              <a:t>ps</a:t>
            </a:r>
            <a:endParaRPr lang="fr-FR" sz="10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r>
              <a:rPr lang="el-G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Δλ</a:t>
            </a:r>
            <a:r>
              <a:rPr lang="fr-FR" sz="1050" b="1" dirty="0">
                <a:solidFill>
                  <a:srgbClr val="3B3939"/>
                </a:solidFill>
                <a:ea typeface="Times New Roman" panose="02020603050405020304" pitchFamily="18" charset="0"/>
              </a:rPr>
              <a:t> = 30 pm</a:t>
            </a:r>
            <a:r>
              <a:rPr lang="fr-FR" sz="1050" dirty="0">
                <a:solidFill>
                  <a:srgbClr val="3B3939"/>
                </a:solidFill>
                <a:ea typeface="Times New Roman" panose="02020603050405020304" pitchFamily="18" charset="0"/>
              </a:rPr>
              <a:t>  </a:t>
            </a:r>
            <a:endParaRPr lang="fr-FR" sz="10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r>
              <a:rPr lang="fr-FR" sz="1050" dirty="0">
                <a:solidFill>
                  <a:prstClr val="black"/>
                </a:solidFill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761386" y="5417839"/>
            <a:ext cx="2768448" cy="234286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050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[nm]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23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Vue du dessus de la zone d’interaction</a:t>
            </a:r>
            <a:endParaRPr lang="fr-FR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fr-FR" sz="1400" dirty="0">
                <a:solidFill>
                  <a:srgbClr val="1F4E79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1" name="TextShape 3"/>
          <p:cNvSpPr txBox="1"/>
          <p:nvPr/>
        </p:nvSpPr>
        <p:spPr>
          <a:xfrm>
            <a:off x="1934577" y="1366423"/>
            <a:ext cx="8172000" cy="496836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endParaRPr lang="fr-FR" sz="1600" kern="0" dirty="0">
              <a:solidFill>
                <a:srgbClr val="DC0528"/>
              </a:solidFill>
            </a:endParaRPr>
          </a:p>
          <a:p>
            <a:pPr>
              <a:lnSpc>
                <a:spcPct val="100000"/>
              </a:lnSpc>
            </a:pPr>
            <a:endParaRPr lang="fr-FR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DBB6723-AF30-5390-52B4-485F8965C6F2}"/>
              </a:ext>
            </a:extLst>
          </p:cNvPr>
          <p:cNvGrpSpPr/>
          <p:nvPr/>
        </p:nvGrpSpPr>
        <p:grpSpPr>
          <a:xfrm>
            <a:off x="1889854" y="1366423"/>
            <a:ext cx="8721922" cy="4978162"/>
            <a:chOff x="1920677" y="1565803"/>
            <a:chExt cx="5428369" cy="2786592"/>
          </a:xfrm>
        </p:grpSpPr>
        <p:pic>
          <p:nvPicPr>
            <p:cNvPr id="30" name="Image 29" descr="ChambreLegendee.tif">
              <a:extLst>
                <a:ext uri="{FF2B5EF4-FFF2-40B4-BE49-F238E27FC236}">
                  <a16:creationId xmlns:a16="http://schemas.microsoft.com/office/drawing/2014/main" id="{2D651A5F-A145-1C83-F80D-91A143391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b="6779"/>
            <a:stretch/>
          </p:blipFill>
          <p:spPr>
            <a:xfrm>
              <a:off x="1920677" y="1565803"/>
              <a:ext cx="5324850" cy="2786592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BC3174D-0910-6B46-9B70-E58BEE09D090}"/>
                </a:ext>
              </a:extLst>
            </p:cNvPr>
            <p:cNvSpPr txBox="1"/>
            <p:nvPr/>
          </p:nvSpPr>
          <p:spPr>
            <a:xfrm>
              <a:off x="2854902" y="1619726"/>
              <a:ext cx="679766" cy="32733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SMILE</a:t>
              </a:r>
            </a:p>
            <a:p>
              <a:pPr algn="ctr"/>
              <a:r>
                <a:rPr lang="fr-FR" sz="1600" b="1" dirty="0"/>
                <a:t>Plateau 1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1D54D35-28CF-3F40-95F0-063F902B4006}"/>
                </a:ext>
              </a:extLst>
            </p:cNvPr>
            <p:cNvSpPr txBox="1"/>
            <p:nvPr/>
          </p:nvSpPr>
          <p:spPr>
            <a:xfrm>
              <a:off x="5407975" y="1588729"/>
              <a:ext cx="671550" cy="32733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SMILE</a:t>
              </a:r>
            </a:p>
            <a:p>
              <a:pPr algn="ctr"/>
              <a:r>
                <a:rPr lang="fr-FR" sz="1600" b="1" dirty="0"/>
                <a:t>Plateau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1FDC92-10CD-80BE-6A79-D642E9B514AC}"/>
                </a:ext>
              </a:extLst>
            </p:cNvPr>
            <p:cNvSpPr/>
            <p:nvPr/>
          </p:nvSpPr>
          <p:spPr>
            <a:xfrm>
              <a:off x="2244525" y="3602419"/>
              <a:ext cx="1245030" cy="72545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17CB72C-96C5-F29B-4ADC-36BF01262EDA}"/>
                </a:ext>
              </a:extLst>
            </p:cNvPr>
            <p:cNvSpPr txBox="1"/>
            <p:nvPr/>
          </p:nvSpPr>
          <p:spPr>
            <a:xfrm>
              <a:off x="2210430" y="3589210"/>
              <a:ext cx="1178617" cy="20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Electrons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0AA2E83-C0B2-4FDA-51CF-4ECCCE52C138}"/>
                </a:ext>
              </a:extLst>
            </p:cNvPr>
            <p:cNvSpPr txBox="1"/>
            <p:nvPr/>
          </p:nvSpPr>
          <p:spPr>
            <a:xfrm>
              <a:off x="2205265" y="3836448"/>
              <a:ext cx="1024811" cy="20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Laser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CFDADA3-E20D-C3FD-9539-73744F8D76AB}"/>
                </a:ext>
              </a:extLst>
            </p:cNvPr>
            <p:cNvSpPr txBox="1"/>
            <p:nvPr/>
          </p:nvSpPr>
          <p:spPr>
            <a:xfrm>
              <a:off x="2240114" y="4097527"/>
              <a:ext cx="1024811" cy="20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Rayons X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5D6730-739B-BE39-7F67-9E32B429F250}"/>
                </a:ext>
              </a:extLst>
            </p:cNvPr>
            <p:cNvSpPr/>
            <p:nvPr/>
          </p:nvSpPr>
          <p:spPr>
            <a:xfrm>
              <a:off x="3881048" y="3686023"/>
              <a:ext cx="1015247" cy="58175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02F46BB-9C07-EC3B-0903-2AB2488154E4}"/>
                </a:ext>
              </a:extLst>
            </p:cNvPr>
            <p:cNvSpPr txBox="1"/>
            <p:nvPr/>
          </p:nvSpPr>
          <p:spPr>
            <a:xfrm>
              <a:off x="3840897" y="3699250"/>
              <a:ext cx="1094917" cy="568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Point d’interaction Compton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4581259-64EE-D43F-6DB5-3D00741A36A6}"/>
                </a:ext>
              </a:extLst>
            </p:cNvPr>
            <p:cNvSpPr/>
            <p:nvPr/>
          </p:nvSpPr>
          <p:spPr>
            <a:xfrm>
              <a:off x="6111142" y="1744774"/>
              <a:ext cx="1134385" cy="32242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FA12A74-0184-9267-3781-B1B841B18103}"/>
                </a:ext>
              </a:extLst>
            </p:cNvPr>
            <p:cNvSpPr txBox="1"/>
            <p:nvPr/>
          </p:nvSpPr>
          <p:spPr>
            <a:xfrm>
              <a:off x="6083572" y="1774190"/>
              <a:ext cx="1189524" cy="32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Hublot d’injection du laser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F8821F-D9CE-6C74-A8E0-B315BB1E8C28}"/>
                </a:ext>
              </a:extLst>
            </p:cNvPr>
            <p:cNvSpPr/>
            <p:nvPr/>
          </p:nvSpPr>
          <p:spPr>
            <a:xfrm>
              <a:off x="6532809" y="2136389"/>
              <a:ext cx="741688" cy="48363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E228725-B59A-76AB-4E45-E74C60BAF290}"/>
                </a:ext>
              </a:extLst>
            </p:cNvPr>
            <p:cNvSpPr/>
            <p:nvPr/>
          </p:nvSpPr>
          <p:spPr>
            <a:xfrm>
              <a:off x="6229587" y="3504488"/>
              <a:ext cx="1082951" cy="30227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ABC2042-6EA3-1FE2-351F-18E70184AA7F}"/>
                </a:ext>
              </a:extLst>
            </p:cNvPr>
            <p:cNvSpPr txBox="1"/>
            <p:nvPr/>
          </p:nvSpPr>
          <p:spPr>
            <a:xfrm>
              <a:off x="6185402" y="3481488"/>
              <a:ext cx="1163644" cy="36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Position de l’écran et du PM</a:t>
              </a:r>
            </a:p>
          </p:txBody>
        </p:sp>
      </p:grpSp>
      <p:cxnSp>
        <p:nvCxnSpPr>
          <p:cNvPr id="7" name="Connecteur droit avec flèche 6"/>
          <p:cNvCxnSpPr/>
          <p:nvPr/>
        </p:nvCxnSpPr>
        <p:spPr>
          <a:xfrm>
            <a:off x="6067425" y="3600450"/>
            <a:ext cx="2752725" cy="0"/>
          </a:xfrm>
          <a:prstGeom prst="straightConnector1">
            <a:avLst/>
          </a:prstGeom>
          <a:ln w="95250">
            <a:solidFill>
              <a:srgbClr val="FAB8F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1889854" y="6038850"/>
            <a:ext cx="477531" cy="4348"/>
          </a:xfrm>
          <a:prstGeom prst="straightConnector1">
            <a:avLst/>
          </a:prstGeom>
          <a:ln w="95250">
            <a:solidFill>
              <a:srgbClr val="FAB8F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27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314036"/>
            <a:ext cx="11922034" cy="871827"/>
          </a:xfrm>
        </p:spPr>
        <p:txBody>
          <a:bodyPr>
            <a:normAutofit/>
          </a:bodyPr>
          <a:lstStyle/>
          <a:p>
            <a:r>
              <a:rPr lang="fr-FR" sz="2800" dirty="0"/>
              <a:t>La source de rayon X par effet Compton inverse sur ELSA</a:t>
            </a:r>
          </a:p>
        </p:txBody>
      </p:sp>
      <p:sp>
        <p:nvSpPr>
          <p:cNvPr id="26" name="Espace réservé du numéro de diapositive 11">
            <a:extLst>
              <a:ext uri="{FF2B5EF4-FFF2-40B4-BE49-F238E27FC236}">
                <a16:creationId xmlns:a16="http://schemas.microsoft.com/office/drawing/2014/main" id="{F25F0A71-AF20-8D2C-2F3F-BCB0F1C2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sp>
        <p:nvSpPr>
          <p:cNvPr id="47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z="1200" dirty="0">
                <a:solidFill>
                  <a:srgbClr val="262626">
                    <a:tint val="75000"/>
                  </a:srgbClr>
                </a:solidFill>
              </a:rPr>
              <a:t>Abel Pires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9201201" y="2374148"/>
            <a:ext cx="1389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Fenêtre de sortie en Béryllium</a:t>
            </a:r>
          </a:p>
        </p:txBody>
      </p:sp>
    </p:spTree>
    <p:extLst>
      <p:ext uri="{BB962C8B-B14F-4D97-AF65-F5344CB8AC3E}">
        <p14:creationId xmlns:p14="http://schemas.microsoft.com/office/powerpoint/2010/main" val="52788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036"/>
            <a:ext cx="12192000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La source de rayon X par effet Compton inverse sur ELSA</a:t>
            </a:r>
          </a:p>
        </p:txBody>
      </p:sp>
      <p:sp>
        <p:nvSpPr>
          <p:cNvPr id="55" name="Zone de texte 7"/>
          <p:cNvSpPr txBox="1"/>
          <p:nvPr/>
        </p:nvSpPr>
        <p:spPr>
          <a:xfrm>
            <a:off x="-262344" y="886619"/>
            <a:ext cx="12104097" cy="679184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522" tIns="0" rIns="91522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Vue 3D du point d’interaction et du SMILE</a:t>
            </a:r>
            <a:endParaRPr lang="fr-FR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17" y="2012397"/>
            <a:ext cx="2232248" cy="207977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40900" y="1774407"/>
            <a:ext cx="2258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SMILE : </a:t>
            </a:r>
          </a:p>
          <a:p>
            <a:r>
              <a:rPr lang="fr-FR" dirty="0">
                <a:solidFill>
                  <a:srgbClr val="FF0000"/>
                </a:solidFill>
              </a:rPr>
              <a:t>S</a:t>
            </a:r>
            <a:r>
              <a:rPr lang="fr-FR" dirty="0"/>
              <a:t>ystème </a:t>
            </a:r>
          </a:p>
          <a:p>
            <a:r>
              <a:rPr lang="fr-FR" dirty="0">
                <a:solidFill>
                  <a:srgbClr val="FF0000"/>
                </a:solidFill>
              </a:rPr>
              <a:t>M</a:t>
            </a:r>
            <a:r>
              <a:rPr lang="fr-FR" dirty="0"/>
              <a:t>ulti-passage</a:t>
            </a:r>
            <a:endParaRPr lang="fr-FR" sz="1600" dirty="0"/>
          </a:p>
          <a:p>
            <a:r>
              <a:rPr lang="fr-FR" dirty="0">
                <a:solidFill>
                  <a:srgbClr val="FF0000"/>
                </a:solidFill>
              </a:rPr>
              <a:t>I</a:t>
            </a:r>
            <a:r>
              <a:rPr lang="fr-FR" dirty="0"/>
              <a:t>nteraction </a:t>
            </a:r>
          </a:p>
          <a:p>
            <a:r>
              <a:rPr lang="fr-FR" dirty="0">
                <a:solidFill>
                  <a:srgbClr val="FF0000"/>
                </a:solidFill>
              </a:rPr>
              <a:t>L</a:t>
            </a:r>
            <a:r>
              <a:rPr lang="fr-FR" dirty="0"/>
              <a:t>aser</a:t>
            </a:r>
          </a:p>
          <a:p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dirty="0"/>
              <a:t>lectron</a:t>
            </a:r>
          </a:p>
        </p:txBody>
      </p:sp>
      <p:sp>
        <p:nvSpPr>
          <p:cNvPr id="95" name="Zone de texte 17"/>
          <p:cNvSpPr txBox="1">
            <a:spLocks noChangeAspect="1"/>
          </p:cNvSpPr>
          <p:nvPr/>
        </p:nvSpPr>
        <p:spPr>
          <a:xfrm>
            <a:off x="8896282" y="4113068"/>
            <a:ext cx="3295718" cy="61653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72000" tIns="36000" rIns="108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3350" indent="-107950" algn="ctr">
              <a:spcAft>
                <a:spcPts val="0"/>
              </a:spcAft>
            </a:pPr>
            <a:r>
              <a:rPr lang="fr-FR" dirty="0"/>
              <a:t>Vue des taches laser sur les miroirs du SMILE</a:t>
            </a:r>
          </a:p>
        </p:txBody>
      </p:sp>
      <p:grpSp>
        <p:nvGrpSpPr>
          <p:cNvPr id="178" name="Groupe 177"/>
          <p:cNvGrpSpPr>
            <a:grpSpLocks noChangeAspect="1"/>
          </p:cNvGrpSpPr>
          <p:nvPr/>
        </p:nvGrpSpPr>
        <p:grpSpPr>
          <a:xfrm>
            <a:off x="1559944" y="1294311"/>
            <a:ext cx="7788098" cy="5010012"/>
            <a:chOff x="382955" y="830358"/>
            <a:chExt cx="8465324" cy="5445665"/>
          </a:xfrm>
        </p:grpSpPr>
        <p:grpSp>
          <p:nvGrpSpPr>
            <p:cNvPr id="179" name="Groupe 178"/>
            <p:cNvGrpSpPr>
              <a:grpSpLocks noChangeAspect="1"/>
            </p:cNvGrpSpPr>
            <p:nvPr/>
          </p:nvGrpSpPr>
          <p:grpSpPr>
            <a:xfrm>
              <a:off x="1523834" y="1112665"/>
              <a:ext cx="4216747" cy="3181832"/>
              <a:chOff x="2133599" y="1193800"/>
              <a:chExt cx="6362033" cy="4800599"/>
            </a:xfrm>
          </p:grpSpPr>
          <p:pic>
            <p:nvPicPr>
              <p:cNvPr id="262" name="Image 2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4" t="17407" r="31009" b="13704"/>
              <a:stretch/>
            </p:blipFill>
            <p:spPr>
              <a:xfrm>
                <a:off x="2133599" y="1193800"/>
                <a:ext cx="5647855" cy="4724399"/>
              </a:xfrm>
              <a:prstGeom prst="rect">
                <a:avLst/>
              </a:prstGeom>
            </p:spPr>
          </p:pic>
          <p:cxnSp>
            <p:nvCxnSpPr>
              <p:cNvPr id="263" name="Connecteur droit 262"/>
              <p:cNvCxnSpPr>
                <a:cxnSpLocks/>
              </p:cNvCxnSpPr>
              <p:nvPr/>
            </p:nvCxnSpPr>
            <p:spPr>
              <a:xfrm flipH="1" flipV="1">
                <a:off x="6648918" y="2674539"/>
                <a:ext cx="18467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Connecteur droit 263"/>
              <p:cNvCxnSpPr>
                <a:cxnSpLocks/>
              </p:cNvCxnSpPr>
              <p:nvPr/>
            </p:nvCxnSpPr>
            <p:spPr>
              <a:xfrm flipH="1">
                <a:off x="3136895" y="4169569"/>
                <a:ext cx="189710" cy="91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>
                <a:cxnSpLocks/>
              </p:cNvCxnSpPr>
              <p:nvPr/>
            </p:nvCxnSpPr>
            <p:spPr>
              <a:xfrm rot="7620000" flipH="1">
                <a:off x="3182937" y="4243506"/>
                <a:ext cx="189710" cy="91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e 265"/>
              <p:cNvGrpSpPr/>
              <p:nvPr/>
            </p:nvGrpSpPr>
            <p:grpSpPr>
              <a:xfrm rot="1680000">
                <a:off x="7822246" y="2606581"/>
                <a:ext cx="189710" cy="189710"/>
                <a:chOff x="6099642" y="2657714"/>
                <a:chExt cx="189710" cy="189710"/>
              </a:xfrm>
            </p:grpSpPr>
            <p:cxnSp>
              <p:nvCxnSpPr>
                <p:cNvPr id="288" name="Connecteur droit 287"/>
                <p:cNvCxnSpPr>
                  <a:cxnSpLocks/>
                </p:cNvCxnSpPr>
                <p:nvPr/>
              </p:nvCxnSpPr>
              <p:spPr>
                <a:xfrm flipH="1">
                  <a:off x="6099642" y="2674069"/>
                  <a:ext cx="189710" cy="91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Connecteur droit 288"/>
                <p:cNvCxnSpPr>
                  <a:cxnSpLocks/>
                </p:cNvCxnSpPr>
                <p:nvPr/>
              </p:nvCxnSpPr>
              <p:spPr>
                <a:xfrm rot="7620000" flipH="1">
                  <a:off x="6145684" y="2748006"/>
                  <a:ext cx="189710" cy="91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e 266"/>
              <p:cNvGrpSpPr>
                <a:grpSpLocks noChangeAspect="1"/>
              </p:cNvGrpSpPr>
              <p:nvPr/>
            </p:nvGrpSpPr>
            <p:grpSpPr>
              <a:xfrm>
                <a:off x="3833086" y="1469988"/>
                <a:ext cx="2905017" cy="2454854"/>
                <a:chOff x="18917487" y="1424604"/>
                <a:chExt cx="7701064" cy="6507705"/>
              </a:xfrm>
            </p:grpSpPr>
            <p:grpSp>
              <p:nvGrpSpPr>
                <p:cNvPr id="271" name="Groupe 270"/>
                <p:cNvGrpSpPr>
                  <a:grpSpLocks noChangeAspect="1"/>
                </p:cNvGrpSpPr>
                <p:nvPr/>
              </p:nvGrpSpPr>
              <p:grpSpPr>
                <a:xfrm>
                  <a:off x="19000178" y="3293888"/>
                  <a:ext cx="7618373" cy="4638421"/>
                  <a:chOff x="3847722" y="2163237"/>
                  <a:chExt cx="2879745" cy="1752081"/>
                </a:xfrm>
              </p:grpSpPr>
              <p:cxnSp>
                <p:nvCxnSpPr>
                  <p:cNvPr id="286" name="Connecteur droit 285"/>
                  <p:cNvCxnSpPr/>
                  <p:nvPr/>
                </p:nvCxnSpPr>
                <p:spPr>
                  <a:xfrm flipH="1">
                    <a:off x="3847722" y="2163237"/>
                    <a:ext cx="2879745" cy="1752081"/>
                  </a:xfrm>
                  <a:prstGeom prst="line">
                    <a:avLst/>
                  </a:prstGeom>
                  <a:ln w="127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Connecteur droit 286"/>
                  <p:cNvCxnSpPr/>
                  <p:nvPr/>
                </p:nvCxnSpPr>
                <p:spPr>
                  <a:xfrm flipH="1">
                    <a:off x="3850354" y="2214562"/>
                    <a:ext cx="2767142" cy="1700349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2" name="Connecteur droit 271"/>
                <p:cNvCxnSpPr/>
                <p:nvPr/>
              </p:nvCxnSpPr>
              <p:spPr>
                <a:xfrm flipH="1">
                  <a:off x="19075767" y="3406720"/>
                  <a:ext cx="7290532" cy="4501467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Connecteur droit 272"/>
                <p:cNvCxnSpPr/>
                <p:nvPr/>
              </p:nvCxnSpPr>
              <p:spPr>
                <a:xfrm flipH="1">
                  <a:off x="19068590" y="3505417"/>
                  <a:ext cx="7240135" cy="4393313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Connecteur droit 273"/>
                <p:cNvCxnSpPr/>
                <p:nvPr/>
              </p:nvCxnSpPr>
              <p:spPr>
                <a:xfrm flipH="1">
                  <a:off x="19089042" y="3504339"/>
                  <a:ext cx="7219684" cy="4336676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Connecteur droit 274"/>
                <p:cNvCxnSpPr/>
                <p:nvPr/>
              </p:nvCxnSpPr>
              <p:spPr>
                <a:xfrm flipH="1">
                  <a:off x="19078815" y="3581069"/>
                  <a:ext cx="7255106" cy="425994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Connecteur droit 275"/>
                <p:cNvCxnSpPr/>
                <p:nvPr/>
              </p:nvCxnSpPr>
              <p:spPr>
                <a:xfrm flipH="1">
                  <a:off x="19044273" y="3587372"/>
                  <a:ext cx="7282472" cy="4150599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Connecteur droit 276"/>
                <p:cNvCxnSpPr/>
                <p:nvPr/>
              </p:nvCxnSpPr>
              <p:spPr>
                <a:xfrm flipH="1">
                  <a:off x="19044274" y="3645191"/>
                  <a:ext cx="7365242" cy="4096826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Connecteur droit 277"/>
                <p:cNvCxnSpPr/>
                <p:nvPr/>
              </p:nvCxnSpPr>
              <p:spPr>
                <a:xfrm flipH="1">
                  <a:off x="19019071" y="3644113"/>
                  <a:ext cx="7390446" cy="4043442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Connecteur droit 278"/>
                <p:cNvCxnSpPr/>
                <p:nvPr/>
              </p:nvCxnSpPr>
              <p:spPr>
                <a:xfrm flipH="1">
                  <a:off x="19024033" y="3634753"/>
                  <a:ext cx="7442188" cy="4053880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Connecteur droit 279"/>
                <p:cNvCxnSpPr/>
                <p:nvPr/>
              </p:nvCxnSpPr>
              <p:spPr>
                <a:xfrm flipH="1">
                  <a:off x="18937177" y="3632584"/>
                  <a:ext cx="7531047" cy="4083337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Connecteur droit 280"/>
                <p:cNvCxnSpPr/>
                <p:nvPr/>
              </p:nvCxnSpPr>
              <p:spPr>
                <a:xfrm flipH="1">
                  <a:off x="18935175" y="3556925"/>
                  <a:ext cx="7556238" cy="415899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Connecteur droit 281"/>
                <p:cNvCxnSpPr/>
                <p:nvPr/>
              </p:nvCxnSpPr>
              <p:spPr>
                <a:xfrm flipH="1">
                  <a:off x="18918280" y="3559005"/>
                  <a:ext cx="7572340" cy="4225350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Connecteur droit 282"/>
                <p:cNvCxnSpPr/>
                <p:nvPr/>
              </p:nvCxnSpPr>
              <p:spPr>
                <a:xfrm flipH="1">
                  <a:off x="18917487" y="3460197"/>
                  <a:ext cx="7523529" cy="4324158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Connecteur droit 283"/>
                <p:cNvCxnSpPr/>
                <p:nvPr/>
              </p:nvCxnSpPr>
              <p:spPr>
                <a:xfrm flipH="1">
                  <a:off x="18949780" y="3462782"/>
                  <a:ext cx="7494032" cy="4396045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necteur droit 284"/>
                <p:cNvCxnSpPr/>
                <p:nvPr/>
              </p:nvCxnSpPr>
              <p:spPr>
                <a:xfrm flipV="1">
                  <a:off x="26618551" y="1424604"/>
                  <a:ext cx="0" cy="1874046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8" name="Connecteur droit 267"/>
              <p:cNvCxnSpPr>
                <a:cxnSpLocks noChangeAspect="1"/>
              </p:cNvCxnSpPr>
              <p:nvPr/>
            </p:nvCxnSpPr>
            <p:spPr>
              <a:xfrm flipH="1">
                <a:off x="2870200" y="2815431"/>
                <a:ext cx="2824163" cy="16168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Arc 268"/>
              <p:cNvSpPr/>
              <p:nvPr/>
            </p:nvSpPr>
            <p:spPr>
              <a:xfrm rot="20287775">
                <a:off x="4138612" y="2739229"/>
                <a:ext cx="4121150" cy="3255170"/>
              </a:xfrm>
              <a:prstGeom prst="arc">
                <a:avLst>
                  <a:gd name="adj1" fmla="val 16356154"/>
                  <a:gd name="adj2" fmla="val 18454485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0" name="Triangle isocèle 269"/>
              <p:cNvSpPr/>
              <p:nvPr/>
            </p:nvSpPr>
            <p:spPr>
              <a:xfrm rot="19947081">
                <a:off x="5080401" y="2153972"/>
                <a:ext cx="2898025" cy="232436"/>
              </a:xfrm>
              <a:prstGeom prst="triangle">
                <a:avLst>
                  <a:gd name="adj" fmla="val 97923"/>
                </a:avLst>
              </a:prstGeom>
              <a:solidFill>
                <a:srgbClr val="FAB8F1">
                  <a:alpha val="57000"/>
                </a:srgbClr>
              </a:solidFill>
              <a:ln>
                <a:solidFill>
                  <a:srgbClr val="F353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0" name="Ellipse 179"/>
            <p:cNvSpPr/>
            <p:nvPr/>
          </p:nvSpPr>
          <p:spPr>
            <a:xfrm rot="2043707">
              <a:off x="6437452" y="2684312"/>
              <a:ext cx="130749" cy="2614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grpSp>
          <p:nvGrpSpPr>
            <p:cNvPr id="181" name="Groupe 180"/>
            <p:cNvGrpSpPr>
              <a:grpSpLocks noChangeAspect="1"/>
            </p:cNvGrpSpPr>
            <p:nvPr/>
          </p:nvGrpSpPr>
          <p:grpSpPr>
            <a:xfrm>
              <a:off x="382955" y="830358"/>
              <a:ext cx="8465324" cy="5445665"/>
              <a:chOff x="20538810" y="8139194"/>
              <a:chExt cx="11250567" cy="7237386"/>
            </a:xfrm>
          </p:grpSpPr>
          <p:sp>
            <p:nvSpPr>
              <p:cNvPr id="189" name="Zone de texte 17"/>
              <p:cNvSpPr txBox="1">
                <a:spLocks noChangeAspect="1"/>
              </p:cNvSpPr>
              <p:nvPr/>
            </p:nvSpPr>
            <p:spPr>
              <a:xfrm>
                <a:off x="20538810" y="10517652"/>
                <a:ext cx="2360735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kern="12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Faisceau d’électrons</a:t>
                </a:r>
              </a:p>
            </p:txBody>
          </p:sp>
          <p:sp>
            <p:nvSpPr>
              <p:cNvPr id="190" name="Zone de texte 17"/>
              <p:cNvSpPr txBox="1">
                <a:spLocks noChangeAspect="1"/>
              </p:cNvSpPr>
              <p:nvPr/>
            </p:nvSpPr>
            <p:spPr>
              <a:xfrm>
                <a:off x="23690933" y="8182718"/>
                <a:ext cx="3002440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kern="1200" dirty="0">
                    <a:solidFill>
                      <a:srgbClr val="00B050"/>
                    </a:solidFill>
                    <a:effectLst/>
                    <a:ea typeface="Times New Roman" panose="02020603050405020304" pitchFamily="18" charset="0"/>
                  </a:rPr>
                  <a:t>Faisceau laser</a:t>
                </a:r>
                <a:endParaRPr lang="fr-FR" sz="1200" b="1" dirty="0">
                  <a:solidFill>
                    <a:srgbClr val="00B050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252095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GB" sz="1200" b="1" dirty="0">
                    <a:solidFill>
                      <a:srgbClr val="00B05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200" b="1" dirty="0">
                  <a:solidFill>
                    <a:srgbClr val="00B05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Zone de texte 17"/>
              <p:cNvSpPr txBox="1">
                <a:spLocks noChangeAspect="1"/>
              </p:cNvSpPr>
              <p:nvPr/>
            </p:nvSpPr>
            <p:spPr>
              <a:xfrm>
                <a:off x="26769508" y="8139194"/>
                <a:ext cx="2244190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kern="1200" dirty="0">
                    <a:solidFill>
                      <a:srgbClr val="F353DC"/>
                    </a:solidFill>
                    <a:effectLst/>
                    <a:ea typeface="Times New Roman" panose="02020603050405020304" pitchFamily="18" charset="0"/>
                  </a:rPr>
                  <a:t>Faisceau de rayons X</a:t>
                </a:r>
                <a:r>
                  <a:rPr lang="en-GB" sz="1200" b="1" dirty="0">
                    <a:solidFill>
                      <a:srgbClr val="5B9BD5"/>
                    </a:solidFill>
                    <a:effectLst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200" b="1" dirty="0">
                  <a:solidFill>
                    <a:srgbClr val="5B9BD5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2" name="Groupe 191"/>
              <p:cNvGrpSpPr/>
              <p:nvPr/>
            </p:nvGrpSpPr>
            <p:grpSpPr>
              <a:xfrm>
                <a:off x="24981803" y="10183634"/>
                <a:ext cx="5037831" cy="5192946"/>
                <a:chOff x="33783259" y="2492544"/>
                <a:chExt cx="5037831" cy="5192945"/>
              </a:xfrm>
            </p:grpSpPr>
            <p:grpSp>
              <p:nvGrpSpPr>
                <p:cNvPr id="230" name="Groupe 229"/>
                <p:cNvGrpSpPr>
                  <a:grpSpLocks noChangeAspect="1"/>
                </p:cNvGrpSpPr>
                <p:nvPr/>
              </p:nvGrpSpPr>
              <p:grpSpPr>
                <a:xfrm>
                  <a:off x="36649011" y="3301964"/>
                  <a:ext cx="1031725" cy="1388373"/>
                  <a:chOff x="7282224" y="1882735"/>
                  <a:chExt cx="1375607" cy="1851134"/>
                </a:xfrm>
                <a:solidFill>
                  <a:schemeClr val="accent1">
                    <a:lumMod val="75000"/>
                  </a:schemeClr>
                </a:solidFill>
              </p:grpSpPr>
              <p:sp>
                <p:nvSpPr>
                  <p:cNvPr id="255" name="Ellipse 254"/>
                  <p:cNvSpPr/>
                  <p:nvPr/>
                </p:nvSpPr>
                <p:spPr>
                  <a:xfrm rot="20520031">
                    <a:off x="7369255" y="1882735"/>
                    <a:ext cx="276460" cy="45085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6" name="Ellipse 255"/>
                  <p:cNvSpPr/>
                  <p:nvPr/>
                </p:nvSpPr>
                <p:spPr>
                  <a:xfrm rot="20644392">
                    <a:off x="7282224" y="2333854"/>
                    <a:ext cx="244257" cy="506064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7" name="Ellipse 256"/>
                  <p:cNvSpPr/>
                  <p:nvPr/>
                </p:nvSpPr>
                <p:spPr>
                  <a:xfrm rot="19787231">
                    <a:off x="7509941" y="2894018"/>
                    <a:ext cx="252072" cy="487703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8" name="Ellipse 257"/>
                  <p:cNvSpPr/>
                  <p:nvPr/>
                </p:nvSpPr>
                <p:spPr>
                  <a:xfrm rot="20246675">
                    <a:off x="7911121" y="3270662"/>
                    <a:ext cx="274472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9" name="Ellipse 258"/>
                  <p:cNvSpPr/>
                  <p:nvPr/>
                </p:nvSpPr>
                <p:spPr>
                  <a:xfrm rot="20246675">
                    <a:off x="8313894" y="3191608"/>
                    <a:ext cx="250781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60" name="Ellipse 259"/>
                  <p:cNvSpPr/>
                  <p:nvPr/>
                </p:nvSpPr>
                <p:spPr>
                  <a:xfrm rot="20070944">
                    <a:off x="8408884" y="2761150"/>
                    <a:ext cx="248947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61" name="Ellipse 260"/>
                  <p:cNvSpPr/>
                  <p:nvPr/>
                </p:nvSpPr>
                <p:spPr>
                  <a:xfrm rot="20070944">
                    <a:off x="8197710" y="2192536"/>
                    <a:ext cx="231685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</p:grpSp>
            <p:cxnSp>
              <p:nvCxnSpPr>
                <p:cNvPr id="231" name="Connecteur droit 230"/>
                <p:cNvCxnSpPr/>
                <p:nvPr/>
              </p:nvCxnSpPr>
              <p:spPr>
                <a:xfrm flipH="1">
                  <a:off x="34496268" y="3051616"/>
                  <a:ext cx="2993522" cy="309558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/>
                <p:cNvCxnSpPr/>
                <p:nvPr/>
              </p:nvCxnSpPr>
              <p:spPr>
                <a:xfrm flipH="1">
                  <a:off x="34788388" y="3524653"/>
                  <a:ext cx="2081924" cy="255338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/>
                <p:cNvCxnSpPr/>
                <p:nvPr/>
              </p:nvCxnSpPr>
              <p:spPr>
                <a:xfrm flipH="1">
                  <a:off x="34885678" y="3907240"/>
                  <a:ext cx="1873373" cy="1778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Connecteur droit 233"/>
                <p:cNvCxnSpPr/>
                <p:nvPr/>
              </p:nvCxnSpPr>
              <p:spPr>
                <a:xfrm flipH="1">
                  <a:off x="34679303" y="4278683"/>
                  <a:ext cx="2278151" cy="992756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Connecteur droit 234"/>
                <p:cNvCxnSpPr/>
                <p:nvPr/>
              </p:nvCxnSpPr>
              <p:spPr>
                <a:xfrm flipH="1">
                  <a:off x="34408641" y="4347722"/>
                  <a:ext cx="3066953" cy="777729"/>
                </a:xfrm>
                <a:prstGeom prst="line">
                  <a:avLst/>
                </a:prstGeom>
                <a:ln w="127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Connecteur droit 235"/>
                <p:cNvCxnSpPr/>
                <p:nvPr/>
              </p:nvCxnSpPr>
              <p:spPr>
                <a:xfrm flipH="1">
                  <a:off x="34124952" y="4387962"/>
                  <a:ext cx="3073315" cy="80315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/>
                <p:cNvCxnSpPr/>
                <p:nvPr/>
              </p:nvCxnSpPr>
              <p:spPr>
                <a:xfrm flipH="1">
                  <a:off x="34023304" y="4160644"/>
                  <a:ext cx="3544620" cy="1236908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Connecteur droit 237"/>
                <p:cNvCxnSpPr/>
                <p:nvPr/>
              </p:nvCxnSpPr>
              <p:spPr>
                <a:xfrm flipH="1">
                  <a:off x="34180445" y="3744109"/>
                  <a:ext cx="3239657" cy="210478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onnecteur droit 238"/>
                <p:cNvCxnSpPr>
                  <a:cxnSpLocks noChangeAspect="1"/>
                </p:cNvCxnSpPr>
                <p:nvPr/>
              </p:nvCxnSpPr>
              <p:spPr>
                <a:xfrm flipH="1">
                  <a:off x="33926551" y="4506521"/>
                  <a:ext cx="2329140" cy="1333462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0" name="Arc 239"/>
                <p:cNvSpPr/>
                <p:nvPr/>
              </p:nvSpPr>
              <p:spPr>
                <a:xfrm rot="20287775">
                  <a:off x="34699940" y="4430319"/>
                  <a:ext cx="4121150" cy="3255170"/>
                </a:xfrm>
                <a:prstGeom prst="arc">
                  <a:avLst>
                    <a:gd name="adj1" fmla="val 16356154"/>
                    <a:gd name="adj2" fmla="val 18454485"/>
                  </a:avLst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cxnSp>
              <p:nvCxnSpPr>
                <p:cNvPr id="241" name="Connecteur droit 240"/>
                <p:cNvCxnSpPr>
                  <a:cxnSpLocks/>
                </p:cNvCxnSpPr>
                <p:nvPr/>
              </p:nvCxnSpPr>
              <p:spPr>
                <a:xfrm flipH="1">
                  <a:off x="37210247" y="4366772"/>
                  <a:ext cx="1106594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onnecteur droit 241"/>
                <p:cNvCxnSpPr>
                  <a:cxnSpLocks/>
                </p:cNvCxnSpPr>
                <p:nvPr/>
              </p:nvCxnSpPr>
              <p:spPr>
                <a:xfrm flipH="1">
                  <a:off x="33783259" y="5816955"/>
                  <a:ext cx="189711" cy="9126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onnecteur droit 242"/>
                <p:cNvCxnSpPr>
                  <a:cxnSpLocks/>
                </p:cNvCxnSpPr>
                <p:nvPr/>
              </p:nvCxnSpPr>
              <p:spPr>
                <a:xfrm rot="7620000" flipH="1">
                  <a:off x="33829301" y="5890893"/>
                  <a:ext cx="189711" cy="9126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Ellipse 243"/>
                <p:cNvSpPr/>
                <p:nvPr/>
              </p:nvSpPr>
              <p:spPr>
                <a:xfrm>
                  <a:off x="35834056" y="4734492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grpSp>
              <p:nvGrpSpPr>
                <p:cNvPr id="245" name="Groupe 244"/>
                <p:cNvGrpSpPr>
                  <a:grpSpLocks noChangeAspect="1"/>
                </p:cNvGrpSpPr>
                <p:nvPr/>
              </p:nvGrpSpPr>
              <p:grpSpPr>
                <a:xfrm>
                  <a:off x="33905630" y="4827460"/>
                  <a:ext cx="1031725" cy="1466180"/>
                  <a:chOff x="7282224" y="1778994"/>
                  <a:chExt cx="1375607" cy="1954875"/>
                </a:xfrm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</p:grpSpPr>
              <p:sp>
                <p:nvSpPr>
                  <p:cNvPr id="248" name="Ellipse 247"/>
                  <p:cNvSpPr/>
                  <p:nvPr/>
                </p:nvSpPr>
                <p:spPr>
                  <a:xfrm rot="20520031">
                    <a:off x="7369255" y="1882735"/>
                    <a:ext cx="276460" cy="45085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49" name="Ellipse 248"/>
                  <p:cNvSpPr/>
                  <p:nvPr/>
                </p:nvSpPr>
                <p:spPr>
                  <a:xfrm rot="20644392">
                    <a:off x="7282224" y="2333854"/>
                    <a:ext cx="244257" cy="506064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0" name="Ellipse 249"/>
                  <p:cNvSpPr/>
                  <p:nvPr/>
                </p:nvSpPr>
                <p:spPr>
                  <a:xfrm rot="20246675">
                    <a:off x="7911121" y="3270662"/>
                    <a:ext cx="274472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1" name="Ellipse 250"/>
                  <p:cNvSpPr/>
                  <p:nvPr/>
                </p:nvSpPr>
                <p:spPr>
                  <a:xfrm rot="20246675">
                    <a:off x="8313894" y="3191608"/>
                    <a:ext cx="250781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>
                      <a:solidFill>
                        <a:srgbClr val="4E5DA8"/>
                      </a:solidFill>
                    </a:endParaRPr>
                  </a:p>
                </p:txBody>
              </p:sp>
              <p:sp>
                <p:nvSpPr>
                  <p:cNvPr id="252" name="Ellipse 251"/>
                  <p:cNvSpPr/>
                  <p:nvPr/>
                </p:nvSpPr>
                <p:spPr>
                  <a:xfrm rot="20070944">
                    <a:off x="8408884" y="2761150"/>
                    <a:ext cx="248947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3" name="Ellipse 252"/>
                  <p:cNvSpPr/>
                  <p:nvPr/>
                </p:nvSpPr>
                <p:spPr>
                  <a:xfrm rot="20070944">
                    <a:off x="8197710" y="2192536"/>
                    <a:ext cx="231685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  <p:sp>
                <p:nvSpPr>
                  <p:cNvPr id="254" name="Ellipse 253"/>
                  <p:cNvSpPr/>
                  <p:nvPr/>
                </p:nvSpPr>
                <p:spPr>
                  <a:xfrm rot="20246675">
                    <a:off x="7786948" y="1778994"/>
                    <a:ext cx="274472" cy="463207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100"/>
                  </a:p>
                </p:txBody>
              </p:sp>
            </p:grpSp>
            <p:cxnSp>
              <p:nvCxnSpPr>
                <p:cNvPr id="246" name="Connecteur droit 245"/>
                <p:cNvCxnSpPr/>
                <p:nvPr/>
              </p:nvCxnSpPr>
              <p:spPr>
                <a:xfrm flipV="1">
                  <a:off x="37484051" y="2492544"/>
                  <a:ext cx="6915" cy="56995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7" name="Triangle isocèle 246"/>
                <p:cNvSpPr/>
                <p:nvPr/>
              </p:nvSpPr>
              <p:spPr>
                <a:xfrm rot="19947081">
                  <a:off x="35636967" y="3845062"/>
                  <a:ext cx="2898025" cy="232436"/>
                </a:xfrm>
                <a:prstGeom prst="triangle">
                  <a:avLst>
                    <a:gd name="adj" fmla="val 97923"/>
                  </a:avLst>
                </a:prstGeom>
                <a:solidFill>
                  <a:srgbClr val="FAB8F1">
                    <a:alpha val="40000"/>
                  </a:srgbClr>
                </a:solidFill>
                <a:ln>
                  <a:solidFill>
                    <a:srgbClr val="F353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</p:grpSp>
          <p:sp>
            <p:nvSpPr>
              <p:cNvPr id="193" name="Zone de texte 17"/>
              <p:cNvSpPr txBox="1">
                <a:spLocks noChangeAspect="1"/>
              </p:cNvSpPr>
              <p:nvPr/>
            </p:nvSpPr>
            <p:spPr>
              <a:xfrm>
                <a:off x="29181167" y="11805424"/>
                <a:ext cx="2255572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Faisceau d’électrons</a:t>
                </a:r>
              </a:p>
            </p:txBody>
          </p:sp>
          <p:sp>
            <p:nvSpPr>
              <p:cNvPr id="223" name="Zone de texte 17"/>
              <p:cNvSpPr txBox="1">
                <a:spLocks noChangeAspect="1"/>
              </p:cNvSpPr>
              <p:nvPr/>
            </p:nvSpPr>
            <p:spPr>
              <a:xfrm>
                <a:off x="26964766" y="9749755"/>
                <a:ext cx="3808166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dirty="0">
                    <a:solidFill>
                      <a:srgbClr val="00B050"/>
                    </a:solidFill>
                    <a:ea typeface="Times New Roman" panose="02020603050405020304" pitchFamily="18" charset="0"/>
                  </a:rPr>
                  <a:t>Faisceau laser</a:t>
                </a:r>
                <a:r>
                  <a:rPr lang="en-GB" sz="1200" b="1" dirty="0">
                    <a:solidFill>
                      <a:srgbClr val="92D05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200" b="1" dirty="0">
                  <a:solidFill>
                    <a:srgbClr val="92D05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Zone de texte 17"/>
              <p:cNvSpPr txBox="1">
                <a:spLocks noChangeAspect="1"/>
              </p:cNvSpPr>
              <p:nvPr/>
            </p:nvSpPr>
            <p:spPr>
              <a:xfrm>
                <a:off x="29533243" y="10876100"/>
                <a:ext cx="2256134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dirty="0">
                    <a:solidFill>
                      <a:srgbClr val="F353DC"/>
                    </a:solidFill>
                    <a:ea typeface="Times New Roman" panose="02020603050405020304" pitchFamily="18" charset="0"/>
                  </a:rPr>
                  <a:t>Faisceau de rayons X</a:t>
                </a:r>
                <a:r>
                  <a:rPr lang="en-GB" sz="1200" b="1" dirty="0">
                    <a:solidFill>
                      <a:srgbClr val="5B9BD5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200" b="1" dirty="0">
                  <a:solidFill>
                    <a:srgbClr val="5B9BD5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5" name="Connecteur droit avec flèche 224"/>
              <p:cNvCxnSpPr>
                <a:cxnSpLocks noChangeShapeType="1"/>
              </p:cNvCxnSpPr>
              <p:nvPr/>
            </p:nvCxnSpPr>
            <p:spPr bwMode="auto">
              <a:xfrm flipH="1">
                <a:off x="24590064" y="10712989"/>
                <a:ext cx="2678940" cy="1595328"/>
              </a:xfrm>
              <a:prstGeom prst="straightConnector1">
                <a:avLst/>
              </a:prstGeom>
              <a:noFill/>
              <a:ln w="63500">
                <a:solidFill>
                  <a:schemeClr val="tx1"/>
                </a:solidFill>
                <a:round/>
                <a:headEnd type="diamon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6" name="Zone de texte 17"/>
              <p:cNvSpPr txBox="1">
                <a:spLocks noChangeAspect="1"/>
              </p:cNvSpPr>
              <p:nvPr/>
            </p:nvSpPr>
            <p:spPr>
              <a:xfrm>
                <a:off x="25055613" y="11069859"/>
                <a:ext cx="3481458" cy="81939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i="1" kern="1200" dirty="0">
                    <a:effectLst/>
                    <a:ea typeface="Times New Roman" panose="02020603050405020304" pitchFamily="18" charset="0"/>
                  </a:rPr>
                  <a:t>1m</a:t>
                </a:r>
              </a:p>
            </p:txBody>
          </p:sp>
          <p:cxnSp>
            <p:nvCxnSpPr>
              <p:cNvPr id="227" name="Connecteur droit avec flèche 226"/>
              <p:cNvCxnSpPr>
                <a:cxnSpLocks noChangeShapeType="1"/>
              </p:cNvCxnSpPr>
              <p:nvPr/>
            </p:nvCxnSpPr>
            <p:spPr bwMode="auto">
              <a:xfrm>
                <a:off x="24774680" y="12550214"/>
                <a:ext cx="0" cy="1359658"/>
              </a:xfrm>
              <a:prstGeom prst="straightConnector1">
                <a:avLst/>
              </a:prstGeom>
              <a:noFill/>
              <a:ln w="63500">
                <a:solidFill>
                  <a:schemeClr val="tx1"/>
                </a:solidFill>
                <a:round/>
                <a:headEnd type="diamon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8" name="Zone de texte 17"/>
              <p:cNvSpPr txBox="1">
                <a:spLocks noChangeAspect="1"/>
              </p:cNvSpPr>
              <p:nvPr/>
            </p:nvSpPr>
            <p:spPr>
              <a:xfrm>
                <a:off x="23348449" y="12766045"/>
                <a:ext cx="1551994" cy="81939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sz="2000" b="1" i="1" kern="1200" dirty="0">
                    <a:effectLst/>
                    <a:ea typeface="Times New Roman" panose="02020603050405020304" pitchFamily="18" charset="0"/>
                  </a:rPr>
                  <a:t>32 mm</a:t>
                </a:r>
              </a:p>
            </p:txBody>
          </p:sp>
          <p:sp>
            <p:nvSpPr>
              <p:cNvPr id="229" name="Zone de texte 17"/>
              <p:cNvSpPr txBox="1">
                <a:spLocks noChangeAspect="1"/>
              </p:cNvSpPr>
              <p:nvPr/>
            </p:nvSpPr>
            <p:spPr>
              <a:xfrm>
                <a:off x="24728292" y="11483017"/>
                <a:ext cx="3002441" cy="566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rot="0" spcFirstLastPara="0" vert="horz" wrap="square" lIns="72000" tIns="36000" rIns="108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33350" indent="-107950" algn="ctr">
                  <a:spcAft>
                    <a:spcPts val="0"/>
                  </a:spcAft>
                </a:pPr>
                <a:r>
                  <a:rPr lang="fr-FR" b="1" kern="1200" dirty="0">
                    <a:solidFill>
                      <a:srgbClr val="7030A0"/>
                    </a:solidFill>
                    <a:effectLst/>
                    <a:ea typeface="Times New Roman" panose="02020603050405020304" pitchFamily="18" charset="0"/>
                  </a:rPr>
                  <a:t>Point</a:t>
                </a:r>
              </a:p>
              <a:p>
                <a:pPr marL="133350" indent="-107950" algn="ctr">
                  <a:spcAft>
                    <a:spcPts val="0"/>
                  </a:spcAft>
                </a:pPr>
                <a:r>
                  <a:rPr lang="fr-FR" b="1" dirty="0">
                    <a:solidFill>
                      <a:srgbClr val="7030A0"/>
                    </a:solidFill>
                    <a:ea typeface="Times New Roman" panose="02020603050405020304" pitchFamily="18" charset="0"/>
                  </a:rPr>
                  <a:t>d’interaction</a:t>
                </a:r>
                <a:endParaRPr lang="fr-FR" sz="1200" b="1" dirty="0">
                  <a:solidFill>
                    <a:srgbClr val="7030A0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252095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GB" sz="1200" b="1" dirty="0">
                    <a:solidFill>
                      <a:srgbClr val="7030A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fr-FR" sz="1200" b="1" dirty="0">
                  <a:solidFill>
                    <a:srgbClr val="7030A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Explosion 1 181"/>
            <p:cNvSpPr/>
            <p:nvPr/>
          </p:nvSpPr>
          <p:spPr>
            <a:xfrm>
              <a:off x="5178832" y="3907090"/>
              <a:ext cx="249371" cy="302298"/>
            </a:xfrm>
            <a:prstGeom prst="irregularSeal1">
              <a:avLst/>
            </a:prstGeom>
            <a:solidFill>
              <a:srgbClr val="873A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83" name="Forme libre 182"/>
            <p:cNvSpPr/>
            <p:nvPr/>
          </p:nvSpPr>
          <p:spPr>
            <a:xfrm rot="8730480">
              <a:off x="4116002" y="5018542"/>
              <a:ext cx="910306" cy="244752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rgbClr val="4E5D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4679624" y="5127898"/>
              <a:ext cx="2601658" cy="63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4E5DA8"/>
                  </a:solidFill>
                </a:rPr>
                <a:t>7 miroirs</a:t>
              </a:r>
            </a:p>
            <a:p>
              <a:r>
                <a:rPr lang="fr-FR" sz="1600" dirty="0">
                  <a:solidFill>
                    <a:srgbClr val="4E5DA8"/>
                  </a:solidFill>
                </a:rPr>
                <a:t>(concaves)</a:t>
              </a:r>
            </a:p>
          </p:txBody>
        </p:sp>
        <p:sp>
          <p:nvSpPr>
            <p:cNvPr id="185" name="Forme libre 184"/>
            <p:cNvSpPr/>
            <p:nvPr/>
          </p:nvSpPr>
          <p:spPr>
            <a:xfrm rot="10800000">
              <a:off x="5849454" y="3973336"/>
              <a:ext cx="910306" cy="244752"/>
            </a:xfrm>
            <a:custGeom>
              <a:avLst/>
              <a:gdLst>
                <a:gd name="connsiteX0" fmla="*/ 22034 w 1795749"/>
                <a:gd name="connsiteY0" fmla="*/ 242371 h 242371"/>
                <a:gd name="connsiteX1" fmla="*/ 0 w 1795749"/>
                <a:gd name="connsiteY1" fmla="*/ 0 h 242371"/>
                <a:gd name="connsiteX2" fmla="*/ 1795749 w 1795749"/>
                <a:gd name="connsiteY2" fmla="*/ 0 h 242371"/>
                <a:gd name="connsiteX3" fmla="*/ 1795749 w 1795749"/>
                <a:gd name="connsiteY3" fmla="*/ 242371 h 242371"/>
                <a:gd name="connsiteX0" fmla="*/ 0 w 1817783"/>
                <a:gd name="connsiteY0" fmla="*/ 242371 h 242371"/>
                <a:gd name="connsiteX1" fmla="*/ 22034 w 1817783"/>
                <a:gd name="connsiteY1" fmla="*/ 0 h 242371"/>
                <a:gd name="connsiteX2" fmla="*/ 1817783 w 1817783"/>
                <a:gd name="connsiteY2" fmla="*/ 0 h 242371"/>
                <a:gd name="connsiteX3" fmla="*/ 1817783 w 1817783"/>
                <a:gd name="connsiteY3" fmla="*/ 242371 h 242371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0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  <a:gd name="connsiteX0" fmla="*/ 0 w 1796352"/>
                <a:gd name="connsiteY0" fmla="*/ 244752 h 244752"/>
                <a:gd name="connsiteX1" fmla="*/ 603 w 1796352"/>
                <a:gd name="connsiteY1" fmla="*/ 11906 h 244752"/>
                <a:gd name="connsiteX2" fmla="*/ 1796352 w 1796352"/>
                <a:gd name="connsiteY2" fmla="*/ 0 h 244752"/>
                <a:gd name="connsiteX3" fmla="*/ 1796352 w 1796352"/>
                <a:gd name="connsiteY3" fmla="*/ 242371 h 2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352" h="244752">
                  <a:moveTo>
                    <a:pt x="0" y="244752"/>
                  </a:moveTo>
                  <a:lnTo>
                    <a:pt x="603" y="11906"/>
                  </a:lnTo>
                  <a:lnTo>
                    <a:pt x="1796352" y="0"/>
                  </a:lnTo>
                  <a:lnTo>
                    <a:pt x="1796352" y="242371"/>
                  </a:lnTo>
                </a:path>
              </a:pathLst>
            </a:custGeom>
            <a:noFill/>
            <a:ln w="38100">
              <a:solidFill>
                <a:srgbClr val="4E5D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5652074" y="4173034"/>
              <a:ext cx="1323601" cy="63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4E5DA8"/>
                  </a:solidFill>
                </a:rPr>
                <a:t>7 miroirs</a:t>
              </a:r>
            </a:p>
            <a:p>
              <a:pPr algn="ctr"/>
              <a:r>
                <a:rPr lang="fr-FR" sz="1600" dirty="0">
                  <a:solidFill>
                    <a:srgbClr val="4E5DA8"/>
                  </a:solidFill>
                </a:rPr>
                <a:t>(concaves)</a:t>
              </a: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6463729" y="2314292"/>
              <a:ext cx="1926093" cy="63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4E5DA8"/>
                  </a:solidFill>
                </a:rPr>
                <a:t>Miroir d’injection </a:t>
              </a:r>
            </a:p>
            <a:p>
              <a:pPr algn="ctr"/>
              <a:r>
                <a:rPr lang="fr-FR" sz="1600" dirty="0">
                  <a:solidFill>
                    <a:srgbClr val="4E5DA8"/>
                  </a:solidFill>
                </a:rPr>
                <a:t>du laser</a:t>
              </a:r>
            </a:p>
          </p:txBody>
        </p:sp>
        <p:sp>
          <p:nvSpPr>
            <p:cNvPr id="188" name="Explosion 1 187"/>
            <p:cNvSpPr/>
            <p:nvPr/>
          </p:nvSpPr>
          <p:spPr>
            <a:xfrm>
              <a:off x="3509937" y="2200578"/>
              <a:ext cx="249371" cy="302298"/>
            </a:xfrm>
            <a:prstGeom prst="irregularSeal1">
              <a:avLst/>
            </a:prstGeom>
            <a:solidFill>
              <a:srgbClr val="873A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92" name="ZoneTexte 91"/>
          <p:cNvSpPr txBox="1"/>
          <p:nvPr/>
        </p:nvSpPr>
        <p:spPr>
          <a:xfrm>
            <a:off x="2548861" y="5939618"/>
            <a:ext cx="951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4E5DA8"/>
                </a:solidFill>
              </a:rPr>
              <a:t>Contre-intuitif</a:t>
            </a:r>
            <a:r>
              <a:rPr lang="fr-FR" sz="2000" b="1" dirty="0">
                <a:solidFill>
                  <a:srgbClr val="4E5DA8"/>
                </a:solidFill>
              </a:rPr>
              <a:t> mais </a:t>
            </a:r>
            <a:r>
              <a:rPr lang="fr-FR" sz="2000" b="1" u="sng" dirty="0">
                <a:solidFill>
                  <a:srgbClr val="4E5DA8"/>
                </a:solidFill>
              </a:rPr>
              <a:t>très efficace </a:t>
            </a:r>
            <a:r>
              <a:rPr lang="fr-FR" sz="2000" b="1" dirty="0">
                <a:solidFill>
                  <a:srgbClr val="4E5DA8"/>
                </a:solidFill>
              </a:rPr>
              <a:t>d’utiliser un système </a:t>
            </a:r>
            <a:r>
              <a:rPr lang="fr-FR" sz="2000" b="1" dirty="0" err="1">
                <a:solidFill>
                  <a:srgbClr val="4E5DA8"/>
                </a:solidFill>
              </a:rPr>
              <a:t>multipassage</a:t>
            </a:r>
            <a:r>
              <a:rPr lang="fr-FR" sz="2000" b="1" dirty="0">
                <a:solidFill>
                  <a:srgbClr val="4E5DA8"/>
                </a:solidFill>
              </a:rPr>
              <a:t> pour une interaction unique (utilisation principale de la source Compton d’ELSA)</a:t>
            </a: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38C9E0DC-2A16-C410-90FA-C9013DD1F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22" y="5782767"/>
            <a:ext cx="1027319" cy="9261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07863" y="5161918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F4E79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Focalisation au point d’interaction 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0491334" y="6558699"/>
            <a:ext cx="1016000" cy="365125"/>
          </a:xfrm>
        </p:spPr>
        <p:txBody>
          <a:bodyPr/>
          <a:lstStyle/>
          <a:p>
            <a:r>
              <a:rPr lang="en-US"/>
              <a:t>09/10/2025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Abel Pires</a:t>
            </a:r>
          </a:p>
        </p:txBody>
      </p:sp>
    </p:spTree>
    <p:extLst>
      <p:ext uri="{BB962C8B-B14F-4D97-AF65-F5344CB8AC3E}">
        <p14:creationId xmlns:p14="http://schemas.microsoft.com/office/powerpoint/2010/main" val="74436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9.4|20|19.8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1|0.1|0.1|0.1|0.1|0.1|0.1|6.2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"/>
</p:tagLst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F5003DA-E900-47F2-BA91-7AD870D471E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51dffeb-2989-4a61-aef8-844a993007f8"/>
    <ds:schemaRef ds:uri="582fa2ad-bcfb-4c30-8490-7bbd511b188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2597</TotalTime>
  <Words>7795</Words>
  <Application>Microsoft Office PowerPoint</Application>
  <PresentationFormat>Grand écran</PresentationFormat>
  <Paragraphs>1381</Paragraphs>
  <Slides>75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9" baseType="lpstr">
      <vt:lpstr>Arial</vt:lpstr>
      <vt:lpstr>Arial (Corps)En-têtes)</vt:lpstr>
      <vt:lpstr>Arial Black</vt:lpstr>
      <vt:lpstr>Bahnschrift SemiBold SemiConden</vt:lpstr>
      <vt:lpstr>Calibri</vt:lpstr>
      <vt:lpstr>Calibri Light</vt:lpstr>
      <vt:lpstr>Cambria Math</vt:lpstr>
      <vt:lpstr>Centaur</vt:lpstr>
      <vt:lpstr>Droid Sans Fallback</vt:lpstr>
      <vt:lpstr>Segoe UI</vt:lpstr>
      <vt:lpstr>Times New Roman</vt:lpstr>
      <vt:lpstr>Wingdings</vt:lpstr>
      <vt:lpstr>Thème Office</vt:lpstr>
      <vt:lpstr>Acrobat Document</vt:lpstr>
      <vt:lpstr>Optimisation de la source X impulsionnelle par diffusion Compton inverse d’un accélérateur linéaire d’électrons</vt:lpstr>
      <vt:lpstr>Plan de la présentation</vt:lpstr>
      <vt:lpstr>Introduction</vt:lpstr>
      <vt:lpstr>Sources de rayons X par effet Compton inverse</vt:lpstr>
      <vt:lpstr>Présentation PowerPoint</vt:lpstr>
      <vt:lpstr>ELSA</vt:lpstr>
      <vt:lpstr>La source de rayon X par effet Compton inverse sur ELSA</vt:lpstr>
      <vt:lpstr>La source de rayon X par effet Compton inverse sur ELSA</vt:lpstr>
      <vt:lpstr>La source de rayon X par effet Compton inverse sur ELSA</vt:lpstr>
      <vt:lpstr>Présentation PowerPoint</vt:lpstr>
      <vt:lpstr>Stratégie d’optimisation pour la source</vt:lpstr>
      <vt:lpstr>Stratégie d’optimisation pour la source</vt:lpstr>
      <vt:lpstr>Travaux sur les électrons</vt:lpstr>
      <vt:lpstr>Travaux sur les électrons</vt:lpstr>
      <vt:lpstr>Travaux sur les électrons</vt:lpstr>
      <vt:lpstr>Présentation PowerPoint</vt:lpstr>
      <vt:lpstr>Compresseur double alpha</vt:lpstr>
      <vt:lpstr>Travaux sur les électrons</vt:lpstr>
      <vt:lpstr>Présentation PowerPoint</vt:lpstr>
      <vt:lpstr>Les codes utilisés pour ce benchmark</vt:lpstr>
      <vt:lpstr>Présentation PowerPoint</vt:lpstr>
      <vt:lpstr>Changement de référentiel</vt:lpstr>
      <vt:lpstr>Changement de référentiel</vt:lpstr>
      <vt:lpstr>Présentation PowerPoint</vt:lpstr>
      <vt:lpstr>Résultats</vt:lpstr>
      <vt:lpstr>Résultats</vt:lpstr>
      <vt:lpstr>Résultats</vt:lpstr>
      <vt:lpstr>Résultats</vt:lpstr>
      <vt:lpstr>Présentation PowerPoint</vt:lpstr>
      <vt:lpstr>Particularité de CST : propagation des champs</vt:lpstr>
      <vt:lpstr>Particularité de CST : propagation des champs</vt:lpstr>
      <vt:lpstr>Présentation PowerPoint</vt:lpstr>
      <vt:lpstr>Expériences et résultats des mesures</vt:lpstr>
      <vt:lpstr>Expériences et résultats des mesures</vt:lpstr>
      <vt:lpstr>Présentation PowerPoint</vt:lpstr>
      <vt:lpstr>Présentation PowerPoint</vt:lpstr>
      <vt:lpstr>Résumé des autres améliorations étudiées lors de la thèse</vt:lpstr>
      <vt:lpstr>Résumé des autres améliorations étudiées lors de la thèse</vt:lpstr>
      <vt:lpstr> SMILE et SMILE 2 (Mécanique – Alignement )</vt:lpstr>
      <vt:lpstr>SMILE – Description</vt:lpstr>
      <vt:lpstr>SMILE – Description</vt:lpstr>
      <vt:lpstr>SMILE 2 – Nouvelle méthode d’alignement</vt:lpstr>
      <vt:lpstr>SMILE 2 – Aspects mécaniques</vt:lpstr>
      <vt:lpstr>SMILE 2 – Aspects mécaniques</vt:lpstr>
      <vt:lpstr>Tenue au flux : Chirped Pulse Amplification (CPA)</vt:lpstr>
      <vt:lpstr>Présentation PowerPoint</vt:lpstr>
      <vt:lpstr>Tenue au flux - CPA</vt:lpstr>
      <vt:lpstr>Présentation PowerPoint</vt:lpstr>
      <vt:lpstr>Présentation PowerPoint</vt:lpstr>
      <vt:lpstr>Conclusion et perspectives</vt:lpstr>
      <vt:lpstr>Conclusion</vt:lpstr>
      <vt:lpstr>Conclusion</vt:lpstr>
      <vt:lpstr>Conclusion - Perspectives</vt:lpstr>
      <vt:lpstr>Présentation PowerPoint</vt:lpstr>
      <vt:lpstr>Remerciements:  Jules, Pascal, Anne-Sophie, Martin, Alexis, Pierre, Jean-François, Nicolas, Louis, Julien, Vincent, Matheo, Vincent, Jean-Paul, Thomas, Jonathan, Rudolf, Jérôme, Ines  (CEA DAM, LMCE)</vt:lpstr>
      <vt:lpstr>Communication et publications</vt:lpstr>
      <vt:lpstr>Présentation PowerPoint</vt:lpstr>
      <vt:lpstr>SMILE – Aspects mécaniques</vt:lpstr>
      <vt:lpstr>SMILE 2 – Nouvelle méthode d’alignement</vt:lpstr>
      <vt:lpstr>Sources de rayons X</vt:lpstr>
      <vt:lpstr>Les codes utilisés pour ce benchmark</vt:lpstr>
      <vt:lpstr>Changement de référentiel</vt:lpstr>
      <vt:lpstr>Changement de référentiel</vt:lpstr>
      <vt:lpstr>Changement de référentiel</vt:lpstr>
      <vt:lpstr>Changement de référentiel</vt:lpstr>
      <vt:lpstr>Changement de référentiel</vt:lpstr>
      <vt:lpstr>Changement de référentiel</vt:lpstr>
      <vt:lpstr>Changement de référentiel</vt:lpstr>
      <vt:lpstr>Compresseur double alpha</vt:lpstr>
      <vt:lpstr>Cartes de champs et matrices</vt:lpstr>
      <vt:lpstr>Cartes de champs et matrices</vt:lpstr>
      <vt:lpstr>Cartes de champs et matrices</vt:lpstr>
      <vt:lpstr>Présentation PowerPoint</vt:lpstr>
      <vt:lpstr>Prévisions paramètres sources LINCS</vt:lpstr>
      <vt:lpstr>Tenue au flux - CPA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PIRES Abel 611230</cp:lastModifiedBy>
  <cp:revision>124</cp:revision>
  <dcterms:created xsi:type="dcterms:W3CDTF">2023-01-13T15:17:34Z</dcterms:created>
  <dcterms:modified xsi:type="dcterms:W3CDTF">2025-10-13T09:11:55Z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a37037a8-77af-4b2b-8e8f-4deae30d0422</vt:lpwstr>
  </property>
  <property fmtid="{D5CDD505-2E9C-101B-9397-08002B2CF9AE}" pid="6" name="I2ISITECODE">
    <vt:lpwstr/>
  </property>
</Properties>
</file>