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4"/>
    <p:sldMasterId id="2147483718" r:id="rId5"/>
    <p:sldMasterId id="2147483660" r:id="rId6"/>
    <p:sldMasterId id="2147483710" r:id="rId7"/>
    <p:sldMasterId id="2147483701" r:id="rId8"/>
    <p:sldMasterId id="2147483721" r:id="rId9"/>
    <p:sldMasterId id="2147483689" r:id="rId10"/>
  </p:sldMasterIdLst>
  <p:notesMasterIdLst>
    <p:notesMasterId r:id="rId121"/>
  </p:notesMasterIdLst>
  <p:sldIdLst>
    <p:sldId id="258" r:id="rId11"/>
    <p:sldId id="259" r:id="rId12"/>
    <p:sldId id="260" r:id="rId13"/>
    <p:sldId id="261" r:id="rId14"/>
    <p:sldId id="262" r:id="rId15"/>
    <p:sldId id="263" r:id="rId16"/>
    <p:sldId id="264" r:id="rId17"/>
    <p:sldId id="265" r:id="rId18"/>
    <p:sldId id="266" r:id="rId19"/>
    <p:sldId id="267" r:id="rId20"/>
    <p:sldId id="268" r:id="rId21"/>
    <p:sldId id="275" r:id="rId22"/>
    <p:sldId id="278" r:id="rId23"/>
    <p:sldId id="269" r:id="rId24"/>
    <p:sldId id="270" r:id="rId25"/>
    <p:sldId id="279" r:id="rId26"/>
    <p:sldId id="280" r:id="rId27"/>
    <p:sldId id="271" r:id="rId28"/>
    <p:sldId id="272" r:id="rId29"/>
    <p:sldId id="274" r:id="rId30"/>
    <p:sldId id="391" r:id="rId31"/>
    <p:sldId id="390" r:id="rId32"/>
    <p:sldId id="389" r:id="rId33"/>
    <p:sldId id="388" r:id="rId34"/>
    <p:sldId id="315" r:id="rId35"/>
    <p:sldId id="316" r:id="rId36"/>
    <p:sldId id="318" r:id="rId37"/>
    <p:sldId id="319" r:id="rId38"/>
    <p:sldId id="320" r:id="rId39"/>
    <p:sldId id="331" r:id="rId40"/>
    <p:sldId id="328" r:id="rId41"/>
    <p:sldId id="339" r:id="rId42"/>
    <p:sldId id="342" r:id="rId43"/>
    <p:sldId id="343" r:id="rId44"/>
    <p:sldId id="344" r:id="rId45"/>
    <p:sldId id="346" r:id="rId46"/>
    <p:sldId id="314" r:id="rId47"/>
    <p:sldId id="301" r:id="rId48"/>
    <p:sldId id="303" r:id="rId49"/>
    <p:sldId id="341" r:id="rId50"/>
    <p:sldId id="302" r:id="rId51"/>
    <p:sldId id="305" r:id="rId52"/>
    <p:sldId id="323" r:id="rId53"/>
    <p:sldId id="325" r:id="rId54"/>
    <p:sldId id="335" r:id="rId55"/>
    <p:sldId id="337" r:id="rId56"/>
    <p:sldId id="338" r:id="rId57"/>
    <p:sldId id="340" r:id="rId58"/>
    <p:sldId id="324" r:id="rId59"/>
    <p:sldId id="333" r:id="rId60"/>
    <p:sldId id="306" r:id="rId61"/>
    <p:sldId id="317" r:id="rId62"/>
    <p:sldId id="336" r:id="rId63"/>
    <p:sldId id="291" r:id="rId64"/>
    <p:sldId id="293" r:id="rId65"/>
    <p:sldId id="290" r:id="rId66"/>
    <p:sldId id="298" r:id="rId67"/>
    <p:sldId id="292" r:id="rId68"/>
    <p:sldId id="332" r:id="rId69"/>
    <p:sldId id="321" r:id="rId70"/>
    <p:sldId id="326" r:id="rId71"/>
    <p:sldId id="345" r:id="rId72"/>
    <p:sldId id="330" r:id="rId73"/>
    <p:sldId id="329" r:id="rId74"/>
    <p:sldId id="296" r:id="rId75"/>
    <p:sldId id="322" r:id="rId76"/>
    <p:sldId id="327" r:id="rId77"/>
    <p:sldId id="288" r:id="rId78"/>
    <p:sldId id="299" r:id="rId79"/>
    <p:sldId id="300" r:id="rId80"/>
    <p:sldId id="349" r:id="rId81"/>
    <p:sldId id="350" r:id="rId82"/>
    <p:sldId id="351" r:id="rId83"/>
    <p:sldId id="352" r:id="rId84"/>
    <p:sldId id="353" r:id="rId85"/>
    <p:sldId id="354" r:id="rId86"/>
    <p:sldId id="355" r:id="rId87"/>
    <p:sldId id="356" r:id="rId88"/>
    <p:sldId id="357" r:id="rId89"/>
    <p:sldId id="358" r:id="rId90"/>
    <p:sldId id="359" r:id="rId91"/>
    <p:sldId id="360" r:id="rId92"/>
    <p:sldId id="361" r:id="rId93"/>
    <p:sldId id="362" r:id="rId94"/>
    <p:sldId id="364" r:id="rId95"/>
    <p:sldId id="365" r:id="rId96"/>
    <p:sldId id="366" r:id="rId97"/>
    <p:sldId id="367" r:id="rId98"/>
    <p:sldId id="368" r:id="rId99"/>
    <p:sldId id="369" r:id="rId100"/>
    <p:sldId id="370" r:id="rId101"/>
    <p:sldId id="371" r:id="rId102"/>
    <p:sldId id="372" r:id="rId103"/>
    <p:sldId id="289" r:id="rId104"/>
    <p:sldId id="304" r:id="rId105"/>
    <p:sldId id="307" r:id="rId106"/>
    <p:sldId id="308" r:id="rId107"/>
    <p:sldId id="309" r:id="rId108"/>
    <p:sldId id="310" r:id="rId109"/>
    <p:sldId id="312" r:id="rId110"/>
    <p:sldId id="375" r:id="rId111"/>
    <p:sldId id="295" r:id="rId112"/>
    <p:sldId id="297" r:id="rId113"/>
    <p:sldId id="311" r:id="rId114"/>
    <p:sldId id="313" r:id="rId115"/>
    <p:sldId id="347" r:id="rId116"/>
    <p:sldId id="334" r:id="rId117"/>
    <p:sldId id="348" r:id="rId118"/>
    <p:sldId id="373" r:id="rId119"/>
    <p:sldId id="374" r:id="rId1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6EC"/>
    <a:srgbClr val="FF9933"/>
    <a:srgbClr val="213A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4" autoAdjust="0"/>
    <p:restoredTop sz="95571" autoAdjust="0"/>
  </p:normalViewPr>
  <p:slideViewPr>
    <p:cSldViewPr snapToGrid="0">
      <p:cViewPr varScale="1">
        <p:scale>
          <a:sx n="81" d="100"/>
          <a:sy n="81" d="100"/>
        </p:scale>
        <p:origin x="672" y="708"/>
      </p:cViewPr>
      <p:guideLst/>
    </p:cSldViewPr>
  </p:slideViewPr>
  <p:notesTextViewPr>
    <p:cViewPr>
      <p:scale>
        <a:sx n="1" d="1"/>
        <a:sy n="1" d="1"/>
      </p:scale>
      <p:origin x="0" y="0"/>
    </p:cViewPr>
  </p:notesTextViewPr>
  <p:notesViewPr>
    <p:cSldViewPr snapToGrid="0" showGuides="1">
      <p:cViewPr varScale="1">
        <p:scale>
          <a:sx n="148" d="100"/>
          <a:sy n="148" d="100"/>
        </p:scale>
        <p:origin x="4664" y="20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117" Type="http://schemas.openxmlformats.org/officeDocument/2006/relationships/slide" Target="slides/slide107.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112" Type="http://schemas.openxmlformats.org/officeDocument/2006/relationships/slide" Target="slides/slide102.xml"/><Relationship Id="rId16" Type="http://schemas.openxmlformats.org/officeDocument/2006/relationships/slide" Target="slides/slide6.xml"/><Relationship Id="rId107" Type="http://schemas.openxmlformats.org/officeDocument/2006/relationships/slide" Target="slides/slide97.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102" Type="http://schemas.openxmlformats.org/officeDocument/2006/relationships/slide" Target="slides/slide92.xml"/><Relationship Id="rId123" Type="http://schemas.openxmlformats.org/officeDocument/2006/relationships/viewProps" Target="viewProps.xml"/><Relationship Id="rId5" Type="http://schemas.openxmlformats.org/officeDocument/2006/relationships/slideMaster" Target="slideMasters/slideMaster2.xml"/><Relationship Id="rId90" Type="http://schemas.openxmlformats.org/officeDocument/2006/relationships/slide" Target="slides/slide80.xml"/><Relationship Id="rId95" Type="http://schemas.openxmlformats.org/officeDocument/2006/relationships/slide" Target="slides/slide85.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113" Type="http://schemas.openxmlformats.org/officeDocument/2006/relationships/slide" Target="slides/slide103.xml"/><Relationship Id="rId118" Type="http://schemas.openxmlformats.org/officeDocument/2006/relationships/slide" Target="slides/slide108.xml"/><Relationship Id="rId80" Type="http://schemas.openxmlformats.org/officeDocument/2006/relationships/slide" Target="slides/slide70.xml"/><Relationship Id="rId85" Type="http://schemas.openxmlformats.org/officeDocument/2006/relationships/slide" Target="slides/slide75.xml"/><Relationship Id="rId12" Type="http://schemas.openxmlformats.org/officeDocument/2006/relationships/slide" Target="slides/slide2.xml"/><Relationship Id="rId17" Type="http://schemas.openxmlformats.org/officeDocument/2006/relationships/slide" Target="slides/slide7.xml"/><Relationship Id="rId33" Type="http://schemas.openxmlformats.org/officeDocument/2006/relationships/slide" Target="slides/slide23.xml"/><Relationship Id="rId38" Type="http://schemas.openxmlformats.org/officeDocument/2006/relationships/slide" Target="slides/slide28.xml"/><Relationship Id="rId59" Type="http://schemas.openxmlformats.org/officeDocument/2006/relationships/slide" Target="slides/slide49.xml"/><Relationship Id="rId103" Type="http://schemas.openxmlformats.org/officeDocument/2006/relationships/slide" Target="slides/slide93.xml"/><Relationship Id="rId108" Type="http://schemas.openxmlformats.org/officeDocument/2006/relationships/slide" Target="slides/slide98.xml"/><Relationship Id="rId124" Type="http://schemas.openxmlformats.org/officeDocument/2006/relationships/theme" Target="theme/theme1.xml"/><Relationship Id="rId54" Type="http://schemas.openxmlformats.org/officeDocument/2006/relationships/slide" Target="slides/slide44.xml"/><Relationship Id="rId70" Type="http://schemas.openxmlformats.org/officeDocument/2006/relationships/slide" Target="slides/slide60.xml"/><Relationship Id="rId75" Type="http://schemas.openxmlformats.org/officeDocument/2006/relationships/slide" Target="slides/slide65.xml"/><Relationship Id="rId91" Type="http://schemas.openxmlformats.org/officeDocument/2006/relationships/slide" Target="slides/slide81.xml"/><Relationship Id="rId96" Type="http://schemas.openxmlformats.org/officeDocument/2006/relationships/slide" Target="slides/slide86.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3.xml"/><Relationship Id="rId28" Type="http://schemas.openxmlformats.org/officeDocument/2006/relationships/slide" Target="slides/slide18.xml"/><Relationship Id="rId49" Type="http://schemas.openxmlformats.org/officeDocument/2006/relationships/slide" Target="slides/slide39.xml"/><Relationship Id="rId114" Type="http://schemas.openxmlformats.org/officeDocument/2006/relationships/slide" Target="slides/slide104.xml"/><Relationship Id="rId119" Type="http://schemas.openxmlformats.org/officeDocument/2006/relationships/slide" Target="slides/slide109.xml"/><Relationship Id="rId44" Type="http://schemas.openxmlformats.org/officeDocument/2006/relationships/slide" Target="slides/slide34.xml"/><Relationship Id="rId60" Type="http://schemas.openxmlformats.org/officeDocument/2006/relationships/slide" Target="slides/slide50.xml"/><Relationship Id="rId65" Type="http://schemas.openxmlformats.org/officeDocument/2006/relationships/slide" Target="slides/slide55.xml"/><Relationship Id="rId81" Type="http://schemas.openxmlformats.org/officeDocument/2006/relationships/slide" Target="slides/slide71.xml"/><Relationship Id="rId86" Type="http://schemas.openxmlformats.org/officeDocument/2006/relationships/slide" Target="slides/slide7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109" Type="http://schemas.openxmlformats.org/officeDocument/2006/relationships/slide" Target="slides/slide9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slide" Target="slides/slide94.xml"/><Relationship Id="rId120" Type="http://schemas.openxmlformats.org/officeDocument/2006/relationships/slide" Target="slides/slide110.xml"/><Relationship Id="rId125" Type="http://schemas.openxmlformats.org/officeDocument/2006/relationships/tableStyles" Target="tableStyles.xml"/><Relationship Id="rId7" Type="http://schemas.openxmlformats.org/officeDocument/2006/relationships/slideMaster" Target="slideMasters/slideMaster4.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customXml" Target="../customXml/item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110" Type="http://schemas.openxmlformats.org/officeDocument/2006/relationships/slide" Target="slides/slide100.xml"/><Relationship Id="rId115" Type="http://schemas.openxmlformats.org/officeDocument/2006/relationships/slide" Target="slides/slide105.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slide" Target="slides/slide95.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slide" Target="slides/slide88.xml"/><Relationship Id="rId121" Type="http://schemas.openxmlformats.org/officeDocument/2006/relationships/notesMaster" Target="notesMasters/notesMaster1.xml"/><Relationship Id="rId3" Type="http://schemas.openxmlformats.org/officeDocument/2006/relationships/customXml" Target="../customXml/item3.xml"/><Relationship Id="rId25" Type="http://schemas.openxmlformats.org/officeDocument/2006/relationships/slide" Target="slides/slide15.xml"/><Relationship Id="rId46" Type="http://schemas.openxmlformats.org/officeDocument/2006/relationships/slide" Target="slides/slide36.xml"/><Relationship Id="rId67" Type="http://schemas.openxmlformats.org/officeDocument/2006/relationships/slide" Target="slides/slide57.xml"/><Relationship Id="rId116" Type="http://schemas.openxmlformats.org/officeDocument/2006/relationships/slide" Target="slides/slide106.xml"/><Relationship Id="rId20" Type="http://schemas.openxmlformats.org/officeDocument/2006/relationships/slide" Target="slides/slide10.xml"/><Relationship Id="rId41" Type="http://schemas.openxmlformats.org/officeDocument/2006/relationships/slide" Target="slides/slide31.xml"/><Relationship Id="rId62" Type="http://schemas.openxmlformats.org/officeDocument/2006/relationships/slide" Target="slides/slide52.xml"/><Relationship Id="rId83" Type="http://schemas.openxmlformats.org/officeDocument/2006/relationships/slide" Target="slides/slide73.xml"/><Relationship Id="rId88" Type="http://schemas.openxmlformats.org/officeDocument/2006/relationships/slide" Target="slides/slide78.xml"/><Relationship Id="rId111" Type="http://schemas.openxmlformats.org/officeDocument/2006/relationships/slide" Target="slides/slide101.xml"/><Relationship Id="rId15" Type="http://schemas.openxmlformats.org/officeDocument/2006/relationships/slide" Target="slides/slide5.xml"/><Relationship Id="rId36" Type="http://schemas.openxmlformats.org/officeDocument/2006/relationships/slide" Target="slides/slide26.xml"/><Relationship Id="rId57" Type="http://schemas.openxmlformats.org/officeDocument/2006/relationships/slide" Target="slides/slide47.xml"/><Relationship Id="rId106" Type="http://schemas.openxmlformats.org/officeDocument/2006/relationships/slide" Target="slides/slide96.xml"/><Relationship Id="rId10" Type="http://schemas.openxmlformats.org/officeDocument/2006/relationships/slideMaster" Target="slideMasters/slideMaster7.xml"/><Relationship Id="rId31" Type="http://schemas.openxmlformats.org/officeDocument/2006/relationships/slide" Target="slides/slide21.xml"/><Relationship Id="rId52" Type="http://schemas.openxmlformats.org/officeDocument/2006/relationships/slide" Target="slides/slide42.xml"/><Relationship Id="rId73" Type="http://schemas.openxmlformats.org/officeDocument/2006/relationships/slide" Target="slides/slide63.xml"/><Relationship Id="rId78" Type="http://schemas.openxmlformats.org/officeDocument/2006/relationships/slide" Target="slides/slide68.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12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933029-B08E-42A7-8496-2C5B17BE5088}" type="datetimeFigureOut">
              <a:rPr lang="nl-NL" smtClean="0"/>
              <a:t>9-3-2026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2F970C-4A00-421E-A9DC-2DBDFAD26BBC}" type="slidenum">
              <a:rPr lang="nl-NL" smtClean="0"/>
              <a:t>‹#›</a:t>
            </a:fld>
            <a:endParaRPr lang="nl-NL"/>
          </a:p>
        </p:txBody>
      </p:sp>
    </p:spTree>
    <p:extLst>
      <p:ext uri="{BB962C8B-B14F-4D97-AF65-F5344CB8AC3E}">
        <p14:creationId xmlns:p14="http://schemas.microsoft.com/office/powerpoint/2010/main" val="1298575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24</a:t>
            </a:fld>
            <a:endParaRPr lang="nl-NL"/>
          </a:p>
        </p:txBody>
      </p:sp>
    </p:spTree>
    <p:extLst>
      <p:ext uri="{BB962C8B-B14F-4D97-AF65-F5344CB8AC3E}">
        <p14:creationId xmlns:p14="http://schemas.microsoft.com/office/powerpoint/2010/main" val="2593101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33</a:t>
            </a:fld>
            <a:endParaRPr lang="nl-NL"/>
          </a:p>
        </p:txBody>
      </p:sp>
    </p:spTree>
    <p:extLst>
      <p:ext uri="{BB962C8B-B14F-4D97-AF65-F5344CB8AC3E}">
        <p14:creationId xmlns:p14="http://schemas.microsoft.com/office/powerpoint/2010/main" val="4077056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34</a:t>
            </a:fld>
            <a:endParaRPr lang="nl-NL"/>
          </a:p>
        </p:txBody>
      </p:sp>
    </p:spTree>
    <p:extLst>
      <p:ext uri="{BB962C8B-B14F-4D97-AF65-F5344CB8AC3E}">
        <p14:creationId xmlns:p14="http://schemas.microsoft.com/office/powerpoint/2010/main" val="2034665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35</a:t>
            </a:fld>
            <a:endParaRPr lang="nl-NL"/>
          </a:p>
        </p:txBody>
      </p:sp>
    </p:spTree>
    <p:extLst>
      <p:ext uri="{BB962C8B-B14F-4D97-AF65-F5344CB8AC3E}">
        <p14:creationId xmlns:p14="http://schemas.microsoft.com/office/powerpoint/2010/main" val="1723521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36</a:t>
            </a:fld>
            <a:endParaRPr lang="nl-NL"/>
          </a:p>
        </p:txBody>
      </p:sp>
    </p:spTree>
    <p:extLst>
      <p:ext uri="{BB962C8B-B14F-4D97-AF65-F5344CB8AC3E}">
        <p14:creationId xmlns:p14="http://schemas.microsoft.com/office/powerpoint/2010/main" val="3175922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37</a:t>
            </a:fld>
            <a:endParaRPr lang="nl-NL"/>
          </a:p>
        </p:txBody>
      </p:sp>
    </p:spTree>
    <p:extLst>
      <p:ext uri="{BB962C8B-B14F-4D97-AF65-F5344CB8AC3E}">
        <p14:creationId xmlns:p14="http://schemas.microsoft.com/office/powerpoint/2010/main" val="612212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38</a:t>
            </a:fld>
            <a:endParaRPr lang="nl-NL"/>
          </a:p>
        </p:txBody>
      </p:sp>
    </p:spTree>
    <p:extLst>
      <p:ext uri="{BB962C8B-B14F-4D97-AF65-F5344CB8AC3E}">
        <p14:creationId xmlns:p14="http://schemas.microsoft.com/office/powerpoint/2010/main" val="12668363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39</a:t>
            </a:fld>
            <a:endParaRPr lang="nl-NL"/>
          </a:p>
        </p:txBody>
      </p:sp>
    </p:spTree>
    <p:extLst>
      <p:ext uri="{BB962C8B-B14F-4D97-AF65-F5344CB8AC3E}">
        <p14:creationId xmlns:p14="http://schemas.microsoft.com/office/powerpoint/2010/main" val="309121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40</a:t>
            </a:fld>
            <a:endParaRPr lang="nl-NL"/>
          </a:p>
        </p:txBody>
      </p:sp>
    </p:spTree>
    <p:extLst>
      <p:ext uri="{BB962C8B-B14F-4D97-AF65-F5344CB8AC3E}">
        <p14:creationId xmlns:p14="http://schemas.microsoft.com/office/powerpoint/2010/main" val="28550672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41</a:t>
            </a:fld>
            <a:endParaRPr lang="nl-NL"/>
          </a:p>
        </p:txBody>
      </p:sp>
    </p:spTree>
    <p:extLst>
      <p:ext uri="{BB962C8B-B14F-4D97-AF65-F5344CB8AC3E}">
        <p14:creationId xmlns:p14="http://schemas.microsoft.com/office/powerpoint/2010/main" val="1741903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42</a:t>
            </a:fld>
            <a:endParaRPr lang="nl-NL"/>
          </a:p>
        </p:txBody>
      </p:sp>
    </p:spTree>
    <p:extLst>
      <p:ext uri="{BB962C8B-B14F-4D97-AF65-F5344CB8AC3E}">
        <p14:creationId xmlns:p14="http://schemas.microsoft.com/office/powerpoint/2010/main" val="513810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25</a:t>
            </a:fld>
            <a:endParaRPr lang="nl-NL"/>
          </a:p>
        </p:txBody>
      </p:sp>
    </p:spTree>
    <p:extLst>
      <p:ext uri="{BB962C8B-B14F-4D97-AF65-F5344CB8AC3E}">
        <p14:creationId xmlns:p14="http://schemas.microsoft.com/office/powerpoint/2010/main" val="3543894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43</a:t>
            </a:fld>
            <a:endParaRPr lang="nl-NL"/>
          </a:p>
        </p:txBody>
      </p:sp>
    </p:spTree>
    <p:extLst>
      <p:ext uri="{BB962C8B-B14F-4D97-AF65-F5344CB8AC3E}">
        <p14:creationId xmlns:p14="http://schemas.microsoft.com/office/powerpoint/2010/main" val="200877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44</a:t>
            </a:fld>
            <a:endParaRPr lang="nl-NL"/>
          </a:p>
        </p:txBody>
      </p:sp>
    </p:spTree>
    <p:extLst>
      <p:ext uri="{BB962C8B-B14F-4D97-AF65-F5344CB8AC3E}">
        <p14:creationId xmlns:p14="http://schemas.microsoft.com/office/powerpoint/2010/main" val="10661051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45</a:t>
            </a:fld>
            <a:endParaRPr lang="nl-NL"/>
          </a:p>
        </p:txBody>
      </p:sp>
    </p:spTree>
    <p:extLst>
      <p:ext uri="{BB962C8B-B14F-4D97-AF65-F5344CB8AC3E}">
        <p14:creationId xmlns:p14="http://schemas.microsoft.com/office/powerpoint/2010/main" val="10075380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46</a:t>
            </a:fld>
            <a:endParaRPr lang="nl-NL"/>
          </a:p>
        </p:txBody>
      </p:sp>
    </p:spTree>
    <p:extLst>
      <p:ext uri="{BB962C8B-B14F-4D97-AF65-F5344CB8AC3E}">
        <p14:creationId xmlns:p14="http://schemas.microsoft.com/office/powerpoint/2010/main" val="41582438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47</a:t>
            </a:fld>
            <a:endParaRPr lang="nl-NL"/>
          </a:p>
        </p:txBody>
      </p:sp>
    </p:spTree>
    <p:extLst>
      <p:ext uri="{BB962C8B-B14F-4D97-AF65-F5344CB8AC3E}">
        <p14:creationId xmlns:p14="http://schemas.microsoft.com/office/powerpoint/2010/main" val="39257240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48</a:t>
            </a:fld>
            <a:endParaRPr lang="nl-NL"/>
          </a:p>
        </p:txBody>
      </p:sp>
    </p:spTree>
    <p:extLst>
      <p:ext uri="{BB962C8B-B14F-4D97-AF65-F5344CB8AC3E}">
        <p14:creationId xmlns:p14="http://schemas.microsoft.com/office/powerpoint/2010/main" val="42630725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49</a:t>
            </a:fld>
            <a:endParaRPr lang="nl-NL"/>
          </a:p>
        </p:txBody>
      </p:sp>
    </p:spTree>
    <p:extLst>
      <p:ext uri="{BB962C8B-B14F-4D97-AF65-F5344CB8AC3E}">
        <p14:creationId xmlns:p14="http://schemas.microsoft.com/office/powerpoint/2010/main" val="29785639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50</a:t>
            </a:fld>
            <a:endParaRPr lang="nl-NL"/>
          </a:p>
        </p:txBody>
      </p:sp>
    </p:spTree>
    <p:extLst>
      <p:ext uri="{BB962C8B-B14F-4D97-AF65-F5344CB8AC3E}">
        <p14:creationId xmlns:p14="http://schemas.microsoft.com/office/powerpoint/2010/main" val="21550323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51</a:t>
            </a:fld>
            <a:endParaRPr lang="nl-NL"/>
          </a:p>
        </p:txBody>
      </p:sp>
    </p:spTree>
    <p:extLst>
      <p:ext uri="{BB962C8B-B14F-4D97-AF65-F5344CB8AC3E}">
        <p14:creationId xmlns:p14="http://schemas.microsoft.com/office/powerpoint/2010/main" val="22779292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52</a:t>
            </a:fld>
            <a:endParaRPr lang="nl-NL"/>
          </a:p>
        </p:txBody>
      </p:sp>
    </p:spTree>
    <p:extLst>
      <p:ext uri="{BB962C8B-B14F-4D97-AF65-F5344CB8AC3E}">
        <p14:creationId xmlns:p14="http://schemas.microsoft.com/office/powerpoint/2010/main" val="201262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26</a:t>
            </a:fld>
            <a:endParaRPr lang="nl-NL"/>
          </a:p>
        </p:txBody>
      </p:sp>
    </p:spTree>
    <p:extLst>
      <p:ext uri="{BB962C8B-B14F-4D97-AF65-F5344CB8AC3E}">
        <p14:creationId xmlns:p14="http://schemas.microsoft.com/office/powerpoint/2010/main" val="10302210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53</a:t>
            </a:fld>
            <a:endParaRPr lang="nl-NL"/>
          </a:p>
        </p:txBody>
      </p:sp>
    </p:spTree>
    <p:extLst>
      <p:ext uri="{BB962C8B-B14F-4D97-AF65-F5344CB8AC3E}">
        <p14:creationId xmlns:p14="http://schemas.microsoft.com/office/powerpoint/2010/main" val="7113154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54</a:t>
            </a:fld>
            <a:endParaRPr lang="nl-NL"/>
          </a:p>
        </p:txBody>
      </p:sp>
    </p:spTree>
    <p:extLst>
      <p:ext uri="{BB962C8B-B14F-4D97-AF65-F5344CB8AC3E}">
        <p14:creationId xmlns:p14="http://schemas.microsoft.com/office/powerpoint/2010/main" val="34716857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55</a:t>
            </a:fld>
            <a:endParaRPr lang="nl-NL"/>
          </a:p>
        </p:txBody>
      </p:sp>
    </p:spTree>
    <p:extLst>
      <p:ext uri="{BB962C8B-B14F-4D97-AF65-F5344CB8AC3E}">
        <p14:creationId xmlns:p14="http://schemas.microsoft.com/office/powerpoint/2010/main" val="38801654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56</a:t>
            </a:fld>
            <a:endParaRPr lang="nl-NL"/>
          </a:p>
        </p:txBody>
      </p:sp>
    </p:spTree>
    <p:extLst>
      <p:ext uri="{BB962C8B-B14F-4D97-AF65-F5344CB8AC3E}">
        <p14:creationId xmlns:p14="http://schemas.microsoft.com/office/powerpoint/2010/main" val="19711733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57</a:t>
            </a:fld>
            <a:endParaRPr lang="nl-NL"/>
          </a:p>
        </p:txBody>
      </p:sp>
    </p:spTree>
    <p:extLst>
      <p:ext uri="{BB962C8B-B14F-4D97-AF65-F5344CB8AC3E}">
        <p14:creationId xmlns:p14="http://schemas.microsoft.com/office/powerpoint/2010/main" val="7067554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58</a:t>
            </a:fld>
            <a:endParaRPr lang="nl-NL"/>
          </a:p>
        </p:txBody>
      </p:sp>
    </p:spTree>
    <p:extLst>
      <p:ext uri="{BB962C8B-B14F-4D97-AF65-F5344CB8AC3E}">
        <p14:creationId xmlns:p14="http://schemas.microsoft.com/office/powerpoint/2010/main" val="38731379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59</a:t>
            </a:fld>
            <a:endParaRPr lang="nl-NL"/>
          </a:p>
        </p:txBody>
      </p:sp>
    </p:spTree>
    <p:extLst>
      <p:ext uri="{BB962C8B-B14F-4D97-AF65-F5344CB8AC3E}">
        <p14:creationId xmlns:p14="http://schemas.microsoft.com/office/powerpoint/2010/main" val="32023315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60</a:t>
            </a:fld>
            <a:endParaRPr lang="nl-NL"/>
          </a:p>
        </p:txBody>
      </p:sp>
    </p:spTree>
    <p:extLst>
      <p:ext uri="{BB962C8B-B14F-4D97-AF65-F5344CB8AC3E}">
        <p14:creationId xmlns:p14="http://schemas.microsoft.com/office/powerpoint/2010/main" val="25815401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61</a:t>
            </a:fld>
            <a:endParaRPr lang="nl-NL"/>
          </a:p>
        </p:txBody>
      </p:sp>
    </p:spTree>
    <p:extLst>
      <p:ext uri="{BB962C8B-B14F-4D97-AF65-F5344CB8AC3E}">
        <p14:creationId xmlns:p14="http://schemas.microsoft.com/office/powerpoint/2010/main" val="3046611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62</a:t>
            </a:fld>
            <a:endParaRPr lang="nl-NL"/>
          </a:p>
        </p:txBody>
      </p:sp>
    </p:spTree>
    <p:extLst>
      <p:ext uri="{BB962C8B-B14F-4D97-AF65-F5344CB8AC3E}">
        <p14:creationId xmlns:p14="http://schemas.microsoft.com/office/powerpoint/2010/main" val="77091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27</a:t>
            </a:fld>
            <a:endParaRPr lang="nl-NL"/>
          </a:p>
        </p:txBody>
      </p:sp>
    </p:spTree>
    <p:extLst>
      <p:ext uri="{BB962C8B-B14F-4D97-AF65-F5344CB8AC3E}">
        <p14:creationId xmlns:p14="http://schemas.microsoft.com/office/powerpoint/2010/main" val="3073790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63</a:t>
            </a:fld>
            <a:endParaRPr lang="nl-NL"/>
          </a:p>
        </p:txBody>
      </p:sp>
    </p:spTree>
    <p:extLst>
      <p:ext uri="{BB962C8B-B14F-4D97-AF65-F5344CB8AC3E}">
        <p14:creationId xmlns:p14="http://schemas.microsoft.com/office/powerpoint/2010/main" val="30243868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64</a:t>
            </a:fld>
            <a:endParaRPr lang="nl-NL"/>
          </a:p>
        </p:txBody>
      </p:sp>
    </p:spTree>
    <p:extLst>
      <p:ext uri="{BB962C8B-B14F-4D97-AF65-F5344CB8AC3E}">
        <p14:creationId xmlns:p14="http://schemas.microsoft.com/office/powerpoint/2010/main" val="41861664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65</a:t>
            </a:fld>
            <a:endParaRPr lang="nl-NL"/>
          </a:p>
        </p:txBody>
      </p:sp>
    </p:spTree>
    <p:extLst>
      <p:ext uri="{BB962C8B-B14F-4D97-AF65-F5344CB8AC3E}">
        <p14:creationId xmlns:p14="http://schemas.microsoft.com/office/powerpoint/2010/main" val="7542386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66</a:t>
            </a:fld>
            <a:endParaRPr lang="nl-NL"/>
          </a:p>
        </p:txBody>
      </p:sp>
    </p:spTree>
    <p:extLst>
      <p:ext uri="{BB962C8B-B14F-4D97-AF65-F5344CB8AC3E}">
        <p14:creationId xmlns:p14="http://schemas.microsoft.com/office/powerpoint/2010/main" val="20656119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67</a:t>
            </a:fld>
            <a:endParaRPr lang="nl-NL"/>
          </a:p>
        </p:txBody>
      </p:sp>
    </p:spTree>
    <p:extLst>
      <p:ext uri="{BB962C8B-B14F-4D97-AF65-F5344CB8AC3E}">
        <p14:creationId xmlns:p14="http://schemas.microsoft.com/office/powerpoint/2010/main" val="38506154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68</a:t>
            </a:fld>
            <a:endParaRPr lang="nl-NL"/>
          </a:p>
        </p:txBody>
      </p:sp>
    </p:spTree>
    <p:extLst>
      <p:ext uri="{BB962C8B-B14F-4D97-AF65-F5344CB8AC3E}">
        <p14:creationId xmlns:p14="http://schemas.microsoft.com/office/powerpoint/2010/main" val="34126030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69</a:t>
            </a:fld>
            <a:endParaRPr lang="nl-NL"/>
          </a:p>
        </p:txBody>
      </p:sp>
    </p:spTree>
    <p:extLst>
      <p:ext uri="{BB962C8B-B14F-4D97-AF65-F5344CB8AC3E}">
        <p14:creationId xmlns:p14="http://schemas.microsoft.com/office/powerpoint/2010/main" val="32749713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70</a:t>
            </a:fld>
            <a:endParaRPr lang="nl-NL"/>
          </a:p>
        </p:txBody>
      </p:sp>
    </p:spTree>
    <p:extLst>
      <p:ext uri="{BB962C8B-B14F-4D97-AF65-F5344CB8AC3E}">
        <p14:creationId xmlns:p14="http://schemas.microsoft.com/office/powerpoint/2010/main" val="42222692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71</a:t>
            </a:fld>
            <a:endParaRPr lang="nl-NL"/>
          </a:p>
        </p:txBody>
      </p:sp>
    </p:spTree>
    <p:extLst>
      <p:ext uri="{BB962C8B-B14F-4D97-AF65-F5344CB8AC3E}">
        <p14:creationId xmlns:p14="http://schemas.microsoft.com/office/powerpoint/2010/main" val="6772217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72</a:t>
            </a:fld>
            <a:endParaRPr lang="nl-NL"/>
          </a:p>
        </p:txBody>
      </p:sp>
    </p:spTree>
    <p:extLst>
      <p:ext uri="{BB962C8B-B14F-4D97-AF65-F5344CB8AC3E}">
        <p14:creationId xmlns:p14="http://schemas.microsoft.com/office/powerpoint/2010/main" val="650010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28</a:t>
            </a:fld>
            <a:endParaRPr lang="nl-NL"/>
          </a:p>
        </p:txBody>
      </p:sp>
    </p:spTree>
    <p:extLst>
      <p:ext uri="{BB962C8B-B14F-4D97-AF65-F5344CB8AC3E}">
        <p14:creationId xmlns:p14="http://schemas.microsoft.com/office/powerpoint/2010/main" val="27473538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73</a:t>
            </a:fld>
            <a:endParaRPr lang="nl-NL"/>
          </a:p>
        </p:txBody>
      </p:sp>
    </p:spTree>
    <p:extLst>
      <p:ext uri="{BB962C8B-B14F-4D97-AF65-F5344CB8AC3E}">
        <p14:creationId xmlns:p14="http://schemas.microsoft.com/office/powerpoint/2010/main" val="34098259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74</a:t>
            </a:fld>
            <a:endParaRPr lang="nl-NL"/>
          </a:p>
        </p:txBody>
      </p:sp>
    </p:spTree>
    <p:extLst>
      <p:ext uri="{BB962C8B-B14F-4D97-AF65-F5344CB8AC3E}">
        <p14:creationId xmlns:p14="http://schemas.microsoft.com/office/powerpoint/2010/main" val="28034000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75</a:t>
            </a:fld>
            <a:endParaRPr lang="nl-NL"/>
          </a:p>
        </p:txBody>
      </p:sp>
    </p:spTree>
    <p:extLst>
      <p:ext uri="{BB962C8B-B14F-4D97-AF65-F5344CB8AC3E}">
        <p14:creationId xmlns:p14="http://schemas.microsoft.com/office/powerpoint/2010/main" val="33812054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76</a:t>
            </a:fld>
            <a:endParaRPr lang="nl-NL"/>
          </a:p>
        </p:txBody>
      </p:sp>
    </p:spTree>
    <p:extLst>
      <p:ext uri="{BB962C8B-B14F-4D97-AF65-F5344CB8AC3E}">
        <p14:creationId xmlns:p14="http://schemas.microsoft.com/office/powerpoint/2010/main" val="37571909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77</a:t>
            </a:fld>
            <a:endParaRPr lang="nl-NL"/>
          </a:p>
        </p:txBody>
      </p:sp>
    </p:spTree>
    <p:extLst>
      <p:ext uri="{BB962C8B-B14F-4D97-AF65-F5344CB8AC3E}">
        <p14:creationId xmlns:p14="http://schemas.microsoft.com/office/powerpoint/2010/main" val="24637721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78</a:t>
            </a:fld>
            <a:endParaRPr lang="nl-NL"/>
          </a:p>
        </p:txBody>
      </p:sp>
    </p:spTree>
    <p:extLst>
      <p:ext uri="{BB962C8B-B14F-4D97-AF65-F5344CB8AC3E}">
        <p14:creationId xmlns:p14="http://schemas.microsoft.com/office/powerpoint/2010/main" val="32949736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79</a:t>
            </a:fld>
            <a:endParaRPr lang="nl-NL"/>
          </a:p>
        </p:txBody>
      </p:sp>
    </p:spTree>
    <p:extLst>
      <p:ext uri="{BB962C8B-B14F-4D97-AF65-F5344CB8AC3E}">
        <p14:creationId xmlns:p14="http://schemas.microsoft.com/office/powerpoint/2010/main" val="49207793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80</a:t>
            </a:fld>
            <a:endParaRPr lang="nl-NL"/>
          </a:p>
        </p:txBody>
      </p:sp>
    </p:spTree>
    <p:extLst>
      <p:ext uri="{BB962C8B-B14F-4D97-AF65-F5344CB8AC3E}">
        <p14:creationId xmlns:p14="http://schemas.microsoft.com/office/powerpoint/2010/main" val="116097343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81</a:t>
            </a:fld>
            <a:endParaRPr lang="nl-NL"/>
          </a:p>
        </p:txBody>
      </p:sp>
    </p:spTree>
    <p:extLst>
      <p:ext uri="{BB962C8B-B14F-4D97-AF65-F5344CB8AC3E}">
        <p14:creationId xmlns:p14="http://schemas.microsoft.com/office/powerpoint/2010/main" val="13248968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82</a:t>
            </a:fld>
            <a:endParaRPr lang="nl-NL"/>
          </a:p>
        </p:txBody>
      </p:sp>
    </p:spTree>
    <p:extLst>
      <p:ext uri="{BB962C8B-B14F-4D97-AF65-F5344CB8AC3E}">
        <p14:creationId xmlns:p14="http://schemas.microsoft.com/office/powerpoint/2010/main" val="3227117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29</a:t>
            </a:fld>
            <a:endParaRPr lang="nl-NL"/>
          </a:p>
        </p:txBody>
      </p:sp>
    </p:spTree>
    <p:extLst>
      <p:ext uri="{BB962C8B-B14F-4D97-AF65-F5344CB8AC3E}">
        <p14:creationId xmlns:p14="http://schemas.microsoft.com/office/powerpoint/2010/main" val="4279792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83</a:t>
            </a:fld>
            <a:endParaRPr lang="nl-NL"/>
          </a:p>
        </p:txBody>
      </p:sp>
    </p:spTree>
    <p:extLst>
      <p:ext uri="{BB962C8B-B14F-4D97-AF65-F5344CB8AC3E}">
        <p14:creationId xmlns:p14="http://schemas.microsoft.com/office/powerpoint/2010/main" val="11330998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84</a:t>
            </a:fld>
            <a:endParaRPr lang="nl-NL"/>
          </a:p>
        </p:txBody>
      </p:sp>
    </p:spTree>
    <p:extLst>
      <p:ext uri="{BB962C8B-B14F-4D97-AF65-F5344CB8AC3E}">
        <p14:creationId xmlns:p14="http://schemas.microsoft.com/office/powerpoint/2010/main" val="233307068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85</a:t>
            </a:fld>
            <a:endParaRPr lang="nl-NL"/>
          </a:p>
        </p:txBody>
      </p:sp>
    </p:spTree>
    <p:extLst>
      <p:ext uri="{BB962C8B-B14F-4D97-AF65-F5344CB8AC3E}">
        <p14:creationId xmlns:p14="http://schemas.microsoft.com/office/powerpoint/2010/main" val="202568927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86</a:t>
            </a:fld>
            <a:endParaRPr lang="nl-NL"/>
          </a:p>
        </p:txBody>
      </p:sp>
    </p:spTree>
    <p:extLst>
      <p:ext uri="{BB962C8B-B14F-4D97-AF65-F5344CB8AC3E}">
        <p14:creationId xmlns:p14="http://schemas.microsoft.com/office/powerpoint/2010/main" val="363683621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87</a:t>
            </a:fld>
            <a:endParaRPr lang="nl-NL"/>
          </a:p>
        </p:txBody>
      </p:sp>
    </p:spTree>
    <p:extLst>
      <p:ext uri="{BB962C8B-B14F-4D97-AF65-F5344CB8AC3E}">
        <p14:creationId xmlns:p14="http://schemas.microsoft.com/office/powerpoint/2010/main" val="193397118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88</a:t>
            </a:fld>
            <a:endParaRPr lang="nl-NL"/>
          </a:p>
        </p:txBody>
      </p:sp>
    </p:spTree>
    <p:extLst>
      <p:ext uri="{BB962C8B-B14F-4D97-AF65-F5344CB8AC3E}">
        <p14:creationId xmlns:p14="http://schemas.microsoft.com/office/powerpoint/2010/main" val="187467399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89</a:t>
            </a:fld>
            <a:endParaRPr lang="nl-NL"/>
          </a:p>
        </p:txBody>
      </p:sp>
    </p:spTree>
    <p:extLst>
      <p:ext uri="{BB962C8B-B14F-4D97-AF65-F5344CB8AC3E}">
        <p14:creationId xmlns:p14="http://schemas.microsoft.com/office/powerpoint/2010/main" val="389433909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90</a:t>
            </a:fld>
            <a:endParaRPr lang="nl-NL"/>
          </a:p>
        </p:txBody>
      </p:sp>
    </p:spTree>
    <p:extLst>
      <p:ext uri="{BB962C8B-B14F-4D97-AF65-F5344CB8AC3E}">
        <p14:creationId xmlns:p14="http://schemas.microsoft.com/office/powerpoint/2010/main" val="366886322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91</a:t>
            </a:fld>
            <a:endParaRPr lang="nl-NL"/>
          </a:p>
        </p:txBody>
      </p:sp>
    </p:spTree>
    <p:extLst>
      <p:ext uri="{BB962C8B-B14F-4D97-AF65-F5344CB8AC3E}">
        <p14:creationId xmlns:p14="http://schemas.microsoft.com/office/powerpoint/2010/main" val="314703928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92</a:t>
            </a:fld>
            <a:endParaRPr lang="nl-NL"/>
          </a:p>
        </p:txBody>
      </p:sp>
    </p:spTree>
    <p:extLst>
      <p:ext uri="{BB962C8B-B14F-4D97-AF65-F5344CB8AC3E}">
        <p14:creationId xmlns:p14="http://schemas.microsoft.com/office/powerpoint/2010/main" val="2907817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30</a:t>
            </a:fld>
            <a:endParaRPr lang="nl-NL"/>
          </a:p>
        </p:txBody>
      </p:sp>
    </p:spTree>
    <p:extLst>
      <p:ext uri="{BB962C8B-B14F-4D97-AF65-F5344CB8AC3E}">
        <p14:creationId xmlns:p14="http://schemas.microsoft.com/office/powerpoint/2010/main" val="27991218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93</a:t>
            </a:fld>
            <a:endParaRPr lang="nl-NL"/>
          </a:p>
        </p:txBody>
      </p:sp>
    </p:spTree>
    <p:extLst>
      <p:ext uri="{BB962C8B-B14F-4D97-AF65-F5344CB8AC3E}">
        <p14:creationId xmlns:p14="http://schemas.microsoft.com/office/powerpoint/2010/main" val="307134681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94</a:t>
            </a:fld>
            <a:endParaRPr lang="nl-NL"/>
          </a:p>
        </p:txBody>
      </p:sp>
    </p:spTree>
    <p:extLst>
      <p:ext uri="{BB962C8B-B14F-4D97-AF65-F5344CB8AC3E}">
        <p14:creationId xmlns:p14="http://schemas.microsoft.com/office/powerpoint/2010/main" val="59749407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95</a:t>
            </a:fld>
            <a:endParaRPr lang="nl-NL"/>
          </a:p>
        </p:txBody>
      </p:sp>
    </p:spTree>
    <p:extLst>
      <p:ext uri="{BB962C8B-B14F-4D97-AF65-F5344CB8AC3E}">
        <p14:creationId xmlns:p14="http://schemas.microsoft.com/office/powerpoint/2010/main" val="105238833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96</a:t>
            </a:fld>
            <a:endParaRPr lang="nl-NL"/>
          </a:p>
        </p:txBody>
      </p:sp>
    </p:spTree>
    <p:extLst>
      <p:ext uri="{BB962C8B-B14F-4D97-AF65-F5344CB8AC3E}">
        <p14:creationId xmlns:p14="http://schemas.microsoft.com/office/powerpoint/2010/main" val="82896817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97</a:t>
            </a:fld>
            <a:endParaRPr lang="nl-NL"/>
          </a:p>
        </p:txBody>
      </p:sp>
    </p:spTree>
    <p:extLst>
      <p:ext uri="{BB962C8B-B14F-4D97-AF65-F5344CB8AC3E}">
        <p14:creationId xmlns:p14="http://schemas.microsoft.com/office/powerpoint/2010/main" val="209002598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98</a:t>
            </a:fld>
            <a:endParaRPr lang="nl-NL"/>
          </a:p>
        </p:txBody>
      </p:sp>
    </p:spTree>
    <p:extLst>
      <p:ext uri="{BB962C8B-B14F-4D97-AF65-F5344CB8AC3E}">
        <p14:creationId xmlns:p14="http://schemas.microsoft.com/office/powerpoint/2010/main" val="153882935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99</a:t>
            </a:fld>
            <a:endParaRPr lang="nl-NL"/>
          </a:p>
        </p:txBody>
      </p:sp>
    </p:spTree>
    <p:extLst>
      <p:ext uri="{BB962C8B-B14F-4D97-AF65-F5344CB8AC3E}">
        <p14:creationId xmlns:p14="http://schemas.microsoft.com/office/powerpoint/2010/main" val="269243675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100</a:t>
            </a:fld>
            <a:endParaRPr lang="nl-NL"/>
          </a:p>
        </p:txBody>
      </p:sp>
    </p:spTree>
    <p:extLst>
      <p:ext uri="{BB962C8B-B14F-4D97-AF65-F5344CB8AC3E}">
        <p14:creationId xmlns:p14="http://schemas.microsoft.com/office/powerpoint/2010/main" val="67825400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101</a:t>
            </a:fld>
            <a:endParaRPr lang="nl-NL"/>
          </a:p>
        </p:txBody>
      </p:sp>
    </p:spTree>
    <p:extLst>
      <p:ext uri="{BB962C8B-B14F-4D97-AF65-F5344CB8AC3E}">
        <p14:creationId xmlns:p14="http://schemas.microsoft.com/office/powerpoint/2010/main" val="303865464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102</a:t>
            </a:fld>
            <a:endParaRPr lang="nl-NL"/>
          </a:p>
        </p:txBody>
      </p:sp>
    </p:spTree>
    <p:extLst>
      <p:ext uri="{BB962C8B-B14F-4D97-AF65-F5344CB8AC3E}">
        <p14:creationId xmlns:p14="http://schemas.microsoft.com/office/powerpoint/2010/main" val="3840713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31</a:t>
            </a:fld>
            <a:endParaRPr lang="nl-NL"/>
          </a:p>
        </p:txBody>
      </p:sp>
    </p:spTree>
    <p:extLst>
      <p:ext uri="{BB962C8B-B14F-4D97-AF65-F5344CB8AC3E}">
        <p14:creationId xmlns:p14="http://schemas.microsoft.com/office/powerpoint/2010/main" val="318117453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103</a:t>
            </a:fld>
            <a:endParaRPr lang="nl-NL"/>
          </a:p>
        </p:txBody>
      </p:sp>
    </p:spTree>
    <p:extLst>
      <p:ext uri="{BB962C8B-B14F-4D97-AF65-F5344CB8AC3E}">
        <p14:creationId xmlns:p14="http://schemas.microsoft.com/office/powerpoint/2010/main" val="153494651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104</a:t>
            </a:fld>
            <a:endParaRPr lang="nl-NL"/>
          </a:p>
        </p:txBody>
      </p:sp>
    </p:spTree>
    <p:extLst>
      <p:ext uri="{BB962C8B-B14F-4D97-AF65-F5344CB8AC3E}">
        <p14:creationId xmlns:p14="http://schemas.microsoft.com/office/powerpoint/2010/main" val="265305800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105</a:t>
            </a:fld>
            <a:endParaRPr lang="nl-NL"/>
          </a:p>
        </p:txBody>
      </p:sp>
    </p:spTree>
    <p:extLst>
      <p:ext uri="{BB962C8B-B14F-4D97-AF65-F5344CB8AC3E}">
        <p14:creationId xmlns:p14="http://schemas.microsoft.com/office/powerpoint/2010/main" val="374035829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106</a:t>
            </a:fld>
            <a:endParaRPr lang="nl-NL"/>
          </a:p>
        </p:txBody>
      </p:sp>
    </p:spTree>
    <p:extLst>
      <p:ext uri="{BB962C8B-B14F-4D97-AF65-F5344CB8AC3E}">
        <p14:creationId xmlns:p14="http://schemas.microsoft.com/office/powerpoint/2010/main" val="361330028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107</a:t>
            </a:fld>
            <a:endParaRPr lang="nl-NL"/>
          </a:p>
        </p:txBody>
      </p:sp>
    </p:spTree>
    <p:extLst>
      <p:ext uri="{BB962C8B-B14F-4D97-AF65-F5344CB8AC3E}">
        <p14:creationId xmlns:p14="http://schemas.microsoft.com/office/powerpoint/2010/main" val="196420994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108</a:t>
            </a:fld>
            <a:endParaRPr lang="nl-NL"/>
          </a:p>
        </p:txBody>
      </p:sp>
    </p:spTree>
    <p:extLst>
      <p:ext uri="{BB962C8B-B14F-4D97-AF65-F5344CB8AC3E}">
        <p14:creationId xmlns:p14="http://schemas.microsoft.com/office/powerpoint/2010/main" val="201512714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109</a:t>
            </a:fld>
            <a:endParaRPr lang="nl-NL"/>
          </a:p>
        </p:txBody>
      </p:sp>
    </p:spTree>
    <p:extLst>
      <p:ext uri="{BB962C8B-B14F-4D97-AF65-F5344CB8AC3E}">
        <p14:creationId xmlns:p14="http://schemas.microsoft.com/office/powerpoint/2010/main" val="314076989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110</a:t>
            </a:fld>
            <a:endParaRPr lang="nl-NL"/>
          </a:p>
        </p:txBody>
      </p:sp>
    </p:spTree>
    <p:extLst>
      <p:ext uri="{BB962C8B-B14F-4D97-AF65-F5344CB8AC3E}">
        <p14:creationId xmlns:p14="http://schemas.microsoft.com/office/powerpoint/2010/main" val="3075524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2F970C-4A00-421E-A9DC-2DBDFAD26BBC}" type="slidenum">
              <a:rPr lang="nl-NL" smtClean="0"/>
              <a:t>32</a:t>
            </a:fld>
            <a:endParaRPr lang="nl-NL"/>
          </a:p>
        </p:txBody>
      </p:sp>
    </p:spTree>
    <p:extLst>
      <p:ext uri="{BB962C8B-B14F-4D97-AF65-F5344CB8AC3E}">
        <p14:creationId xmlns:p14="http://schemas.microsoft.com/office/powerpoint/2010/main" val="845834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5.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5.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 pag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87719B-80E2-FF07-7BA1-B56CC3CACE12}"/>
              </a:ext>
            </a:extLst>
          </p:cNvPr>
          <p:cNvSpPr>
            <a:spLocks noGrp="1"/>
          </p:cNvSpPr>
          <p:nvPr>
            <p:ph type="ctrTitle" hasCustomPrompt="1"/>
          </p:nvPr>
        </p:nvSpPr>
        <p:spPr>
          <a:xfrm>
            <a:off x="791933" y="1210285"/>
            <a:ext cx="7002952" cy="2306637"/>
          </a:xfrm>
          <a:prstGeom prst="rect">
            <a:avLst/>
          </a:prstGeom>
        </p:spPr>
        <p:txBody>
          <a:bodyPr anchor="b">
            <a:normAutofit/>
          </a:bodyPr>
          <a:lstStyle>
            <a:lvl1pPr algn="l">
              <a:defRPr sz="4000">
                <a:solidFill>
                  <a:schemeClr val="bg1"/>
                </a:solidFill>
              </a:defRPr>
            </a:lvl1pPr>
          </a:lstStyle>
          <a:p>
            <a:r>
              <a:rPr lang="nl-NL" dirty="0"/>
              <a:t>Presentation </a:t>
            </a:r>
            <a:r>
              <a:rPr lang="nl-NL" dirty="0" err="1"/>
              <a:t>title</a:t>
            </a:r>
            <a:endParaRPr lang="nl-NL" dirty="0"/>
          </a:p>
        </p:txBody>
      </p:sp>
      <p:sp>
        <p:nvSpPr>
          <p:cNvPr id="3" name="Ondertitel 2">
            <a:extLst>
              <a:ext uri="{FF2B5EF4-FFF2-40B4-BE49-F238E27FC236}">
                <a16:creationId xmlns:a16="http://schemas.microsoft.com/office/drawing/2014/main" id="{B8E098CA-6DF2-4F5C-6E08-DA2A60221038}"/>
              </a:ext>
            </a:extLst>
          </p:cNvPr>
          <p:cNvSpPr>
            <a:spLocks noGrp="1"/>
          </p:cNvSpPr>
          <p:nvPr>
            <p:ph type="subTitle" idx="1"/>
          </p:nvPr>
        </p:nvSpPr>
        <p:spPr>
          <a:xfrm>
            <a:off x="799428" y="3461362"/>
            <a:ext cx="7370211" cy="1655762"/>
          </a:xfrm>
          <a:prstGeom prst="rect">
            <a:avLst/>
          </a:prstGeom>
        </p:spPr>
        <p:txBody>
          <a:bodyPr>
            <a:normAutofit/>
          </a:bodyPr>
          <a:lstStyle>
            <a:lvl1pPr marL="0" indent="0" algn="l">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sp>
        <p:nvSpPr>
          <p:cNvPr id="4" name="Tijdelijke aanduiding voor datum 3">
            <a:extLst>
              <a:ext uri="{FF2B5EF4-FFF2-40B4-BE49-F238E27FC236}">
                <a16:creationId xmlns:a16="http://schemas.microsoft.com/office/drawing/2014/main" id="{A0A0E149-DD4D-4478-015C-A030CCD6847D}"/>
              </a:ext>
            </a:extLst>
          </p:cNvPr>
          <p:cNvSpPr>
            <a:spLocks noGrp="1"/>
          </p:cNvSpPr>
          <p:nvPr>
            <p:ph type="dt" sz="half" idx="10"/>
          </p:nvPr>
        </p:nvSpPr>
        <p:spPr>
          <a:xfrm>
            <a:off x="876972" y="6227788"/>
            <a:ext cx="2743200" cy="365125"/>
          </a:xfrm>
          <a:prstGeom prst="rect">
            <a:avLst/>
          </a:prstGeom>
        </p:spPr>
        <p:txBody>
          <a:bodyPr/>
          <a:lstStyle>
            <a:lvl1pPr>
              <a:defRPr sz="1200">
                <a:solidFill>
                  <a:schemeClr val="bg1"/>
                </a:solidFill>
              </a:defRPr>
            </a:lvl1pPr>
          </a:lstStyle>
          <a:p>
            <a:fld id="{28F2039C-4BF5-374C-998C-15AD4F31480C}" type="datetime1">
              <a:rPr lang="nl-NL" smtClean="0"/>
              <a:t>9-3-2026</a:t>
            </a:fld>
            <a:endParaRPr lang="nl-NL" dirty="0"/>
          </a:p>
        </p:txBody>
      </p:sp>
    </p:spTree>
    <p:extLst>
      <p:ext uri="{BB962C8B-B14F-4D97-AF65-F5344CB8AC3E}">
        <p14:creationId xmlns:p14="http://schemas.microsoft.com/office/powerpoint/2010/main" val="2459958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3x Image X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33C34B-BD6B-B842-8D6A-9E06E44552F6}"/>
              </a:ext>
            </a:extLst>
          </p:cNvPr>
          <p:cNvSpPr>
            <a:spLocks noGrp="1"/>
          </p:cNvSpPr>
          <p:nvPr>
            <p:ph type="title"/>
          </p:nvPr>
        </p:nvSpPr>
        <p:spPr>
          <a:xfrm>
            <a:off x="404973" y="-748769"/>
            <a:ext cx="7296219" cy="1600200"/>
          </a:xfrm>
        </p:spPr>
        <p:txBody>
          <a:bodyPr anchor="b"/>
          <a:lstStyle>
            <a:lvl1pPr>
              <a:defRPr sz="3200"/>
            </a:lvl1pPr>
          </a:lstStyle>
          <a:p>
            <a:r>
              <a:rPr lang="nl-NL" dirty="0"/>
              <a:t>Klik om stijl te bewerken</a:t>
            </a:r>
          </a:p>
        </p:txBody>
      </p:sp>
      <p:sp>
        <p:nvSpPr>
          <p:cNvPr id="4" name="Tijdelijke aanduiding voor tekst 3">
            <a:extLst>
              <a:ext uri="{FF2B5EF4-FFF2-40B4-BE49-F238E27FC236}">
                <a16:creationId xmlns:a16="http://schemas.microsoft.com/office/drawing/2014/main" id="{D65D2F15-14A8-7305-0C87-1DFC43A4C8D9}"/>
              </a:ext>
            </a:extLst>
          </p:cNvPr>
          <p:cNvSpPr>
            <a:spLocks noGrp="1"/>
          </p:cNvSpPr>
          <p:nvPr>
            <p:ph type="body" sz="half" idx="2"/>
          </p:nvPr>
        </p:nvSpPr>
        <p:spPr>
          <a:xfrm>
            <a:off x="417004" y="3260556"/>
            <a:ext cx="3518891" cy="27243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5" name="Tijdelijke aanduiding voor datum 4">
            <a:extLst>
              <a:ext uri="{FF2B5EF4-FFF2-40B4-BE49-F238E27FC236}">
                <a16:creationId xmlns:a16="http://schemas.microsoft.com/office/drawing/2014/main" id="{22EB5171-DE10-53A6-768A-04F4B5B19E47}"/>
              </a:ext>
            </a:extLst>
          </p:cNvPr>
          <p:cNvSpPr>
            <a:spLocks noGrp="1"/>
          </p:cNvSpPr>
          <p:nvPr>
            <p:ph type="dt" sz="half" idx="10"/>
          </p:nvPr>
        </p:nvSpPr>
        <p:spPr/>
        <p:txBody>
          <a:bodyPr/>
          <a:lstStyle>
            <a:lvl1pPr>
              <a:defRPr sz="1100"/>
            </a:lvl1pPr>
          </a:lstStyle>
          <a:p>
            <a:fld id="{39CAE1CB-C49E-1D49-B460-BF609A337EA9}" type="datetime1">
              <a:rPr lang="nl-NL" smtClean="0"/>
              <a:t>9-3-2026</a:t>
            </a:fld>
            <a:endParaRPr lang="nl-NL" dirty="0"/>
          </a:p>
        </p:txBody>
      </p:sp>
      <p:sp>
        <p:nvSpPr>
          <p:cNvPr id="6" name="Tijdelijke aanduiding voor voettekst 5">
            <a:extLst>
              <a:ext uri="{FF2B5EF4-FFF2-40B4-BE49-F238E27FC236}">
                <a16:creationId xmlns:a16="http://schemas.microsoft.com/office/drawing/2014/main" id="{B6163BDD-7C3A-C560-1B4E-18FF37A56337}"/>
              </a:ext>
            </a:extLst>
          </p:cNvPr>
          <p:cNvSpPr>
            <a:spLocks noGrp="1"/>
          </p:cNvSpPr>
          <p:nvPr>
            <p:ph type="ftr" sz="quarter" idx="11"/>
          </p:nvPr>
        </p:nvSpPr>
        <p:spPr>
          <a:xfrm>
            <a:off x="7101105" y="6301169"/>
            <a:ext cx="4114800" cy="365125"/>
          </a:xfrm>
          <a:prstGeom prst="rect">
            <a:avLst/>
          </a:prstGeom>
        </p:spPr>
        <p:txBody>
          <a:bodyPr/>
          <a:lstStyle/>
          <a:p>
            <a:endParaRPr lang="nl-NL" dirty="0"/>
          </a:p>
        </p:txBody>
      </p:sp>
      <p:sp>
        <p:nvSpPr>
          <p:cNvPr id="7" name="Tijdelijke aanduiding voor dianummer 6">
            <a:extLst>
              <a:ext uri="{FF2B5EF4-FFF2-40B4-BE49-F238E27FC236}">
                <a16:creationId xmlns:a16="http://schemas.microsoft.com/office/drawing/2014/main" id="{AF21CF7B-7C0E-1326-BF4A-3A398E64B03C}"/>
              </a:ext>
            </a:extLst>
          </p:cNvPr>
          <p:cNvSpPr>
            <a:spLocks noGrp="1"/>
          </p:cNvSpPr>
          <p:nvPr>
            <p:ph type="sldNum" sz="quarter" idx="12"/>
          </p:nvPr>
        </p:nvSpPr>
        <p:spPr/>
        <p:txBody>
          <a:bodyPr/>
          <a:lstStyle/>
          <a:p>
            <a:fld id="{A54F5C66-33D8-4556-8B7A-23AD68C3AE88}" type="slidenum">
              <a:rPr lang="nl-NL" smtClean="0"/>
              <a:t>‹#›</a:t>
            </a:fld>
            <a:endParaRPr lang="nl-NL" dirty="0"/>
          </a:p>
        </p:txBody>
      </p:sp>
      <p:sp>
        <p:nvSpPr>
          <p:cNvPr id="8" name="Tijdelijke aanduiding voor afbeelding 2">
            <a:extLst>
              <a:ext uri="{FF2B5EF4-FFF2-40B4-BE49-F238E27FC236}">
                <a16:creationId xmlns:a16="http://schemas.microsoft.com/office/drawing/2014/main" id="{F645DE16-7FB9-A528-554F-360F9F7E611C}"/>
              </a:ext>
            </a:extLst>
          </p:cNvPr>
          <p:cNvSpPr>
            <a:spLocks noGrp="1"/>
          </p:cNvSpPr>
          <p:nvPr>
            <p:ph type="pic" idx="1"/>
          </p:nvPr>
        </p:nvSpPr>
        <p:spPr>
          <a:xfrm>
            <a:off x="515935" y="1052513"/>
            <a:ext cx="3419961" cy="19216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3" name="Tijdelijke aanduiding voor tekst 3">
            <a:extLst>
              <a:ext uri="{FF2B5EF4-FFF2-40B4-BE49-F238E27FC236}">
                <a16:creationId xmlns:a16="http://schemas.microsoft.com/office/drawing/2014/main" id="{2283ADDD-F140-593E-46D7-9F51BF5D0D3E}"/>
              </a:ext>
            </a:extLst>
          </p:cNvPr>
          <p:cNvSpPr>
            <a:spLocks noGrp="1"/>
          </p:cNvSpPr>
          <p:nvPr>
            <p:ph type="body" sz="half" idx="13"/>
          </p:nvPr>
        </p:nvSpPr>
        <p:spPr>
          <a:xfrm>
            <a:off x="4273387" y="3260556"/>
            <a:ext cx="3518891" cy="27243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13" name="Tijdelijke aanduiding voor afbeelding 2">
            <a:extLst>
              <a:ext uri="{FF2B5EF4-FFF2-40B4-BE49-F238E27FC236}">
                <a16:creationId xmlns:a16="http://schemas.microsoft.com/office/drawing/2014/main" id="{C9C7EC96-18EF-3522-F8BE-DDC61BC82CE1}"/>
              </a:ext>
            </a:extLst>
          </p:cNvPr>
          <p:cNvSpPr>
            <a:spLocks noGrp="1"/>
          </p:cNvSpPr>
          <p:nvPr>
            <p:ph type="pic" idx="14"/>
          </p:nvPr>
        </p:nvSpPr>
        <p:spPr>
          <a:xfrm>
            <a:off x="4372318" y="1052513"/>
            <a:ext cx="3419961" cy="19216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14" name="Tijdelijke aanduiding voor tekst 3">
            <a:extLst>
              <a:ext uri="{FF2B5EF4-FFF2-40B4-BE49-F238E27FC236}">
                <a16:creationId xmlns:a16="http://schemas.microsoft.com/office/drawing/2014/main" id="{EA738802-D7D7-E136-505C-72C75AF05DBE}"/>
              </a:ext>
            </a:extLst>
          </p:cNvPr>
          <p:cNvSpPr>
            <a:spLocks noGrp="1"/>
          </p:cNvSpPr>
          <p:nvPr>
            <p:ph type="body" sz="half" idx="15"/>
          </p:nvPr>
        </p:nvSpPr>
        <p:spPr>
          <a:xfrm>
            <a:off x="8169525" y="3260556"/>
            <a:ext cx="3518891" cy="27243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15" name="Tijdelijke aanduiding voor afbeelding 2">
            <a:extLst>
              <a:ext uri="{FF2B5EF4-FFF2-40B4-BE49-F238E27FC236}">
                <a16:creationId xmlns:a16="http://schemas.microsoft.com/office/drawing/2014/main" id="{8F1141C2-E4DD-DF5D-52A9-E4009A9BCFAB}"/>
              </a:ext>
            </a:extLst>
          </p:cNvPr>
          <p:cNvSpPr>
            <a:spLocks noGrp="1"/>
          </p:cNvSpPr>
          <p:nvPr>
            <p:ph type="pic" idx="16"/>
          </p:nvPr>
        </p:nvSpPr>
        <p:spPr>
          <a:xfrm>
            <a:off x="8268456" y="1052513"/>
            <a:ext cx="3419961" cy="19216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Tree>
    <p:extLst>
      <p:ext uri="{BB962C8B-B14F-4D97-AF65-F5344CB8AC3E}">
        <p14:creationId xmlns:p14="http://schemas.microsoft.com/office/powerpoint/2010/main" val="1850248921"/>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06ABCD-46C8-E749-98C2-BF60D07F9CD5}"/>
              </a:ext>
            </a:extLst>
          </p:cNvPr>
          <p:cNvSpPr>
            <a:spLocks noGrp="1"/>
          </p:cNvSpPr>
          <p:nvPr>
            <p:ph type="title"/>
          </p:nvPr>
        </p:nvSpPr>
        <p:spPr>
          <a:xfrm>
            <a:off x="403483" y="-80380"/>
            <a:ext cx="10515600" cy="1325563"/>
          </a:xfrm>
        </p:spPr>
        <p:txBody>
          <a:bodyPr/>
          <a:lstStyle/>
          <a:p>
            <a:r>
              <a:rPr lang="nl-NL" dirty="0"/>
              <a:t>Klik om stijl te bewerken</a:t>
            </a:r>
          </a:p>
        </p:txBody>
      </p:sp>
      <p:sp>
        <p:nvSpPr>
          <p:cNvPr id="3" name="Tijdelijke aanduiding voor datum 2">
            <a:extLst>
              <a:ext uri="{FF2B5EF4-FFF2-40B4-BE49-F238E27FC236}">
                <a16:creationId xmlns:a16="http://schemas.microsoft.com/office/drawing/2014/main" id="{5B7777B0-7EAA-83BF-ABE4-753BE10D1E31}"/>
              </a:ext>
            </a:extLst>
          </p:cNvPr>
          <p:cNvSpPr>
            <a:spLocks noGrp="1"/>
          </p:cNvSpPr>
          <p:nvPr>
            <p:ph type="dt" sz="half" idx="10"/>
          </p:nvPr>
        </p:nvSpPr>
        <p:spPr/>
        <p:txBody>
          <a:bodyPr/>
          <a:lstStyle>
            <a:lvl1pPr>
              <a:defRPr sz="1100"/>
            </a:lvl1pPr>
          </a:lstStyle>
          <a:p>
            <a:fld id="{A9BFD5E5-AC0B-4F43-8485-2BCFC6423995}" type="datetime1">
              <a:rPr lang="nl-NL" smtClean="0"/>
              <a:t>9-3-2026</a:t>
            </a:fld>
            <a:endParaRPr lang="nl-NL" dirty="0"/>
          </a:p>
        </p:txBody>
      </p:sp>
      <p:sp>
        <p:nvSpPr>
          <p:cNvPr id="4" name="Tijdelijke aanduiding voor voettekst 3">
            <a:extLst>
              <a:ext uri="{FF2B5EF4-FFF2-40B4-BE49-F238E27FC236}">
                <a16:creationId xmlns:a16="http://schemas.microsoft.com/office/drawing/2014/main" id="{65BB6940-C291-D8A1-B7A5-6C50FF059BE3}"/>
              </a:ext>
            </a:extLst>
          </p:cNvPr>
          <p:cNvSpPr>
            <a:spLocks noGrp="1"/>
          </p:cNvSpPr>
          <p:nvPr>
            <p:ph type="ftr" sz="quarter" idx="11"/>
          </p:nvPr>
        </p:nvSpPr>
        <p:spPr>
          <a:xfrm>
            <a:off x="7102100" y="6302235"/>
            <a:ext cx="4114800" cy="365125"/>
          </a:xfrm>
          <a:prstGeom prst="rect">
            <a:avLst/>
          </a:prstGeom>
        </p:spPr>
        <p:txBody>
          <a:bodyPr/>
          <a:lstStyle/>
          <a:p>
            <a:endParaRPr lang="nl-NL"/>
          </a:p>
        </p:txBody>
      </p:sp>
      <p:sp>
        <p:nvSpPr>
          <p:cNvPr id="5" name="Tijdelijke aanduiding voor dianummer 4">
            <a:extLst>
              <a:ext uri="{FF2B5EF4-FFF2-40B4-BE49-F238E27FC236}">
                <a16:creationId xmlns:a16="http://schemas.microsoft.com/office/drawing/2014/main" id="{187AA570-B2D2-E791-B934-82F4A291CF1B}"/>
              </a:ext>
            </a:extLst>
          </p:cNvPr>
          <p:cNvSpPr>
            <a:spLocks noGrp="1"/>
          </p:cNvSpPr>
          <p:nvPr>
            <p:ph type="sldNum" sz="quarter" idx="12"/>
          </p:nvPr>
        </p:nvSpPr>
        <p:spPr/>
        <p:txBody>
          <a:bodyPr/>
          <a:lstStyle/>
          <a:p>
            <a:fld id="{A54F5C66-33D8-4556-8B7A-23AD68C3AE88}" type="slidenum">
              <a:rPr lang="nl-NL" smtClean="0"/>
              <a:t>‹#›</a:t>
            </a:fld>
            <a:endParaRPr lang="nl-NL" dirty="0"/>
          </a:p>
        </p:txBody>
      </p:sp>
    </p:spTree>
    <p:extLst>
      <p:ext uri="{BB962C8B-B14F-4D97-AF65-F5344CB8AC3E}">
        <p14:creationId xmlns:p14="http://schemas.microsoft.com/office/powerpoint/2010/main" val="123437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471F7B-7A9B-D87C-3DBA-9908FB442064}"/>
              </a:ext>
            </a:extLst>
          </p:cNvPr>
          <p:cNvSpPr>
            <a:spLocks noGrp="1"/>
          </p:cNvSpPr>
          <p:nvPr>
            <p:ph type="title"/>
          </p:nvPr>
        </p:nvSpPr>
        <p:spPr>
          <a:xfrm>
            <a:off x="398360" y="-757866"/>
            <a:ext cx="8628062" cy="1600200"/>
          </a:xfrm>
        </p:spPr>
        <p:txBody>
          <a:bodyPr anchor="b"/>
          <a:lstStyle>
            <a:lvl1pPr>
              <a:defRPr sz="3200"/>
            </a:lvl1pPr>
          </a:lstStyle>
          <a:p>
            <a:r>
              <a:rPr lang="nl-NL" dirty="0"/>
              <a:t>Klik om stijl te bewerken</a:t>
            </a:r>
          </a:p>
        </p:txBody>
      </p:sp>
      <p:sp>
        <p:nvSpPr>
          <p:cNvPr id="4" name="Tijdelijke aanduiding voor tekst 3">
            <a:extLst>
              <a:ext uri="{FF2B5EF4-FFF2-40B4-BE49-F238E27FC236}">
                <a16:creationId xmlns:a16="http://schemas.microsoft.com/office/drawing/2014/main" id="{C92BB719-8494-93EF-6DC2-9E9830BEE371}"/>
              </a:ext>
            </a:extLst>
          </p:cNvPr>
          <p:cNvSpPr>
            <a:spLocks noGrp="1"/>
          </p:cNvSpPr>
          <p:nvPr>
            <p:ph type="body" sz="half" idx="2"/>
          </p:nvPr>
        </p:nvSpPr>
        <p:spPr>
          <a:xfrm>
            <a:off x="424497" y="891379"/>
            <a:ext cx="108562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5" name="Tijdelijke aanduiding voor datum 4">
            <a:extLst>
              <a:ext uri="{FF2B5EF4-FFF2-40B4-BE49-F238E27FC236}">
                <a16:creationId xmlns:a16="http://schemas.microsoft.com/office/drawing/2014/main" id="{59DE5018-2FEF-B73C-A91B-01D49F0A614D}"/>
              </a:ext>
            </a:extLst>
          </p:cNvPr>
          <p:cNvSpPr>
            <a:spLocks noGrp="1"/>
          </p:cNvSpPr>
          <p:nvPr>
            <p:ph type="dt" sz="half" idx="10"/>
          </p:nvPr>
        </p:nvSpPr>
        <p:spPr/>
        <p:txBody>
          <a:bodyPr/>
          <a:lstStyle>
            <a:lvl1pPr>
              <a:defRPr sz="1100"/>
            </a:lvl1pPr>
          </a:lstStyle>
          <a:p>
            <a:fld id="{5249A11E-B7C6-FA41-AA2E-27CE5B09C11D}" type="datetime1">
              <a:rPr lang="nl-NL" smtClean="0"/>
              <a:t>9-3-2026</a:t>
            </a:fld>
            <a:endParaRPr lang="nl-NL" dirty="0"/>
          </a:p>
        </p:txBody>
      </p:sp>
      <p:sp>
        <p:nvSpPr>
          <p:cNvPr id="6" name="Tijdelijke aanduiding voor voettekst 5">
            <a:extLst>
              <a:ext uri="{FF2B5EF4-FFF2-40B4-BE49-F238E27FC236}">
                <a16:creationId xmlns:a16="http://schemas.microsoft.com/office/drawing/2014/main" id="{6C075052-82D7-B6E5-6784-AEF8D61B295D}"/>
              </a:ext>
            </a:extLst>
          </p:cNvPr>
          <p:cNvSpPr>
            <a:spLocks noGrp="1"/>
          </p:cNvSpPr>
          <p:nvPr>
            <p:ph type="ftr" sz="quarter" idx="11"/>
          </p:nvPr>
        </p:nvSpPr>
        <p:spPr>
          <a:xfrm>
            <a:off x="7102100" y="6303300"/>
            <a:ext cx="4114800" cy="365125"/>
          </a:xfrm>
          <a:prstGeom prst="rect">
            <a:avLst/>
          </a:prstGeom>
        </p:spPr>
        <p:txBody>
          <a:bodyPr/>
          <a:lstStyle/>
          <a:p>
            <a:endParaRPr lang="nl-NL" dirty="0"/>
          </a:p>
        </p:txBody>
      </p:sp>
      <p:sp>
        <p:nvSpPr>
          <p:cNvPr id="7" name="Tijdelijke aanduiding voor dianummer 6">
            <a:extLst>
              <a:ext uri="{FF2B5EF4-FFF2-40B4-BE49-F238E27FC236}">
                <a16:creationId xmlns:a16="http://schemas.microsoft.com/office/drawing/2014/main" id="{6B6FB0A2-ADB6-BCF6-8563-7E41B01D8B25}"/>
              </a:ext>
            </a:extLst>
          </p:cNvPr>
          <p:cNvSpPr>
            <a:spLocks noGrp="1"/>
          </p:cNvSpPr>
          <p:nvPr>
            <p:ph type="sldNum" sz="quarter" idx="12"/>
          </p:nvPr>
        </p:nvSpPr>
        <p:spPr/>
        <p:txBody>
          <a:bodyPr/>
          <a:lstStyle/>
          <a:p>
            <a:fld id="{A54F5C66-33D8-4556-8B7A-23AD68C3AE88}" type="slidenum">
              <a:rPr lang="nl-NL" smtClean="0"/>
              <a:t>‹#›</a:t>
            </a:fld>
            <a:endParaRPr lang="nl-NL" dirty="0"/>
          </a:p>
        </p:txBody>
      </p:sp>
    </p:spTree>
    <p:extLst>
      <p:ext uri="{BB962C8B-B14F-4D97-AF65-F5344CB8AC3E}">
        <p14:creationId xmlns:p14="http://schemas.microsoft.com/office/powerpoint/2010/main" val="1345309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EBDA39-1001-E7DC-A261-FBA2D34871D7}"/>
              </a:ext>
            </a:extLst>
          </p:cNvPr>
          <p:cNvSpPr>
            <a:spLocks noGrp="1"/>
          </p:cNvSpPr>
          <p:nvPr>
            <p:ph type="title"/>
          </p:nvPr>
        </p:nvSpPr>
        <p:spPr>
          <a:xfrm>
            <a:off x="389137" y="-74819"/>
            <a:ext cx="10515600" cy="1325563"/>
          </a:xfrm>
        </p:spPr>
        <p:txBody>
          <a:bodyPr/>
          <a:lstStyle/>
          <a:p>
            <a:r>
              <a:rPr lang="nl-NL" dirty="0"/>
              <a:t>Klik om stijl te bewerken</a:t>
            </a:r>
          </a:p>
        </p:txBody>
      </p:sp>
      <p:sp>
        <p:nvSpPr>
          <p:cNvPr id="3" name="Tijdelijke aanduiding voor inhoud 2">
            <a:extLst>
              <a:ext uri="{FF2B5EF4-FFF2-40B4-BE49-F238E27FC236}">
                <a16:creationId xmlns:a16="http://schemas.microsoft.com/office/drawing/2014/main" id="{45AF2469-DA86-1AA2-CBE2-25AFA386B4EE}"/>
              </a:ext>
            </a:extLst>
          </p:cNvPr>
          <p:cNvSpPr>
            <a:spLocks noGrp="1"/>
          </p:cNvSpPr>
          <p:nvPr>
            <p:ph idx="1"/>
          </p:nvPr>
        </p:nvSpPr>
        <p:spPr>
          <a:xfrm>
            <a:off x="515937" y="1052513"/>
            <a:ext cx="11160126" cy="4932362"/>
          </a:xfrm>
        </p:spPr>
        <p:txBody>
          <a:bodyPr>
            <a:normAutofit/>
          </a:bodyPr>
          <a:lstStyle>
            <a:lvl1pPr marL="0" indent="0">
              <a:buNone/>
              <a:defRPr sz="1600"/>
            </a:lvl1pPr>
          </a:lstStyle>
          <a:p>
            <a:pPr lvl="0"/>
            <a:r>
              <a:rPr lang="nl-NL" dirty="0"/>
              <a:t>Klikken om de tekststijl van het model te bewerken</a:t>
            </a:r>
          </a:p>
        </p:txBody>
      </p:sp>
      <p:sp>
        <p:nvSpPr>
          <p:cNvPr id="4" name="Tijdelijke aanduiding voor datum 3">
            <a:extLst>
              <a:ext uri="{FF2B5EF4-FFF2-40B4-BE49-F238E27FC236}">
                <a16:creationId xmlns:a16="http://schemas.microsoft.com/office/drawing/2014/main" id="{FD58FAA1-46BA-3232-0FEF-B3830A385F17}"/>
              </a:ext>
            </a:extLst>
          </p:cNvPr>
          <p:cNvSpPr>
            <a:spLocks noGrp="1"/>
          </p:cNvSpPr>
          <p:nvPr>
            <p:ph type="dt" sz="half" idx="10"/>
          </p:nvPr>
        </p:nvSpPr>
        <p:spPr>
          <a:xfrm>
            <a:off x="9352470" y="6258727"/>
            <a:ext cx="2743200" cy="365125"/>
          </a:xfrm>
        </p:spPr>
        <p:txBody>
          <a:bodyPr/>
          <a:lstStyle>
            <a:lvl1pPr algn="r">
              <a:defRPr sz="1100" b="1">
                <a:solidFill>
                  <a:srgbClr val="213A8F"/>
                </a:solidFill>
              </a:defRPr>
            </a:lvl1pPr>
          </a:lstStyle>
          <a:p>
            <a:fld id="{F1FC46F0-EEF0-7240-BBD4-631325CFD338}" type="datetime1">
              <a:rPr lang="nl-NL" smtClean="0"/>
              <a:t>9-3-2026</a:t>
            </a:fld>
            <a:endParaRPr lang="nl-NL" dirty="0"/>
          </a:p>
        </p:txBody>
      </p:sp>
      <p:sp>
        <p:nvSpPr>
          <p:cNvPr id="5" name="Tijdelijke aanduiding voor voettekst 4">
            <a:extLst>
              <a:ext uri="{FF2B5EF4-FFF2-40B4-BE49-F238E27FC236}">
                <a16:creationId xmlns:a16="http://schemas.microsoft.com/office/drawing/2014/main" id="{4D3392CF-2ACE-A69B-B943-7ACB58B6829E}"/>
              </a:ext>
            </a:extLst>
          </p:cNvPr>
          <p:cNvSpPr>
            <a:spLocks noGrp="1"/>
          </p:cNvSpPr>
          <p:nvPr>
            <p:ph type="ftr" sz="quarter" idx="11"/>
          </p:nvPr>
        </p:nvSpPr>
        <p:spPr>
          <a:xfrm>
            <a:off x="7102000" y="6303301"/>
            <a:ext cx="4114800" cy="365125"/>
          </a:xfrm>
          <a:prstGeom prst="rect">
            <a:avLst/>
          </a:prstGeom>
        </p:spPr>
        <p:txBody>
          <a:bodyPr/>
          <a:lstStyle>
            <a:lvl1pPr>
              <a:defRPr sz="1200" b="1">
                <a:solidFill>
                  <a:srgbClr val="213A8F"/>
                </a:solidFill>
              </a:defRPr>
            </a:lvl1pPr>
          </a:lstStyle>
          <a:p>
            <a:endParaRPr lang="nl-NL" dirty="0"/>
          </a:p>
        </p:txBody>
      </p:sp>
      <p:sp>
        <p:nvSpPr>
          <p:cNvPr id="6" name="Tijdelijke aanduiding voor dianummer 5">
            <a:extLst>
              <a:ext uri="{FF2B5EF4-FFF2-40B4-BE49-F238E27FC236}">
                <a16:creationId xmlns:a16="http://schemas.microsoft.com/office/drawing/2014/main" id="{B3694ADB-16A4-A350-4FAF-41F61FE10C6D}"/>
              </a:ext>
            </a:extLst>
          </p:cNvPr>
          <p:cNvSpPr>
            <a:spLocks noGrp="1"/>
          </p:cNvSpPr>
          <p:nvPr>
            <p:ph type="sldNum" sz="quarter" idx="12"/>
          </p:nvPr>
        </p:nvSpPr>
        <p:spPr/>
        <p:txBody>
          <a:bodyPr/>
          <a:lstStyle>
            <a:lvl1pPr>
              <a:defRPr sz="900">
                <a:solidFill>
                  <a:srgbClr val="213A8F"/>
                </a:solidFill>
              </a:defRPr>
            </a:lvl1pPr>
          </a:lstStyle>
          <a:p>
            <a:fld id="{A54F5C66-33D8-4556-8B7A-23AD68C3AE88}" type="slidenum">
              <a:rPr lang="nl-NL" smtClean="0"/>
              <a:pPr/>
              <a:t>‹#›</a:t>
            </a:fld>
            <a:endParaRPr lang="nl-NL" dirty="0"/>
          </a:p>
        </p:txBody>
      </p:sp>
    </p:spTree>
    <p:extLst>
      <p:ext uri="{BB962C8B-B14F-4D97-AF65-F5344CB8AC3E}">
        <p14:creationId xmlns:p14="http://schemas.microsoft.com/office/powerpoint/2010/main" val="764173833"/>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Image 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33C34B-BD6B-B842-8D6A-9E06E44552F6}"/>
              </a:ext>
            </a:extLst>
          </p:cNvPr>
          <p:cNvSpPr>
            <a:spLocks noGrp="1"/>
          </p:cNvSpPr>
          <p:nvPr>
            <p:ph type="title"/>
          </p:nvPr>
        </p:nvSpPr>
        <p:spPr>
          <a:xfrm>
            <a:off x="404973" y="-748769"/>
            <a:ext cx="7296219" cy="1600200"/>
          </a:xfrm>
        </p:spPr>
        <p:txBody>
          <a:bodyPr anchor="b"/>
          <a:lstStyle>
            <a:lvl1pPr>
              <a:defRPr sz="3200"/>
            </a:lvl1pPr>
          </a:lstStyle>
          <a:p>
            <a:r>
              <a:rPr lang="nl-NL" dirty="0"/>
              <a:t>Klik om stijl te bewerken</a:t>
            </a:r>
          </a:p>
        </p:txBody>
      </p:sp>
      <p:sp>
        <p:nvSpPr>
          <p:cNvPr id="4" name="Tijdelijke aanduiding voor tekst 3">
            <a:extLst>
              <a:ext uri="{FF2B5EF4-FFF2-40B4-BE49-F238E27FC236}">
                <a16:creationId xmlns:a16="http://schemas.microsoft.com/office/drawing/2014/main" id="{D65D2F15-14A8-7305-0C87-1DFC43A4C8D9}"/>
              </a:ext>
            </a:extLst>
          </p:cNvPr>
          <p:cNvSpPr>
            <a:spLocks noGrp="1"/>
          </p:cNvSpPr>
          <p:nvPr>
            <p:ph type="body" sz="half" idx="2"/>
          </p:nvPr>
        </p:nvSpPr>
        <p:spPr>
          <a:xfrm>
            <a:off x="424496" y="881440"/>
            <a:ext cx="558006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5" name="Tijdelijke aanduiding voor datum 4">
            <a:extLst>
              <a:ext uri="{FF2B5EF4-FFF2-40B4-BE49-F238E27FC236}">
                <a16:creationId xmlns:a16="http://schemas.microsoft.com/office/drawing/2014/main" id="{22EB5171-DE10-53A6-768A-04F4B5B19E47}"/>
              </a:ext>
            </a:extLst>
          </p:cNvPr>
          <p:cNvSpPr>
            <a:spLocks noGrp="1"/>
          </p:cNvSpPr>
          <p:nvPr>
            <p:ph type="dt" sz="half" idx="10"/>
          </p:nvPr>
        </p:nvSpPr>
        <p:spPr/>
        <p:txBody>
          <a:bodyPr/>
          <a:lstStyle>
            <a:lvl1pPr>
              <a:defRPr sz="1100"/>
            </a:lvl1pPr>
          </a:lstStyle>
          <a:p>
            <a:fld id="{39CAE1CB-C49E-1D49-B460-BF609A337EA9}" type="datetime1">
              <a:rPr lang="nl-NL" smtClean="0"/>
              <a:t>9-3-2026</a:t>
            </a:fld>
            <a:endParaRPr lang="nl-NL" dirty="0"/>
          </a:p>
        </p:txBody>
      </p:sp>
      <p:sp>
        <p:nvSpPr>
          <p:cNvPr id="6" name="Tijdelijke aanduiding voor voettekst 5">
            <a:extLst>
              <a:ext uri="{FF2B5EF4-FFF2-40B4-BE49-F238E27FC236}">
                <a16:creationId xmlns:a16="http://schemas.microsoft.com/office/drawing/2014/main" id="{B6163BDD-7C3A-C560-1B4E-18FF37A56337}"/>
              </a:ext>
            </a:extLst>
          </p:cNvPr>
          <p:cNvSpPr>
            <a:spLocks noGrp="1"/>
          </p:cNvSpPr>
          <p:nvPr>
            <p:ph type="ftr" sz="quarter" idx="11"/>
          </p:nvPr>
        </p:nvSpPr>
        <p:spPr>
          <a:xfrm>
            <a:off x="7101105" y="6301169"/>
            <a:ext cx="4114800" cy="365125"/>
          </a:xfrm>
          <a:prstGeom prst="rect">
            <a:avLst/>
          </a:prstGeom>
        </p:spPr>
        <p:txBody>
          <a:bodyPr/>
          <a:lstStyle/>
          <a:p>
            <a:endParaRPr lang="nl-NL" dirty="0"/>
          </a:p>
        </p:txBody>
      </p:sp>
      <p:sp>
        <p:nvSpPr>
          <p:cNvPr id="7" name="Tijdelijke aanduiding voor dianummer 6">
            <a:extLst>
              <a:ext uri="{FF2B5EF4-FFF2-40B4-BE49-F238E27FC236}">
                <a16:creationId xmlns:a16="http://schemas.microsoft.com/office/drawing/2014/main" id="{AF21CF7B-7C0E-1326-BF4A-3A398E64B03C}"/>
              </a:ext>
            </a:extLst>
          </p:cNvPr>
          <p:cNvSpPr>
            <a:spLocks noGrp="1"/>
          </p:cNvSpPr>
          <p:nvPr>
            <p:ph type="sldNum" sz="quarter" idx="12"/>
          </p:nvPr>
        </p:nvSpPr>
        <p:spPr/>
        <p:txBody>
          <a:bodyPr/>
          <a:lstStyle/>
          <a:p>
            <a:fld id="{A54F5C66-33D8-4556-8B7A-23AD68C3AE88}" type="slidenum">
              <a:rPr lang="nl-NL" smtClean="0"/>
              <a:t>‹#›</a:t>
            </a:fld>
            <a:endParaRPr lang="nl-NL" dirty="0"/>
          </a:p>
        </p:txBody>
      </p:sp>
      <p:sp>
        <p:nvSpPr>
          <p:cNvPr id="8" name="Tijdelijke aanduiding voor afbeelding 2">
            <a:extLst>
              <a:ext uri="{FF2B5EF4-FFF2-40B4-BE49-F238E27FC236}">
                <a16:creationId xmlns:a16="http://schemas.microsoft.com/office/drawing/2014/main" id="{F645DE16-7FB9-A528-554F-360F9F7E611C}"/>
              </a:ext>
            </a:extLst>
          </p:cNvPr>
          <p:cNvSpPr>
            <a:spLocks noGrp="1"/>
          </p:cNvSpPr>
          <p:nvPr>
            <p:ph type="pic" idx="1"/>
          </p:nvPr>
        </p:nvSpPr>
        <p:spPr>
          <a:xfrm>
            <a:off x="6095999" y="1052513"/>
            <a:ext cx="5580063" cy="49323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Tree>
    <p:extLst>
      <p:ext uri="{BB962C8B-B14F-4D97-AF65-F5344CB8AC3E}">
        <p14:creationId xmlns:p14="http://schemas.microsoft.com/office/powerpoint/2010/main" val="2050122492"/>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Image 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33C34B-BD6B-B842-8D6A-9E06E44552F6}"/>
              </a:ext>
            </a:extLst>
          </p:cNvPr>
          <p:cNvSpPr>
            <a:spLocks noGrp="1"/>
          </p:cNvSpPr>
          <p:nvPr>
            <p:ph type="title"/>
          </p:nvPr>
        </p:nvSpPr>
        <p:spPr>
          <a:xfrm>
            <a:off x="404973" y="-748769"/>
            <a:ext cx="7296219" cy="1600200"/>
          </a:xfrm>
        </p:spPr>
        <p:txBody>
          <a:bodyPr anchor="b"/>
          <a:lstStyle>
            <a:lvl1pPr>
              <a:defRPr sz="3200">
                <a:latin typeface="+mj-lt"/>
                <a:ea typeface="Open Sans SemiBold" pitchFamily="2" charset="0"/>
                <a:cs typeface="Open Sans SemiBold" pitchFamily="2" charset="0"/>
              </a:defRPr>
            </a:lvl1pPr>
          </a:lstStyle>
          <a:p>
            <a:r>
              <a:rPr lang="nl-NL" dirty="0"/>
              <a:t>Klik om stijl te bewerken</a:t>
            </a:r>
          </a:p>
        </p:txBody>
      </p:sp>
      <p:sp>
        <p:nvSpPr>
          <p:cNvPr id="4" name="Tijdelijke aanduiding voor tekst 3">
            <a:extLst>
              <a:ext uri="{FF2B5EF4-FFF2-40B4-BE49-F238E27FC236}">
                <a16:creationId xmlns:a16="http://schemas.microsoft.com/office/drawing/2014/main" id="{D65D2F15-14A8-7305-0C87-1DFC43A4C8D9}"/>
              </a:ext>
            </a:extLst>
          </p:cNvPr>
          <p:cNvSpPr>
            <a:spLocks noGrp="1"/>
          </p:cNvSpPr>
          <p:nvPr>
            <p:ph type="body" sz="half" idx="2"/>
          </p:nvPr>
        </p:nvSpPr>
        <p:spPr>
          <a:xfrm>
            <a:off x="424496" y="881440"/>
            <a:ext cx="7516346" cy="49742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5" name="Tijdelijke aanduiding voor datum 4">
            <a:extLst>
              <a:ext uri="{FF2B5EF4-FFF2-40B4-BE49-F238E27FC236}">
                <a16:creationId xmlns:a16="http://schemas.microsoft.com/office/drawing/2014/main" id="{22EB5171-DE10-53A6-768A-04F4B5B19E47}"/>
              </a:ext>
            </a:extLst>
          </p:cNvPr>
          <p:cNvSpPr>
            <a:spLocks noGrp="1"/>
          </p:cNvSpPr>
          <p:nvPr>
            <p:ph type="dt" sz="half" idx="10"/>
          </p:nvPr>
        </p:nvSpPr>
        <p:spPr/>
        <p:txBody>
          <a:bodyPr/>
          <a:lstStyle>
            <a:lvl1pPr>
              <a:defRPr sz="1100"/>
            </a:lvl1pPr>
          </a:lstStyle>
          <a:p>
            <a:fld id="{39CAE1CB-C49E-1D49-B460-BF609A337EA9}" type="datetime1">
              <a:rPr lang="nl-NL" smtClean="0"/>
              <a:t>9-3-2026</a:t>
            </a:fld>
            <a:endParaRPr lang="nl-NL" dirty="0"/>
          </a:p>
        </p:txBody>
      </p:sp>
      <p:sp>
        <p:nvSpPr>
          <p:cNvPr id="6" name="Tijdelijke aanduiding voor voettekst 5">
            <a:extLst>
              <a:ext uri="{FF2B5EF4-FFF2-40B4-BE49-F238E27FC236}">
                <a16:creationId xmlns:a16="http://schemas.microsoft.com/office/drawing/2014/main" id="{B6163BDD-7C3A-C560-1B4E-18FF37A56337}"/>
              </a:ext>
            </a:extLst>
          </p:cNvPr>
          <p:cNvSpPr>
            <a:spLocks noGrp="1"/>
          </p:cNvSpPr>
          <p:nvPr>
            <p:ph type="ftr" sz="quarter" idx="11"/>
          </p:nvPr>
        </p:nvSpPr>
        <p:spPr>
          <a:xfrm>
            <a:off x="7101105" y="6301169"/>
            <a:ext cx="4114800" cy="365125"/>
          </a:xfrm>
          <a:prstGeom prst="rect">
            <a:avLst/>
          </a:prstGeom>
        </p:spPr>
        <p:txBody>
          <a:bodyPr/>
          <a:lstStyle/>
          <a:p>
            <a:endParaRPr lang="nl-NL" dirty="0"/>
          </a:p>
        </p:txBody>
      </p:sp>
      <p:sp>
        <p:nvSpPr>
          <p:cNvPr id="7" name="Tijdelijke aanduiding voor dianummer 6">
            <a:extLst>
              <a:ext uri="{FF2B5EF4-FFF2-40B4-BE49-F238E27FC236}">
                <a16:creationId xmlns:a16="http://schemas.microsoft.com/office/drawing/2014/main" id="{AF21CF7B-7C0E-1326-BF4A-3A398E64B03C}"/>
              </a:ext>
            </a:extLst>
          </p:cNvPr>
          <p:cNvSpPr>
            <a:spLocks noGrp="1"/>
          </p:cNvSpPr>
          <p:nvPr>
            <p:ph type="sldNum" sz="quarter" idx="12"/>
          </p:nvPr>
        </p:nvSpPr>
        <p:spPr/>
        <p:txBody>
          <a:bodyPr/>
          <a:lstStyle/>
          <a:p>
            <a:fld id="{A54F5C66-33D8-4556-8B7A-23AD68C3AE88}" type="slidenum">
              <a:rPr lang="nl-NL" smtClean="0"/>
              <a:t>‹#›</a:t>
            </a:fld>
            <a:endParaRPr lang="nl-NL" dirty="0"/>
          </a:p>
        </p:txBody>
      </p:sp>
      <p:sp>
        <p:nvSpPr>
          <p:cNvPr id="8" name="Tijdelijke aanduiding voor afbeelding 2">
            <a:extLst>
              <a:ext uri="{FF2B5EF4-FFF2-40B4-BE49-F238E27FC236}">
                <a16:creationId xmlns:a16="http://schemas.microsoft.com/office/drawing/2014/main" id="{F645DE16-7FB9-A528-554F-360F9F7E611C}"/>
              </a:ext>
            </a:extLst>
          </p:cNvPr>
          <p:cNvSpPr>
            <a:spLocks noGrp="1"/>
          </p:cNvSpPr>
          <p:nvPr>
            <p:ph type="pic" idx="1"/>
          </p:nvPr>
        </p:nvSpPr>
        <p:spPr>
          <a:xfrm>
            <a:off x="8115947" y="1052513"/>
            <a:ext cx="3560115" cy="49323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Tree>
    <p:extLst>
      <p:ext uri="{BB962C8B-B14F-4D97-AF65-F5344CB8AC3E}">
        <p14:creationId xmlns:p14="http://schemas.microsoft.com/office/powerpoint/2010/main" val="141898738"/>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ext + Image X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33C34B-BD6B-B842-8D6A-9E06E44552F6}"/>
              </a:ext>
            </a:extLst>
          </p:cNvPr>
          <p:cNvSpPr>
            <a:spLocks noGrp="1"/>
          </p:cNvSpPr>
          <p:nvPr>
            <p:ph type="title"/>
          </p:nvPr>
        </p:nvSpPr>
        <p:spPr>
          <a:xfrm>
            <a:off x="404973" y="-748769"/>
            <a:ext cx="7296219" cy="1600200"/>
          </a:xfrm>
        </p:spPr>
        <p:txBody>
          <a:bodyPr anchor="b"/>
          <a:lstStyle>
            <a:lvl1pPr>
              <a:defRPr sz="3200">
                <a:latin typeface="+mj-lt"/>
                <a:ea typeface="Open Sans SemiBold" pitchFamily="2" charset="0"/>
                <a:cs typeface="Open Sans SemiBold" pitchFamily="2" charset="0"/>
              </a:defRPr>
            </a:lvl1pPr>
          </a:lstStyle>
          <a:p>
            <a:r>
              <a:rPr lang="nl-NL" dirty="0"/>
              <a:t>Klik om stijl te bewerken</a:t>
            </a:r>
          </a:p>
        </p:txBody>
      </p:sp>
      <p:sp>
        <p:nvSpPr>
          <p:cNvPr id="5" name="Tijdelijke aanduiding voor datum 4">
            <a:extLst>
              <a:ext uri="{FF2B5EF4-FFF2-40B4-BE49-F238E27FC236}">
                <a16:creationId xmlns:a16="http://schemas.microsoft.com/office/drawing/2014/main" id="{22EB5171-DE10-53A6-768A-04F4B5B19E47}"/>
              </a:ext>
            </a:extLst>
          </p:cNvPr>
          <p:cNvSpPr>
            <a:spLocks noGrp="1"/>
          </p:cNvSpPr>
          <p:nvPr>
            <p:ph type="dt" sz="half" idx="10"/>
          </p:nvPr>
        </p:nvSpPr>
        <p:spPr/>
        <p:txBody>
          <a:bodyPr/>
          <a:lstStyle>
            <a:lvl1pPr>
              <a:defRPr sz="1100"/>
            </a:lvl1pPr>
          </a:lstStyle>
          <a:p>
            <a:fld id="{39CAE1CB-C49E-1D49-B460-BF609A337EA9}" type="datetime1">
              <a:rPr lang="nl-NL" smtClean="0"/>
              <a:t>9-3-2026</a:t>
            </a:fld>
            <a:endParaRPr lang="nl-NL" dirty="0"/>
          </a:p>
        </p:txBody>
      </p:sp>
      <p:sp>
        <p:nvSpPr>
          <p:cNvPr id="6" name="Tijdelijke aanduiding voor voettekst 5">
            <a:extLst>
              <a:ext uri="{FF2B5EF4-FFF2-40B4-BE49-F238E27FC236}">
                <a16:creationId xmlns:a16="http://schemas.microsoft.com/office/drawing/2014/main" id="{B6163BDD-7C3A-C560-1B4E-18FF37A56337}"/>
              </a:ext>
            </a:extLst>
          </p:cNvPr>
          <p:cNvSpPr>
            <a:spLocks noGrp="1"/>
          </p:cNvSpPr>
          <p:nvPr>
            <p:ph type="ftr" sz="quarter" idx="11"/>
          </p:nvPr>
        </p:nvSpPr>
        <p:spPr>
          <a:xfrm>
            <a:off x="7101105" y="6301169"/>
            <a:ext cx="4114800" cy="365125"/>
          </a:xfrm>
          <a:prstGeom prst="rect">
            <a:avLst/>
          </a:prstGeom>
        </p:spPr>
        <p:txBody>
          <a:bodyPr/>
          <a:lstStyle/>
          <a:p>
            <a:endParaRPr lang="nl-NL" dirty="0"/>
          </a:p>
        </p:txBody>
      </p:sp>
      <p:sp>
        <p:nvSpPr>
          <p:cNvPr id="7" name="Tijdelijke aanduiding voor dianummer 6">
            <a:extLst>
              <a:ext uri="{FF2B5EF4-FFF2-40B4-BE49-F238E27FC236}">
                <a16:creationId xmlns:a16="http://schemas.microsoft.com/office/drawing/2014/main" id="{AF21CF7B-7C0E-1326-BF4A-3A398E64B03C}"/>
              </a:ext>
            </a:extLst>
          </p:cNvPr>
          <p:cNvSpPr>
            <a:spLocks noGrp="1"/>
          </p:cNvSpPr>
          <p:nvPr>
            <p:ph type="sldNum" sz="quarter" idx="12"/>
          </p:nvPr>
        </p:nvSpPr>
        <p:spPr/>
        <p:txBody>
          <a:bodyPr/>
          <a:lstStyle/>
          <a:p>
            <a:fld id="{A54F5C66-33D8-4556-8B7A-23AD68C3AE88}" type="slidenum">
              <a:rPr lang="nl-NL" smtClean="0"/>
              <a:t>‹#›</a:t>
            </a:fld>
            <a:endParaRPr lang="nl-NL" dirty="0"/>
          </a:p>
        </p:txBody>
      </p:sp>
      <p:sp>
        <p:nvSpPr>
          <p:cNvPr id="3" name="Tijdelijke aanduiding voor tekst 3">
            <a:extLst>
              <a:ext uri="{FF2B5EF4-FFF2-40B4-BE49-F238E27FC236}">
                <a16:creationId xmlns:a16="http://schemas.microsoft.com/office/drawing/2014/main" id="{62063C29-6578-2CAC-69B1-3E99EF6B1FC7}"/>
              </a:ext>
            </a:extLst>
          </p:cNvPr>
          <p:cNvSpPr>
            <a:spLocks noGrp="1"/>
          </p:cNvSpPr>
          <p:nvPr>
            <p:ph type="body" sz="half" idx="2"/>
          </p:nvPr>
        </p:nvSpPr>
        <p:spPr>
          <a:xfrm>
            <a:off x="426487" y="883550"/>
            <a:ext cx="11160124" cy="55636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9" name="Tijdelijke aanduiding voor afbeelding 2">
            <a:extLst>
              <a:ext uri="{FF2B5EF4-FFF2-40B4-BE49-F238E27FC236}">
                <a16:creationId xmlns:a16="http://schemas.microsoft.com/office/drawing/2014/main" id="{D504E8EF-C46E-8844-7EDC-8591915C59AE}"/>
              </a:ext>
            </a:extLst>
          </p:cNvPr>
          <p:cNvSpPr>
            <a:spLocks noGrp="1"/>
          </p:cNvSpPr>
          <p:nvPr>
            <p:ph type="pic" idx="1"/>
          </p:nvPr>
        </p:nvSpPr>
        <p:spPr>
          <a:xfrm>
            <a:off x="515937" y="2454442"/>
            <a:ext cx="11160125" cy="353043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Tree>
    <p:extLst>
      <p:ext uri="{BB962C8B-B14F-4D97-AF65-F5344CB8AC3E}">
        <p14:creationId xmlns:p14="http://schemas.microsoft.com/office/powerpoint/2010/main" val="2484660221"/>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 3x Image X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33C34B-BD6B-B842-8D6A-9E06E44552F6}"/>
              </a:ext>
            </a:extLst>
          </p:cNvPr>
          <p:cNvSpPr>
            <a:spLocks noGrp="1"/>
          </p:cNvSpPr>
          <p:nvPr>
            <p:ph type="title"/>
          </p:nvPr>
        </p:nvSpPr>
        <p:spPr>
          <a:xfrm>
            <a:off x="404973" y="-748769"/>
            <a:ext cx="7296219" cy="1600200"/>
          </a:xfrm>
        </p:spPr>
        <p:txBody>
          <a:bodyPr anchor="b"/>
          <a:lstStyle>
            <a:lvl1pPr>
              <a:defRPr sz="3200"/>
            </a:lvl1pPr>
          </a:lstStyle>
          <a:p>
            <a:r>
              <a:rPr lang="nl-NL" dirty="0"/>
              <a:t>Klik om stijl te bewerken</a:t>
            </a:r>
          </a:p>
        </p:txBody>
      </p:sp>
      <p:sp>
        <p:nvSpPr>
          <p:cNvPr id="4" name="Tijdelijke aanduiding voor tekst 3">
            <a:extLst>
              <a:ext uri="{FF2B5EF4-FFF2-40B4-BE49-F238E27FC236}">
                <a16:creationId xmlns:a16="http://schemas.microsoft.com/office/drawing/2014/main" id="{D65D2F15-14A8-7305-0C87-1DFC43A4C8D9}"/>
              </a:ext>
            </a:extLst>
          </p:cNvPr>
          <p:cNvSpPr>
            <a:spLocks noGrp="1"/>
          </p:cNvSpPr>
          <p:nvPr>
            <p:ph type="body" sz="half" idx="2"/>
          </p:nvPr>
        </p:nvSpPr>
        <p:spPr>
          <a:xfrm>
            <a:off x="417004" y="3260556"/>
            <a:ext cx="3518891" cy="27243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5" name="Tijdelijke aanduiding voor datum 4">
            <a:extLst>
              <a:ext uri="{FF2B5EF4-FFF2-40B4-BE49-F238E27FC236}">
                <a16:creationId xmlns:a16="http://schemas.microsoft.com/office/drawing/2014/main" id="{22EB5171-DE10-53A6-768A-04F4B5B19E47}"/>
              </a:ext>
            </a:extLst>
          </p:cNvPr>
          <p:cNvSpPr>
            <a:spLocks noGrp="1"/>
          </p:cNvSpPr>
          <p:nvPr>
            <p:ph type="dt" sz="half" idx="10"/>
          </p:nvPr>
        </p:nvSpPr>
        <p:spPr/>
        <p:txBody>
          <a:bodyPr/>
          <a:lstStyle>
            <a:lvl1pPr>
              <a:defRPr sz="1100"/>
            </a:lvl1pPr>
          </a:lstStyle>
          <a:p>
            <a:fld id="{39CAE1CB-C49E-1D49-B460-BF609A337EA9}" type="datetime1">
              <a:rPr lang="nl-NL" smtClean="0"/>
              <a:t>9-3-2026</a:t>
            </a:fld>
            <a:endParaRPr lang="nl-NL" dirty="0"/>
          </a:p>
        </p:txBody>
      </p:sp>
      <p:sp>
        <p:nvSpPr>
          <p:cNvPr id="6" name="Tijdelijke aanduiding voor voettekst 5">
            <a:extLst>
              <a:ext uri="{FF2B5EF4-FFF2-40B4-BE49-F238E27FC236}">
                <a16:creationId xmlns:a16="http://schemas.microsoft.com/office/drawing/2014/main" id="{B6163BDD-7C3A-C560-1B4E-18FF37A56337}"/>
              </a:ext>
            </a:extLst>
          </p:cNvPr>
          <p:cNvSpPr>
            <a:spLocks noGrp="1"/>
          </p:cNvSpPr>
          <p:nvPr>
            <p:ph type="ftr" sz="quarter" idx="11"/>
          </p:nvPr>
        </p:nvSpPr>
        <p:spPr>
          <a:xfrm>
            <a:off x="7101105" y="6301169"/>
            <a:ext cx="4114800" cy="365125"/>
          </a:xfrm>
          <a:prstGeom prst="rect">
            <a:avLst/>
          </a:prstGeom>
        </p:spPr>
        <p:txBody>
          <a:bodyPr/>
          <a:lstStyle/>
          <a:p>
            <a:endParaRPr lang="nl-NL" dirty="0"/>
          </a:p>
        </p:txBody>
      </p:sp>
      <p:sp>
        <p:nvSpPr>
          <p:cNvPr id="7" name="Tijdelijke aanduiding voor dianummer 6">
            <a:extLst>
              <a:ext uri="{FF2B5EF4-FFF2-40B4-BE49-F238E27FC236}">
                <a16:creationId xmlns:a16="http://schemas.microsoft.com/office/drawing/2014/main" id="{AF21CF7B-7C0E-1326-BF4A-3A398E64B03C}"/>
              </a:ext>
            </a:extLst>
          </p:cNvPr>
          <p:cNvSpPr>
            <a:spLocks noGrp="1"/>
          </p:cNvSpPr>
          <p:nvPr>
            <p:ph type="sldNum" sz="quarter" idx="12"/>
          </p:nvPr>
        </p:nvSpPr>
        <p:spPr/>
        <p:txBody>
          <a:bodyPr/>
          <a:lstStyle/>
          <a:p>
            <a:fld id="{A54F5C66-33D8-4556-8B7A-23AD68C3AE88}" type="slidenum">
              <a:rPr lang="nl-NL" smtClean="0"/>
              <a:t>‹#›</a:t>
            </a:fld>
            <a:endParaRPr lang="nl-NL" dirty="0"/>
          </a:p>
        </p:txBody>
      </p:sp>
      <p:sp>
        <p:nvSpPr>
          <p:cNvPr id="8" name="Tijdelijke aanduiding voor afbeelding 2">
            <a:extLst>
              <a:ext uri="{FF2B5EF4-FFF2-40B4-BE49-F238E27FC236}">
                <a16:creationId xmlns:a16="http://schemas.microsoft.com/office/drawing/2014/main" id="{F645DE16-7FB9-A528-554F-360F9F7E611C}"/>
              </a:ext>
            </a:extLst>
          </p:cNvPr>
          <p:cNvSpPr>
            <a:spLocks noGrp="1"/>
          </p:cNvSpPr>
          <p:nvPr>
            <p:ph type="pic" idx="1"/>
          </p:nvPr>
        </p:nvSpPr>
        <p:spPr>
          <a:xfrm>
            <a:off x="515935" y="1052513"/>
            <a:ext cx="3419961" cy="19216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3" name="Tijdelijke aanduiding voor tekst 3">
            <a:extLst>
              <a:ext uri="{FF2B5EF4-FFF2-40B4-BE49-F238E27FC236}">
                <a16:creationId xmlns:a16="http://schemas.microsoft.com/office/drawing/2014/main" id="{2283ADDD-F140-593E-46D7-9F51BF5D0D3E}"/>
              </a:ext>
            </a:extLst>
          </p:cNvPr>
          <p:cNvSpPr>
            <a:spLocks noGrp="1"/>
          </p:cNvSpPr>
          <p:nvPr>
            <p:ph type="body" sz="half" idx="13"/>
          </p:nvPr>
        </p:nvSpPr>
        <p:spPr>
          <a:xfrm>
            <a:off x="4273387" y="3260556"/>
            <a:ext cx="3518891" cy="27243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13" name="Tijdelijke aanduiding voor afbeelding 2">
            <a:extLst>
              <a:ext uri="{FF2B5EF4-FFF2-40B4-BE49-F238E27FC236}">
                <a16:creationId xmlns:a16="http://schemas.microsoft.com/office/drawing/2014/main" id="{C9C7EC96-18EF-3522-F8BE-DDC61BC82CE1}"/>
              </a:ext>
            </a:extLst>
          </p:cNvPr>
          <p:cNvSpPr>
            <a:spLocks noGrp="1"/>
          </p:cNvSpPr>
          <p:nvPr>
            <p:ph type="pic" idx="14"/>
          </p:nvPr>
        </p:nvSpPr>
        <p:spPr>
          <a:xfrm>
            <a:off x="4372318" y="1052513"/>
            <a:ext cx="3419961" cy="19216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14" name="Tijdelijke aanduiding voor tekst 3">
            <a:extLst>
              <a:ext uri="{FF2B5EF4-FFF2-40B4-BE49-F238E27FC236}">
                <a16:creationId xmlns:a16="http://schemas.microsoft.com/office/drawing/2014/main" id="{EA738802-D7D7-E136-505C-72C75AF05DBE}"/>
              </a:ext>
            </a:extLst>
          </p:cNvPr>
          <p:cNvSpPr>
            <a:spLocks noGrp="1"/>
          </p:cNvSpPr>
          <p:nvPr>
            <p:ph type="body" sz="half" idx="15"/>
          </p:nvPr>
        </p:nvSpPr>
        <p:spPr>
          <a:xfrm>
            <a:off x="8169525" y="3260556"/>
            <a:ext cx="3518891" cy="27243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15" name="Tijdelijke aanduiding voor afbeelding 2">
            <a:extLst>
              <a:ext uri="{FF2B5EF4-FFF2-40B4-BE49-F238E27FC236}">
                <a16:creationId xmlns:a16="http://schemas.microsoft.com/office/drawing/2014/main" id="{8F1141C2-E4DD-DF5D-52A9-E4009A9BCFAB}"/>
              </a:ext>
            </a:extLst>
          </p:cNvPr>
          <p:cNvSpPr>
            <a:spLocks noGrp="1"/>
          </p:cNvSpPr>
          <p:nvPr>
            <p:ph type="pic" idx="16"/>
          </p:nvPr>
        </p:nvSpPr>
        <p:spPr>
          <a:xfrm>
            <a:off x="8268456" y="1052513"/>
            <a:ext cx="3419961" cy="19216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Tree>
    <p:extLst>
      <p:ext uri="{BB962C8B-B14F-4D97-AF65-F5344CB8AC3E}">
        <p14:creationId xmlns:p14="http://schemas.microsoft.com/office/powerpoint/2010/main" val="2953022001"/>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Veiligheidsmom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06ABCD-46C8-E749-98C2-BF60D07F9CD5}"/>
              </a:ext>
            </a:extLst>
          </p:cNvPr>
          <p:cNvSpPr>
            <a:spLocks noGrp="1"/>
          </p:cNvSpPr>
          <p:nvPr>
            <p:ph type="title" hasCustomPrompt="1"/>
          </p:nvPr>
        </p:nvSpPr>
        <p:spPr>
          <a:xfrm>
            <a:off x="403483" y="-80380"/>
            <a:ext cx="10515600" cy="1325563"/>
          </a:xfrm>
        </p:spPr>
        <p:txBody>
          <a:bodyPr/>
          <a:lstStyle/>
          <a:p>
            <a:r>
              <a:rPr lang="nl-NL" dirty="0"/>
              <a:t>Veiligheidsmoment</a:t>
            </a:r>
          </a:p>
        </p:txBody>
      </p:sp>
      <p:sp>
        <p:nvSpPr>
          <p:cNvPr id="3" name="Tijdelijke aanduiding voor datum 2">
            <a:extLst>
              <a:ext uri="{FF2B5EF4-FFF2-40B4-BE49-F238E27FC236}">
                <a16:creationId xmlns:a16="http://schemas.microsoft.com/office/drawing/2014/main" id="{5B7777B0-7EAA-83BF-ABE4-753BE10D1E31}"/>
              </a:ext>
            </a:extLst>
          </p:cNvPr>
          <p:cNvSpPr>
            <a:spLocks noGrp="1"/>
          </p:cNvSpPr>
          <p:nvPr>
            <p:ph type="dt" sz="half" idx="10"/>
          </p:nvPr>
        </p:nvSpPr>
        <p:spPr/>
        <p:txBody>
          <a:bodyPr/>
          <a:lstStyle>
            <a:lvl1pPr>
              <a:defRPr sz="1100"/>
            </a:lvl1pPr>
          </a:lstStyle>
          <a:p>
            <a:fld id="{A9BFD5E5-AC0B-4F43-8485-2BCFC6423995}" type="datetime1">
              <a:rPr lang="nl-NL" smtClean="0"/>
              <a:t>9-3-2026</a:t>
            </a:fld>
            <a:endParaRPr lang="nl-NL" dirty="0"/>
          </a:p>
        </p:txBody>
      </p:sp>
      <p:sp>
        <p:nvSpPr>
          <p:cNvPr id="4" name="Tijdelijke aanduiding voor voettekst 3">
            <a:extLst>
              <a:ext uri="{FF2B5EF4-FFF2-40B4-BE49-F238E27FC236}">
                <a16:creationId xmlns:a16="http://schemas.microsoft.com/office/drawing/2014/main" id="{65BB6940-C291-D8A1-B7A5-6C50FF059BE3}"/>
              </a:ext>
            </a:extLst>
          </p:cNvPr>
          <p:cNvSpPr>
            <a:spLocks noGrp="1"/>
          </p:cNvSpPr>
          <p:nvPr>
            <p:ph type="ftr" sz="quarter" idx="11"/>
          </p:nvPr>
        </p:nvSpPr>
        <p:spPr>
          <a:xfrm>
            <a:off x="7102100" y="6302235"/>
            <a:ext cx="4114800" cy="365125"/>
          </a:xfrm>
          <a:prstGeom prst="rect">
            <a:avLst/>
          </a:prstGeom>
        </p:spPr>
        <p:txBody>
          <a:bodyPr/>
          <a:lstStyle/>
          <a:p>
            <a:endParaRPr lang="nl-NL"/>
          </a:p>
        </p:txBody>
      </p:sp>
      <p:sp>
        <p:nvSpPr>
          <p:cNvPr id="5" name="Tijdelijke aanduiding voor dianummer 4">
            <a:extLst>
              <a:ext uri="{FF2B5EF4-FFF2-40B4-BE49-F238E27FC236}">
                <a16:creationId xmlns:a16="http://schemas.microsoft.com/office/drawing/2014/main" id="{187AA570-B2D2-E791-B934-82F4A291CF1B}"/>
              </a:ext>
            </a:extLst>
          </p:cNvPr>
          <p:cNvSpPr>
            <a:spLocks noGrp="1"/>
          </p:cNvSpPr>
          <p:nvPr>
            <p:ph type="sldNum" sz="quarter" idx="12"/>
          </p:nvPr>
        </p:nvSpPr>
        <p:spPr/>
        <p:txBody>
          <a:bodyPr/>
          <a:lstStyle/>
          <a:p>
            <a:fld id="{A54F5C66-33D8-4556-8B7A-23AD68C3AE88}" type="slidenum">
              <a:rPr lang="nl-NL" smtClean="0"/>
              <a:t>‹#›</a:t>
            </a:fld>
            <a:endParaRPr lang="nl-NL" dirty="0"/>
          </a:p>
        </p:txBody>
      </p:sp>
      <p:sp>
        <p:nvSpPr>
          <p:cNvPr id="6" name="Tekstvak 5">
            <a:extLst>
              <a:ext uri="{FF2B5EF4-FFF2-40B4-BE49-F238E27FC236}">
                <a16:creationId xmlns:a16="http://schemas.microsoft.com/office/drawing/2014/main" id="{A1CB7DE7-EF45-F3EE-6306-C2A734BF9EB0}"/>
              </a:ext>
            </a:extLst>
          </p:cNvPr>
          <p:cNvSpPr txBox="1"/>
          <p:nvPr userDrawn="1"/>
        </p:nvSpPr>
        <p:spPr>
          <a:xfrm>
            <a:off x="448116" y="1638271"/>
            <a:ext cx="3581049" cy="854529"/>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Draag uw badge</a:t>
            </a:r>
            <a:b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b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altijd zichtbaar</a:t>
            </a:r>
          </a:p>
          <a:p>
            <a:pPr algn="l" defTabSz="685800" hangingPunct="1">
              <a:lnSpc>
                <a:spcPct val="110000"/>
              </a:lnSpc>
              <a:spcAft>
                <a:spcPts val="450"/>
              </a:spcAft>
            </a:pPr>
            <a:endParaRPr lang="nl-NL" altLang="nl-NL" sz="1400" b="1" kern="1200" noProof="1">
              <a:latin typeface="Open Sans" panose="020B0606030504020204" pitchFamily="34" charset="0"/>
              <a:ea typeface="Open Sans" panose="020B0606030504020204" pitchFamily="34" charset="0"/>
              <a:cs typeface="Open Sans" panose="020B0606030504020204" pitchFamily="34" charset="0"/>
            </a:endParaRPr>
          </a:p>
        </p:txBody>
      </p:sp>
      <p:sp>
        <p:nvSpPr>
          <p:cNvPr id="7" name="Tekstvak 6">
            <a:extLst>
              <a:ext uri="{FF2B5EF4-FFF2-40B4-BE49-F238E27FC236}">
                <a16:creationId xmlns:a16="http://schemas.microsoft.com/office/drawing/2014/main" id="{2270CDD2-8536-013C-719F-8C2175F55B56}"/>
              </a:ext>
            </a:extLst>
          </p:cNvPr>
          <p:cNvSpPr txBox="1"/>
          <p:nvPr userDrawn="1"/>
        </p:nvSpPr>
        <p:spPr>
          <a:xfrm>
            <a:off x="463984" y="2936067"/>
            <a:ext cx="3581049" cy="553421"/>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Roken alleen toegestaan </a:t>
            </a:r>
            <a:b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b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op aangegeven plaatsen</a:t>
            </a:r>
          </a:p>
        </p:txBody>
      </p:sp>
      <p:sp>
        <p:nvSpPr>
          <p:cNvPr id="8" name="Tekstvak 7">
            <a:extLst>
              <a:ext uri="{FF2B5EF4-FFF2-40B4-BE49-F238E27FC236}">
                <a16:creationId xmlns:a16="http://schemas.microsoft.com/office/drawing/2014/main" id="{A677A137-6F1B-9452-7332-AB3B907CFACB}"/>
              </a:ext>
            </a:extLst>
          </p:cNvPr>
          <p:cNvSpPr txBox="1"/>
          <p:nvPr userDrawn="1"/>
        </p:nvSpPr>
        <p:spPr>
          <a:xfrm>
            <a:off x="453305" y="4233863"/>
            <a:ext cx="3581049" cy="854529"/>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Fotograferen en filmen niet toegestaan</a:t>
            </a:r>
          </a:p>
          <a:p>
            <a:pPr algn="l" defTabSz="685800" hangingPunct="1">
              <a:lnSpc>
                <a:spcPct val="110000"/>
              </a:lnSpc>
              <a:spcAft>
                <a:spcPts val="450"/>
              </a:spcAft>
            </a:pPr>
            <a:endParaRPr lang="nl-NL" altLang="nl-NL" sz="1400" b="1" kern="1200" noProof="1">
              <a:latin typeface="Open Sans" panose="020B0606030504020204" pitchFamily="34" charset="0"/>
              <a:ea typeface="Open Sans" panose="020B0606030504020204" pitchFamily="34" charset="0"/>
              <a:cs typeface="Open Sans" panose="020B0606030504020204" pitchFamily="34" charset="0"/>
            </a:endParaRPr>
          </a:p>
        </p:txBody>
      </p:sp>
      <p:sp>
        <p:nvSpPr>
          <p:cNvPr id="9" name="Tekstvak 8">
            <a:extLst>
              <a:ext uri="{FF2B5EF4-FFF2-40B4-BE49-F238E27FC236}">
                <a16:creationId xmlns:a16="http://schemas.microsoft.com/office/drawing/2014/main" id="{5174ACAE-31F5-41C3-DFB9-951366CB4560}"/>
              </a:ext>
            </a:extLst>
          </p:cNvPr>
          <p:cNvSpPr txBox="1"/>
          <p:nvPr userDrawn="1"/>
        </p:nvSpPr>
        <p:spPr>
          <a:xfrm>
            <a:off x="463984" y="5544440"/>
            <a:ext cx="3581049" cy="854529"/>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Er is camerasurveillance op de onderzoekslocatie petten (OLP)</a:t>
            </a:r>
          </a:p>
          <a:p>
            <a:pPr algn="l" defTabSz="685800" hangingPunct="1">
              <a:lnSpc>
                <a:spcPct val="110000"/>
              </a:lnSpc>
              <a:spcAft>
                <a:spcPts val="450"/>
              </a:spcAft>
            </a:pPr>
            <a:endParaRPr lang="nl-NL" altLang="nl-NL" sz="1400" b="1" kern="1200" noProof="1">
              <a:latin typeface="Open Sans" panose="020B0606030504020204" pitchFamily="34" charset="0"/>
              <a:ea typeface="Open Sans" panose="020B0606030504020204" pitchFamily="34" charset="0"/>
              <a:cs typeface="Open Sans" panose="020B0606030504020204" pitchFamily="34" charset="0"/>
            </a:endParaRPr>
          </a:p>
        </p:txBody>
      </p:sp>
      <p:sp>
        <p:nvSpPr>
          <p:cNvPr id="10" name="Tekstvak 9">
            <a:extLst>
              <a:ext uri="{FF2B5EF4-FFF2-40B4-BE49-F238E27FC236}">
                <a16:creationId xmlns:a16="http://schemas.microsoft.com/office/drawing/2014/main" id="{65A685C7-325C-6F9A-1E9B-78710D2DD8A3}"/>
              </a:ext>
            </a:extLst>
          </p:cNvPr>
          <p:cNvSpPr txBox="1"/>
          <p:nvPr userDrawn="1"/>
        </p:nvSpPr>
        <p:spPr>
          <a:xfrm>
            <a:off x="4209102" y="1638271"/>
            <a:ext cx="3581049" cy="553421"/>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Waar zijn de</a:t>
            </a:r>
            <a:b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b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nooduitgangen?</a:t>
            </a:r>
          </a:p>
        </p:txBody>
      </p:sp>
      <p:sp>
        <p:nvSpPr>
          <p:cNvPr id="11" name="Tekstvak 10">
            <a:extLst>
              <a:ext uri="{FF2B5EF4-FFF2-40B4-BE49-F238E27FC236}">
                <a16:creationId xmlns:a16="http://schemas.microsoft.com/office/drawing/2014/main" id="{460FF990-C300-2CC8-3650-D19BD9090A63}"/>
              </a:ext>
            </a:extLst>
          </p:cNvPr>
          <p:cNvSpPr txBox="1"/>
          <p:nvPr userDrawn="1"/>
        </p:nvSpPr>
        <p:spPr>
          <a:xfrm>
            <a:off x="4209102" y="2936067"/>
            <a:ext cx="4158951" cy="854529"/>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Wat te doen bij ontruimingsalarm? @Verzamelpunt</a:t>
            </a:r>
          </a:p>
          <a:p>
            <a:pPr algn="l" defTabSz="685800" hangingPunct="1">
              <a:lnSpc>
                <a:spcPct val="110000"/>
              </a:lnSpc>
              <a:spcAft>
                <a:spcPts val="450"/>
              </a:spcAft>
            </a:pPr>
            <a:endParaRPr lang="nl-NL" altLang="nl-NL" sz="1400" b="1" kern="1200" noProof="1">
              <a:latin typeface="Open Sans" panose="020B0606030504020204" pitchFamily="34" charset="0"/>
              <a:ea typeface="Open Sans" panose="020B0606030504020204" pitchFamily="34" charset="0"/>
              <a:cs typeface="Open Sans" panose="020B0606030504020204" pitchFamily="34" charset="0"/>
            </a:endParaRPr>
          </a:p>
        </p:txBody>
      </p:sp>
      <p:sp>
        <p:nvSpPr>
          <p:cNvPr id="12" name="Tekstvak 11">
            <a:extLst>
              <a:ext uri="{FF2B5EF4-FFF2-40B4-BE49-F238E27FC236}">
                <a16:creationId xmlns:a16="http://schemas.microsoft.com/office/drawing/2014/main" id="{C6BCD34B-6293-1B99-A252-1001E6F2F02B}"/>
              </a:ext>
            </a:extLst>
          </p:cNvPr>
          <p:cNvSpPr txBox="1"/>
          <p:nvPr userDrawn="1"/>
        </p:nvSpPr>
        <p:spPr>
          <a:xfrm>
            <a:off x="4175785" y="4233863"/>
            <a:ext cx="4968215" cy="1091517"/>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Maximum snelheid op het terrein: </a:t>
            </a:r>
            <a:b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b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Hoofdwegen: 30 km/h</a:t>
            </a:r>
            <a:b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b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Zijwegen: 15 km/h</a:t>
            </a:r>
          </a:p>
          <a:p>
            <a:pPr algn="l" defTabSz="685800" hangingPunct="1">
              <a:lnSpc>
                <a:spcPct val="110000"/>
              </a:lnSpc>
              <a:spcAft>
                <a:spcPts val="450"/>
              </a:spcAft>
            </a:pPr>
            <a:endParaRPr lang="nl-NL" altLang="nl-NL" sz="1400" b="1" kern="1200" noProof="1">
              <a:latin typeface="Open Sans" panose="020B0606030504020204" pitchFamily="34" charset="0"/>
              <a:ea typeface="Open Sans" panose="020B0606030504020204" pitchFamily="34" charset="0"/>
              <a:cs typeface="Open Sans" panose="020B0606030504020204" pitchFamily="34" charset="0"/>
            </a:endParaRPr>
          </a:p>
        </p:txBody>
      </p:sp>
      <p:sp>
        <p:nvSpPr>
          <p:cNvPr id="13" name="Tekstvak 12">
            <a:extLst>
              <a:ext uri="{FF2B5EF4-FFF2-40B4-BE49-F238E27FC236}">
                <a16:creationId xmlns:a16="http://schemas.microsoft.com/office/drawing/2014/main" id="{F9078C4C-8900-4735-E923-313A21F56DA2}"/>
              </a:ext>
            </a:extLst>
          </p:cNvPr>
          <p:cNvSpPr txBox="1"/>
          <p:nvPr userDrawn="1"/>
        </p:nvSpPr>
        <p:spPr>
          <a:xfrm>
            <a:off x="8493974" y="1638271"/>
            <a:ext cx="3581049" cy="854529"/>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Zijn er oefeningen</a:t>
            </a:r>
            <a:b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b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gepland?</a:t>
            </a:r>
          </a:p>
          <a:p>
            <a:pPr algn="l" defTabSz="685800" hangingPunct="1">
              <a:lnSpc>
                <a:spcPct val="110000"/>
              </a:lnSpc>
              <a:spcAft>
                <a:spcPts val="450"/>
              </a:spcAft>
            </a:pPr>
            <a:endParaRPr lang="nl-NL" altLang="nl-NL" sz="1400" b="1" kern="1200" noProof="1">
              <a:latin typeface="Open Sans" panose="020B0606030504020204" pitchFamily="34" charset="0"/>
              <a:ea typeface="Open Sans" panose="020B0606030504020204" pitchFamily="34" charset="0"/>
              <a:cs typeface="Open Sans" panose="020B0606030504020204" pitchFamily="34" charset="0"/>
            </a:endParaRPr>
          </a:p>
        </p:txBody>
      </p:sp>
      <p:sp>
        <p:nvSpPr>
          <p:cNvPr id="14" name="Tekstvak 13">
            <a:extLst>
              <a:ext uri="{FF2B5EF4-FFF2-40B4-BE49-F238E27FC236}">
                <a16:creationId xmlns:a16="http://schemas.microsoft.com/office/drawing/2014/main" id="{7553CBA7-7AC3-B746-7A3B-3947E669FC99}"/>
              </a:ext>
            </a:extLst>
          </p:cNvPr>
          <p:cNvSpPr txBox="1"/>
          <p:nvPr userDrawn="1"/>
        </p:nvSpPr>
        <p:spPr>
          <a:xfrm>
            <a:off x="8484068" y="4184397"/>
            <a:ext cx="3581049" cy="1328505"/>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Schakel mobiele telefoons uit </a:t>
            </a:r>
            <a:b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b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bij het overschrijden van de </a:t>
            </a:r>
            <a:b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b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‘gele lijnen’ binnen de nucleaire installaties</a:t>
            </a:r>
          </a:p>
          <a:p>
            <a:pPr algn="l" defTabSz="685800" hangingPunct="1">
              <a:lnSpc>
                <a:spcPct val="110000"/>
              </a:lnSpc>
              <a:spcAft>
                <a:spcPts val="450"/>
              </a:spcAft>
            </a:pPr>
            <a:endParaRPr lang="nl-NL" altLang="nl-NL" sz="1400" b="1" kern="1200" noProof="1">
              <a:latin typeface="Open Sans" panose="020B0606030504020204" pitchFamily="34" charset="0"/>
              <a:ea typeface="Open Sans" panose="020B0606030504020204" pitchFamily="34" charset="0"/>
              <a:cs typeface="Open Sans" panose="020B0606030504020204" pitchFamily="34" charset="0"/>
            </a:endParaRPr>
          </a:p>
        </p:txBody>
      </p:sp>
      <p:pic>
        <p:nvPicPr>
          <p:cNvPr id="15" name="Afbeelding 14">
            <a:extLst>
              <a:ext uri="{FF2B5EF4-FFF2-40B4-BE49-F238E27FC236}">
                <a16:creationId xmlns:a16="http://schemas.microsoft.com/office/drawing/2014/main" id="{3CE22470-5E06-D458-F8D3-A7CEEDEAA8A6}"/>
              </a:ext>
            </a:extLst>
          </p:cNvPr>
          <p:cNvPicPr>
            <a:picLocks noChangeAspect="1"/>
          </p:cNvPicPr>
          <p:nvPr userDrawn="1"/>
        </p:nvPicPr>
        <p:blipFill>
          <a:blip r:embed="rId2"/>
          <a:stretch>
            <a:fillRect/>
          </a:stretch>
        </p:blipFill>
        <p:spPr>
          <a:xfrm>
            <a:off x="550295" y="990092"/>
            <a:ext cx="610436" cy="540000"/>
          </a:xfrm>
          <a:prstGeom prst="rect">
            <a:avLst/>
          </a:prstGeom>
        </p:spPr>
      </p:pic>
      <p:pic>
        <p:nvPicPr>
          <p:cNvPr id="16" name="Afbeelding 15">
            <a:extLst>
              <a:ext uri="{FF2B5EF4-FFF2-40B4-BE49-F238E27FC236}">
                <a16:creationId xmlns:a16="http://schemas.microsoft.com/office/drawing/2014/main" id="{5F8AADBF-8443-3C85-7A0C-D88D17E4626C}"/>
              </a:ext>
            </a:extLst>
          </p:cNvPr>
          <p:cNvPicPr>
            <a:picLocks noChangeAspect="1"/>
          </p:cNvPicPr>
          <p:nvPr userDrawn="1"/>
        </p:nvPicPr>
        <p:blipFill>
          <a:blip r:embed="rId3"/>
          <a:stretch>
            <a:fillRect/>
          </a:stretch>
        </p:blipFill>
        <p:spPr>
          <a:xfrm>
            <a:off x="545528" y="2367117"/>
            <a:ext cx="540000" cy="540000"/>
          </a:xfrm>
          <a:prstGeom prst="rect">
            <a:avLst/>
          </a:prstGeom>
        </p:spPr>
      </p:pic>
      <p:pic>
        <p:nvPicPr>
          <p:cNvPr id="17" name="Afbeelding 16">
            <a:extLst>
              <a:ext uri="{FF2B5EF4-FFF2-40B4-BE49-F238E27FC236}">
                <a16:creationId xmlns:a16="http://schemas.microsoft.com/office/drawing/2014/main" id="{980B0FE5-12D1-AF48-5242-9CAB1D28C372}"/>
              </a:ext>
            </a:extLst>
          </p:cNvPr>
          <p:cNvPicPr>
            <a:picLocks noChangeAspect="1"/>
          </p:cNvPicPr>
          <p:nvPr userDrawn="1"/>
        </p:nvPicPr>
        <p:blipFill>
          <a:blip r:embed="rId4"/>
          <a:stretch>
            <a:fillRect/>
          </a:stretch>
        </p:blipFill>
        <p:spPr>
          <a:xfrm>
            <a:off x="554237" y="3713905"/>
            <a:ext cx="540000" cy="540000"/>
          </a:xfrm>
          <a:prstGeom prst="rect">
            <a:avLst/>
          </a:prstGeom>
        </p:spPr>
      </p:pic>
      <p:pic>
        <p:nvPicPr>
          <p:cNvPr id="18" name="Afbeelding 17">
            <a:extLst>
              <a:ext uri="{FF2B5EF4-FFF2-40B4-BE49-F238E27FC236}">
                <a16:creationId xmlns:a16="http://schemas.microsoft.com/office/drawing/2014/main" id="{88D5F824-D963-04F8-FFDC-82CEEFD4C521}"/>
              </a:ext>
            </a:extLst>
          </p:cNvPr>
          <p:cNvPicPr>
            <a:picLocks noChangeAspect="1"/>
          </p:cNvPicPr>
          <p:nvPr userDrawn="1"/>
        </p:nvPicPr>
        <p:blipFill>
          <a:blip r:embed="rId5"/>
          <a:stretch>
            <a:fillRect/>
          </a:stretch>
        </p:blipFill>
        <p:spPr>
          <a:xfrm>
            <a:off x="550295" y="4972902"/>
            <a:ext cx="520000" cy="540000"/>
          </a:xfrm>
          <a:prstGeom prst="rect">
            <a:avLst/>
          </a:prstGeom>
        </p:spPr>
      </p:pic>
      <p:pic>
        <p:nvPicPr>
          <p:cNvPr id="19" name="Afbeelding 18">
            <a:extLst>
              <a:ext uri="{FF2B5EF4-FFF2-40B4-BE49-F238E27FC236}">
                <a16:creationId xmlns:a16="http://schemas.microsoft.com/office/drawing/2014/main" id="{68EFF820-F318-0DCE-ABF9-EF68AC56400F}"/>
              </a:ext>
            </a:extLst>
          </p:cNvPr>
          <p:cNvPicPr>
            <a:picLocks noChangeAspect="1"/>
          </p:cNvPicPr>
          <p:nvPr userDrawn="1"/>
        </p:nvPicPr>
        <p:blipFill>
          <a:blip r:embed="rId6"/>
          <a:stretch>
            <a:fillRect/>
          </a:stretch>
        </p:blipFill>
        <p:spPr>
          <a:xfrm>
            <a:off x="4290471" y="931199"/>
            <a:ext cx="385715" cy="540000"/>
          </a:xfrm>
          <a:prstGeom prst="rect">
            <a:avLst/>
          </a:prstGeom>
        </p:spPr>
      </p:pic>
      <p:pic>
        <p:nvPicPr>
          <p:cNvPr id="20" name="Afbeelding 19">
            <a:extLst>
              <a:ext uri="{FF2B5EF4-FFF2-40B4-BE49-F238E27FC236}">
                <a16:creationId xmlns:a16="http://schemas.microsoft.com/office/drawing/2014/main" id="{500F3362-2DEC-0D4D-3AA4-60EC181E8A01}"/>
              </a:ext>
            </a:extLst>
          </p:cNvPr>
          <p:cNvPicPr>
            <a:picLocks noChangeAspect="1"/>
          </p:cNvPicPr>
          <p:nvPr userDrawn="1"/>
        </p:nvPicPr>
        <p:blipFill>
          <a:blip r:embed="rId7"/>
          <a:stretch>
            <a:fillRect/>
          </a:stretch>
        </p:blipFill>
        <p:spPr>
          <a:xfrm>
            <a:off x="8580438" y="1079959"/>
            <a:ext cx="947368" cy="450000"/>
          </a:xfrm>
          <a:prstGeom prst="rect">
            <a:avLst/>
          </a:prstGeom>
        </p:spPr>
      </p:pic>
      <p:pic>
        <p:nvPicPr>
          <p:cNvPr id="21" name="Afbeelding 20">
            <a:extLst>
              <a:ext uri="{FF2B5EF4-FFF2-40B4-BE49-F238E27FC236}">
                <a16:creationId xmlns:a16="http://schemas.microsoft.com/office/drawing/2014/main" id="{85A4EAF4-F3BE-4F3F-DAF3-5CBE8F508E76}"/>
              </a:ext>
            </a:extLst>
          </p:cNvPr>
          <p:cNvPicPr>
            <a:picLocks noChangeAspect="1"/>
          </p:cNvPicPr>
          <p:nvPr userDrawn="1"/>
        </p:nvPicPr>
        <p:blipFill>
          <a:blip r:embed="rId8"/>
          <a:stretch>
            <a:fillRect/>
          </a:stretch>
        </p:blipFill>
        <p:spPr>
          <a:xfrm>
            <a:off x="4271766" y="2402778"/>
            <a:ext cx="521379" cy="540000"/>
          </a:xfrm>
          <a:prstGeom prst="rect">
            <a:avLst/>
          </a:prstGeom>
        </p:spPr>
      </p:pic>
      <p:pic>
        <p:nvPicPr>
          <p:cNvPr id="22" name="Afbeelding 21">
            <a:extLst>
              <a:ext uri="{FF2B5EF4-FFF2-40B4-BE49-F238E27FC236}">
                <a16:creationId xmlns:a16="http://schemas.microsoft.com/office/drawing/2014/main" id="{CB16097B-120B-E646-E908-F391FF8D24C1}"/>
              </a:ext>
            </a:extLst>
          </p:cNvPr>
          <p:cNvPicPr>
            <a:picLocks noChangeAspect="1"/>
          </p:cNvPicPr>
          <p:nvPr userDrawn="1"/>
        </p:nvPicPr>
        <p:blipFill>
          <a:blip r:embed="rId9"/>
          <a:stretch>
            <a:fillRect/>
          </a:stretch>
        </p:blipFill>
        <p:spPr>
          <a:xfrm>
            <a:off x="4285814" y="3693863"/>
            <a:ext cx="540000" cy="540000"/>
          </a:xfrm>
          <a:prstGeom prst="rect">
            <a:avLst/>
          </a:prstGeom>
        </p:spPr>
      </p:pic>
      <p:pic>
        <p:nvPicPr>
          <p:cNvPr id="23" name="Afbeelding 22">
            <a:extLst>
              <a:ext uri="{FF2B5EF4-FFF2-40B4-BE49-F238E27FC236}">
                <a16:creationId xmlns:a16="http://schemas.microsoft.com/office/drawing/2014/main" id="{D4A737C5-D9BD-02F0-7636-6F228CEFF0E0}"/>
              </a:ext>
            </a:extLst>
          </p:cNvPr>
          <p:cNvPicPr>
            <a:picLocks noChangeAspect="1"/>
          </p:cNvPicPr>
          <p:nvPr userDrawn="1"/>
        </p:nvPicPr>
        <p:blipFill>
          <a:blip r:embed="rId10"/>
          <a:stretch>
            <a:fillRect/>
          </a:stretch>
        </p:blipFill>
        <p:spPr>
          <a:xfrm>
            <a:off x="8580438" y="2388242"/>
            <a:ext cx="727826" cy="540000"/>
          </a:xfrm>
          <a:prstGeom prst="rect">
            <a:avLst/>
          </a:prstGeom>
        </p:spPr>
      </p:pic>
      <p:pic>
        <p:nvPicPr>
          <p:cNvPr id="24" name="Afbeelding 23">
            <a:extLst>
              <a:ext uri="{FF2B5EF4-FFF2-40B4-BE49-F238E27FC236}">
                <a16:creationId xmlns:a16="http://schemas.microsoft.com/office/drawing/2014/main" id="{63CDB394-289C-FD55-6DD2-BB88BCEF8453}"/>
              </a:ext>
            </a:extLst>
          </p:cNvPr>
          <p:cNvPicPr>
            <a:picLocks noChangeAspect="1"/>
          </p:cNvPicPr>
          <p:nvPr userDrawn="1"/>
        </p:nvPicPr>
        <p:blipFill>
          <a:blip r:embed="rId11"/>
          <a:stretch>
            <a:fillRect/>
          </a:stretch>
        </p:blipFill>
        <p:spPr>
          <a:xfrm>
            <a:off x="8580438" y="3679070"/>
            <a:ext cx="540000" cy="540000"/>
          </a:xfrm>
          <a:prstGeom prst="rect">
            <a:avLst/>
          </a:prstGeom>
        </p:spPr>
      </p:pic>
      <p:sp>
        <p:nvSpPr>
          <p:cNvPr id="25" name="Tekstvak 24">
            <a:extLst>
              <a:ext uri="{FF2B5EF4-FFF2-40B4-BE49-F238E27FC236}">
                <a16:creationId xmlns:a16="http://schemas.microsoft.com/office/drawing/2014/main" id="{D70EC66E-9308-7732-027F-2FCC52A6B628}"/>
              </a:ext>
            </a:extLst>
          </p:cNvPr>
          <p:cNvSpPr txBox="1"/>
          <p:nvPr userDrawn="1"/>
        </p:nvSpPr>
        <p:spPr>
          <a:xfrm>
            <a:off x="8492344" y="2936067"/>
            <a:ext cx="4158951" cy="1155637"/>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Altijd achteruit inparkeren</a:t>
            </a:r>
            <a:b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b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(op de daartoe bestemde plaatsen)</a:t>
            </a:r>
          </a:p>
          <a:p>
            <a:pPr algn="l" defTabSz="685800" hangingPunct="1">
              <a:lnSpc>
                <a:spcPct val="110000"/>
              </a:lnSpc>
              <a:spcAft>
                <a:spcPts val="450"/>
              </a:spcAft>
            </a:pPr>
            <a:endParaRPr lang="nl-NL" altLang="nl-NL" sz="1400" b="1" kern="1200" noProof="1">
              <a:latin typeface="Open Sans" panose="020B0606030504020204" pitchFamily="34" charset="0"/>
              <a:ea typeface="Open Sans" panose="020B0606030504020204" pitchFamily="34" charset="0"/>
              <a:cs typeface="Open Sans" panose="020B0606030504020204" pitchFamily="34" charset="0"/>
            </a:endParaRPr>
          </a:p>
          <a:p>
            <a:pPr algn="l" defTabSz="685800" hangingPunct="1">
              <a:lnSpc>
                <a:spcPct val="110000"/>
              </a:lnSpc>
              <a:spcAft>
                <a:spcPts val="450"/>
              </a:spcAft>
            </a:pPr>
            <a:endParaRPr lang="nl-NL" altLang="nl-NL" sz="1400" b="1" kern="1200" noProof="1">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602711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afety Mom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06ABCD-46C8-E749-98C2-BF60D07F9CD5}"/>
              </a:ext>
            </a:extLst>
          </p:cNvPr>
          <p:cNvSpPr>
            <a:spLocks noGrp="1"/>
          </p:cNvSpPr>
          <p:nvPr>
            <p:ph type="title" hasCustomPrompt="1"/>
          </p:nvPr>
        </p:nvSpPr>
        <p:spPr>
          <a:xfrm>
            <a:off x="403483" y="-80380"/>
            <a:ext cx="10515600" cy="1325563"/>
          </a:xfrm>
        </p:spPr>
        <p:txBody>
          <a:bodyPr/>
          <a:lstStyle/>
          <a:p>
            <a:r>
              <a:rPr lang="nl-NL" dirty="0"/>
              <a:t>Safety Moment</a:t>
            </a:r>
          </a:p>
        </p:txBody>
      </p:sp>
      <p:sp>
        <p:nvSpPr>
          <p:cNvPr id="3" name="Tijdelijke aanduiding voor datum 2">
            <a:extLst>
              <a:ext uri="{FF2B5EF4-FFF2-40B4-BE49-F238E27FC236}">
                <a16:creationId xmlns:a16="http://schemas.microsoft.com/office/drawing/2014/main" id="{5B7777B0-7EAA-83BF-ABE4-753BE10D1E31}"/>
              </a:ext>
            </a:extLst>
          </p:cNvPr>
          <p:cNvSpPr>
            <a:spLocks noGrp="1"/>
          </p:cNvSpPr>
          <p:nvPr>
            <p:ph type="dt" sz="half" idx="10"/>
          </p:nvPr>
        </p:nvSpPr>
        <p:spPr/>
        <p:txBody>
          <a:bodyPr/>
          <a:lstStyle>
            <a:lvl1pPr>
              <a:defRPr sz="1100"/>
            </a:lvl1pPr>
          </a:lstStyle>
          <a:p>
            <a:fld id="{A9BFD5E5-AC0B-4F43-8485-2BCFC6423995}" type="datetime1">
              <a:rPr lang="nl-NL" smtClean="0"/>
              <a:t>9-3-2026</a:t>
            </a:fld>
            <a:endParaRPr lang="nl-NL" dirty="0"/>
          </a:p>
        </p:txBody>
      </p:sp>
      <p:sp>
        <p:nvSpPr>
          <p:cNvPr id="4" name="Tijdelijke aanduiding voor voettekst 3">
            <a:extLst>
              <a:ext uri="{FF2B5EF4-FFF2-40B4-BE49-F238E27FC236}">
                <a16:creationId xmlns:a16="http://schemas.microsoft.com/office/drawing/2014/main" id="{65BB6940-C291-D8A1-B7A5-6C50FF059BE3}"/>
              </a:ext>
            </a:extLst>
          </p:cNvPr>
          <p:cNvSpPr>
            <a:spLocks noGrp="1"/>
          </p:cNvSpPr>
          <p:nvPr>
            <p:ph type="ftr" sz="quarter" idx="11"/>
          </p:nvPr>
        </p:nvSpPr>
        <p:spPr>
          <a:xfrm>
            <a:off x="7102100" y="6302235"/>
            <a:ext cx="4114800" cy="365125"/>
          </a:xfrm>
          <a:prstGeom prst="rect">
            <a:avLst/>
          </a:prstGeom>
        </p:spPr>
        <p:txBody>
          <a:bodyPr/>
          <a:lstStyle/>
          <a:p>
            <a:endParaRPr lang="nl-NL"/>
          </a:p>
        </p:txBody>
      </p:sp>
      <p:sp>
        <p:nvSpPr>
          <p:cNvPr id="5" name="Tijdelijke aanduiding voor dianummer 4">
            <a:extLst>
              <a:ext uri="{FF2B5EF4-FFF2-40B4-BE49-F238E27FC236}">
                <a16:creationId xmlns:a16="http://schemas.microsoft.com/office/drawing/2014/main" id="{187AA570-B2D2-E791-B934-82F4A291CF1B}"/>
              </a:ext>
            </a:extLst>
          </p:cNvPr>
          <p:cNvSpPr>
            <a:spLocks noGrp="1"/>
          </p:cNvSpPr>
          <p:nvPr>
            <p:ph type="sldNum" sz="quarter" idx="12"/>
          </p:nvPr>
        </p:nvSpPr>
        <p:spPr/>
        <p:txBody>
          <a:bodyPr/>
          <a:lstStyle/>
          <a:p>
            <a:fld id="{A54F5C66-33D8-4556-8B7A-23AD68C3AE88}" type="slidenum">
              <a:rPr lang="nl-NL" smtClean="0"/>
              <a:t>‹#›</a:t>
            </a:fld>
            <a:endParaRPr lang="nl-NL" dirty="0"/>
          </a:p>
        </p:txBody>
      </p:sp>
      <p:pic>
        <p:nvPicPr>
          <p:cNvPr id="15" name="Afbeelding 14">
            <a:extLst>
              <a:ext uri="{FF2B5EF4-FFF2-40B4-BE49-F238E27FC236}">
                <a16:creationId xmlns:a16="http://schemas.microsoft.com/office/drawing/2014/main" id="{3CE22470-5E06-D458-F8D3-A7CEEDEAA8A6}"/>
              </a:ext>
            </a:extLst>
          </p:cNvPr>
          <p:cNvPicPr>
            <a:picLocks noChangeAspect="1"/>
          </p:cNvPicPr>
          <p:nvPr userDrawn="1"/>
        </p:nvPicPr>
        <p:blipFill>
          <a:blip r:embed="rId2"/>
          <a:stretch>
            <a:fillRect/>
          </a:stretch>
        </p:blipFill>
        <p:spPr>
          <a:xfrm>
            <a:off x="550295" y="990092"/>
            <a:ext cx="610436" cy="540000"/>
          </a:xfrm>
          <a:prstGeom prst="rect">
            <a:avLst/>
          </a:prstGeom>
        </p:spPr>
      </p:pic>
      <p:pic>
        <p:nvPicPr>
          <p:cNvPr id="16" name="Afbeelding 15">
            <a:extLst>
              <a:ext uri="{FF2B5EF4-FFF2-40B4-BE49-F238E27FC236}">
                <a16:creationId xmlns:a16="http://schemas.microsoft.com/office/drawing/2014/main" id="{5F8AADBF-8443-3C85-7A0C-D88D17E4626C}"/>
              </a:ext>
            </a:extLst>
          </p:cNvPr>
          <p:cNvPicPr>
            <a:picLocks noChangeAspect="1"/>
          </p:cNvPicPr>
          <p:nvPr userDrawn="1"/>
        </p:nvPicPr>
        <p:blipFill>
          <a:blip r:embed="rId3"/>
          <a:stretch>
            <a:fillRect/>
          </a:stretch>
        </p:blipFill>
        <p:spPr>
          <a:xfrm>
            <a:off x="545528" y="2367117"/>
            <a:ext cx="540000" cy="540000"/>
          </a:xfrm>
          <a:prstGeom prst="rect">
            <a:avLst/>
          </a:prstGeom>
        </p:spPr>
      </p:pic>
      <p:pic>
        <p:nvPicPr>
          <p:cNvPr id="17" name="Afbeelding 16">
            <a:extLst>
              <a:ext uri="{FF2B5EF4-FFF2-40B4-BE49-F238E27FC236}">
                <a16:creationId xmlns:a16="http://schemas.microsoft.com/office/drawing/2014/main" id="{980B0FE5-12D1-AF48-5242-9CAB1D28C372}"/>
              </a:ext>
            </a:extLst>
          </p:cNvPr>
          <p:cNvPicPr>
            <a:picLocks noChangeAspect="1"/>
          </p:cNvPicPr>
          <p:nvPr userDrawn="1"/>
        </p:nvPicPr>
        <p:blipFill>
          <a:blip r:embed="rId4"/>
          <a:stretch>
            <a:fillRect/>
          </a:stretch>
        </p:blipFill>
        <p:spPr>
          <a:xfrm>
            <a:off x="554237" y="3713905"/>
            <a:ext cx="540000" cy="540000"/>
          </a:xfrm>
          <a:prstGeom prst="rect">
            <a:avLst/>
          </a:prstGeom>
        </p:spPr>
      </p:pic>
      <p:pic>
        <p:nvPicPr>
          <p:cNvPr id="18" name="Afbeelding 17">
            <a:extLst>
              <a:ext uri="{FF2B5EF4-FFF2-40B4-BE49-F238E27FC236}">
                <a16:creationId xmlns:a16="http://schemas.microsoft.com/office/drawing/2014/main" id="{88D5F824-D963-04F8-FFDC-82CEEFD4C521}"/>
              </a:ext>
            </a:extLst>
          </p:cNvPr>
          <p:cNvPicPr>
            <a:picLocks noChangeAspect="1"/>
          </p:cNvPicPr>
          <p:nvPr userDrawn="1"/>
        </p:nvPicPr>
        <p:blipFill>
          <a:blip r:embed="rId5"/>
          <a:stretch>
            <a:fillRect/>
          </a:stretch>
        </p:blipFill>
        <p:spPr>
          <a:xfrm>
            <a:off x="550295" y="4972902"/>
            <a:ext cx="520000" cy="540000"/>
          </a:xfrm>
          <a:prstGeom prst="rect">
            <a:avLst/>
          </a:prstGeom>
        </p:spPr>
      </p:pic>
      <p:pic>
        <p:nvPicPr>
          <p:cNvPr id="19" name="Afbeelding 18">
            <a:extLst>
              <a:ext uri="{FF2B5EF4-FFF2-40B4-BE49-F238E27FC236}">
                <a16:creationId xmlns:a16="http://schemas.microsoft.com/office/drawing/2014/main" id="{68EFF820-F318-0DCE-ABF9-EF68AC56400F}"/>
              </a:ext>
            </a:extLst>
          </p:cNvPr>
          <p:cNvPicPr>
            <a:picLocks noChangeAspect="1"/>
          </p:cNvPicPr>
          <p:nvPr userDrawn="1"/>
        </p:nvPicPr>
        <p:blipFill>
          <a:blip r:embed="rId6"/>
          <a:stretch>
            <a:fillRect/>
          </a:stretch>
        </p:blipFill>
        <p:spPr>
          <a:xfrm>
            <a:off x="4290471" y="931199"/>
            <a:ext cx="385715" cy="540000"/>
          </a:xfrm>
          <a:prstGeom prst="rect">
            <a:avLst/>
          </a:prstGeom>
        </p:spPr>
      </p:pic>
      <p:pic>
        <p:nvPicPr>
          <p:cNvPr id="20" name="Afbeelding 19">
            <a:extLst>
              <a:ext uri="{FF2B5EF4-FFF2-40B4-BE49-F238E27FC236}">
                <a16:creationId xmlns:a16="http://schemas.microsoft.com/office/drawing/2014/main" id="{500F3362-2DEC-0D4D-3AA4-60EC181E8A01}"/>
              </a:ext>
            </a:extLst>
          </p:cNvPr>
          <p:cNvPicPr>
            <a:picLocks noChangeAspect="1"/>
          </p:cNvPicPr>
          <p:nvPr userDrawn="1"/>
        </p:nvPicPr>
        <p:blipFill>
          <a:blip r:embed="rId7"/>
          <a:stretch>
            <a:fillRect/>
          </a:stretch>
        </p:blipFill>
        <p:spPr>
          <a:xfrm>
            <a:off x="8580438" y="1079959"/>
            <a:ext cx="947368" cy="450000"/>
          </a:xfrm>
          <a:prstGeom prst="rect">
            <a:avLst/>
          </a:prstGeom>
        </p:spPr>
      </p:pic>
      <p:pic>
        <p:nvPicPr>
          <p:cNvPr id="21" name="Afbeelding 20">
            <a:extLst>
              <a:ext uri="{FF2B5EF4-FFF2-40B4-BE49-F238E27FC236}">
                <a16:creationId xmlns:a16="http://schemas.microsoft.com/office/drawing/2014/main" id="{85A4EAF4-F3BE-4F3F-DAF3-5CBE8F508E76}"/>
              </a:ext>
            </a:extLst>
          </p:cNvPr>
          <p:cNvPicPr>
            <a:picLocks noChangeAspect="1"/>
          </p:cNvPicPr>
          <p:nvPr userDrawn="1"/>
        </p:nvPicPr>
        <p:blipFill>
          <a:blip r:embed="rId8"/>
          <a:stretch>
            <a:fillRect/>
          </a:stretch>
        </p:blipFill>
        <p:spPr>
          <a:xfrm>
            <a:off x="4271766" y="2402778"/>
            <a:ext cx="521379" cy="540000"/>
          </a:xfrm>
          <a:prstGeom prst="rect">
            <a:avLst/>
          </a:prstGeom>
        </p:spPr>
      </p:pic>
      <p:pic>
        <p:nvPicPr>
          <p:cNvPr id="22" name="Afbeelding 21">
            <a:extLst>
              <a:ext uri="{FF2B5EF4-FFF2-40B4-BE49-F238E27FC236}">
                <a16:creationId xmlns:a16="http://schemas.microsoft.com/office/drawing/2014/main" id="{CB16097B-120B-E646-E908-F391FF8D24C1}"/>
              </a:ext>
            </a:extLst>
          </p:cNvPr>
          <p:cNvPicPr>
            <a:picLocks noChangeAspect="1"/>
          </p:cNvPicPr>
          <p:nvPr userDrawn="1"/>
        </p:nvPicPr>
        <p:blipFill>
          <a:blip r:embed="rId9"/>
          <a:stretch>
            <a:fillRect/>
          </a:stretch>
        </p:blipFill>
        <p:spPr>
          <a:xfrm>
            <a:off x="4285814" y="3693863"/>
            <a:ext cx="540000" cy="540000"/>
          </a:xfrm>
          <a:prstGeom prst="rect">
            <a:avLst/>
          </a:prstGeom>
        </p:spPr>
      </p:pic>
      <p:pic>
        <p:nvPicPr>
          <p:cNvPr id="23" name="Afbeelding 22">
            <a:extLst>
              <a:ext uri="{FF2B5EF4-FFF2-40B4-BE49-F238E27FC236}">
                <a16:creationId xmlns:a16="http://schemas.microsoft.com/office/drawing/2014/main" id="{D4A737C5-D9BD-02F0-7636-6F228CEFF0E0}"/>
              </a:ext>
            </a:extLst>
          </p:cNvPr>
          <p:cNvPicPr>
            <a:picLocks noChangeAspect="1"/>
          </p:cNvPicPr>
          <p:nvPr userDrawn="1"/>
        </p:nvPicPr>
        <p:blipFill>
          <a:blip r:embed="rId10"/>
          <a:stretch>
            <a:fillRect/>
          </a:stretch>
        </p:blipFill>
        <p:spPr>
          <a:xfrm>
            <a:off x="8580438" y="2388242"/>
            <a:ext cx="727826" cy="540000"/>
          </a:xfrm>
          <a:prstGeom prst="rect">
            <a:avLst/>
          </a:prstGeom>
        </p:spPr>
      </p:pic>
      <p:pic>
        <p:nvPicPr>
          <p:cNvPr id="24" name="Afbeelding 23">
            <a:extLst>
              <a:ext uri="{FF2B5EF4-FFF2-40B4-BE49-F238E27FC236}">
                <a16:creationId xmlns:a16="http://schemas.microsoft.com/office/drawing/2014/main" id="{63CDB394-289C-FD55-6DD2-BB88BCEF8453}"/>
              </a:ext>
            </a:extLst>
          </p:cNvPr>
          <p:cNvPicPr>
            <a:picLocks noChangeAspect="1"/>
          </p:cNvPicPr>
          <p:nvPr userDrawn="1"/>
        </p:nvPicPr>
        <p:blipFill>
          <a:blip r:embed="rId11"/>
          <a:stretch>
            <a:fillRect/>
          </a:stretch>
        </p:blipFill>
        <p:spPr>
          <a:xfrm>
            <a:off x="8580438" y="3679070"/>
            <a:ext cx="540000" cy="540000"/>
          </a:xfrm>
          <a:prstGeom prst="rect">
            <a:avLst/>
          </a:prstGeom>
        </p:spPr>
      </p:pic>
      <p:sp>
        <p:nvSpPr>
          <p:cNvPr id="26" name="Tekstvak 25">
            <a:extLst>
              <a:ext uri="{FF2B5EF4-FFF2-40B4-BE49-F238E27FC236}">
                <a16:creationId xmlns:a16="http://schemas.microsoft.com/office/drawing/2014/main" id="{6134B1CE-5FCF-40DE-1ED0-8EED5223E9DF}"/>
              </a:ext>
            </a:extLst>
          </p:cNvPr>
          <p:cNvSpPr txBox="1"/>
          <p:nvPr userDrawn="1"/>
        </p:nvSpPr>
        <p:spPr>
          <a:xfrm>
            <a:off x="448116" y="1638271"/>
            <a:ext cx="3581049" cy="553421"/>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Always wear your </a:t>
            </a:r>
            <a:b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b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badge visibly</a:t>
            </a:r>
          </a:p>
        </p:txBody>
      </p:sp>
      <p:sp>
        <p:nvSpPr>
          <p:cNvPr id="27" name="Tekstvak 26">
            <a:extLst>
              <a:ext uri="{FF2B5EF4-FFF2-40B4-BE49-F238E27FC236}">
                <a16:creationId xmlns:a16="http://schemas.microsoft.com/office/drawing/2014/main" id="{C8501D17-A73C-4C10-1CEE-782CA8261D59}"/>
              </a:ext>
            </a:extLst>
          </p:cNvPr>
          <p:cNvSpPr txBox="1"/>
          <p:nvPr userDrawn="1"/>
        </p:nvSpPr>
        <p:spPr>
          <a:xfrm>
            <a:off x="463984" y="2936067"/>
            <a:ext cx="3581049" cy="553421"/>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Smoking allowed in the smoking shelter outside the building</a:t>
            </a:r>
          </a:p>
        </p:txBody>
      </p:sp>
      <p:sp>
        <p:nvSpPr>
          <p:cNvPr id="28" name="Tekstvak 27">
            <a:extLst>
              <a:ext uri="{FF2B5EF4-FFF2-40B4-BE49-F238E27FC236}">
                <a16:creationId xmlns:a16="http://schemas.microsoft.com/office/drawing/2014/main" id="{A7523EF3-E2C1-728C-5097-9C0E98FBB86C}"/>
              </a:ext>
            </a:extLst>
          </p:cNvPr>
          <p:cNvSpPr txBox="1"/>
          <p:nvPr userDrawn="1"/>
        </p:nvSpPr>
        <p:spPr>
          <a:xfrm>
            <a:off x="453305" y="4233863"/>
            <a:ext cx="3581049" cy="553421"/>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Photography and filming </a:t>
            </a:r>
            <a:b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b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is prohibited</a:t>
            </a:r>
          </a:p>
        </p:txBody>
      </p:sp>
      <p:sp>
        <p:nvSpPr>
          <p:cNvPr id="29" name="Tekstvak 28">
            <a:extLst>
              <a:ext uri="{FF2B5EF4-FFF2-40B4-BE49-F238E27FC236}">
                <a16:creationId xmlns:a16="http://schemas.microsoft.com/office/drawing/2014/main" id="{8BD26D32-1786-6777-68B5-164A17164FDA}"/>
              </a:ext>
            </a:extLst>
          </p:cNvPr>
          <p:cNvSpPr txBox="1"/>
          <p:nvPr userDrawn="1"/>
        </p:nvSpPr>
        <p:spPr>
          <a:xfrm>
            <a:off x="463984" y="5544440"/>
            <a:ext cx="3581049" cy="553421"/>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There is camera surveillance at the Petten research location (OLP)</a:t>
            </a:r>
          </a:p>
        </p:txBody>
      </p:sp>
      <p:sp>
        <p:nvSpPr>
          <p:cNvPr id="30" name="Tekstvak 29">
            <a:extLst>
              <a:ext uri="{FF2B5EF4-FFF2-40B4-BE49-F238E27FC236}">
                <a16:creationId xmlns:a16="http://schemas.microsoft.com/office/drawing/2014/main" id="{FE4C8E49-56FA-EA04-E548-08FE88AD6DE5}"/>
              </a:ext>
            </a:extLst>
          </p:cNvPr>
          <p:cNvSpPr txBox="1"/>
          <p:nvPr userDrawn="1"/>
        </p:nvSpPr>
        <p:spPr>
          <a:xfrm>
            <a:off x="4209102" y="1638271"/>
            <a:ext cx="3581049" cy="553421"/>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Where are the </a:t>
            </a:r>
            <a:b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b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emergency exits?</a:t>
            </a:r>
          </a:p>
        </p:txBody>
      </p:sp>
      <p:sp>
        <p:nvSpPr>
          <p:cNvPr id="31" name="Tekstvak 30">
            <a:extLst>
              <a:ext uri="{FF2B5EF4-FFF2-40B4-BE49-F238E27FC236}">
                <a16:creationId xmlns:a16="http://schemas.microsoft.com/office/drawing/2014/main" id="{A1963B7F-8A8A-4E7E-C3F2-00C678D6ED0D}"/>
              </a:ext>
            </a:extLst>
          </p:cNvPr>
          <p:cNvSpPr txBox="1"/>
          <p:nvPr userDrawn="1"/>
        </p:nvSpPr>
        <p:spPr>
          <a:xfrm>
            <a:off x="4209102" y="2936067"/>
            <a:ext cx="4158951" cy="553421"/>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What to do during an evacuation alarm (slow-whoop)? @Meeting point</a:t>
            </a:r>
          </a:p>
        </p:txBody>
      </p:sp>
      <p:sp>
        <p:nvSpPr>
          <p:cNvPr id="32" name="Tekstvak 31">
            <a:extLst>
              <a:ext uri="{FF2B5EF4-FFF2-40B4-BE49-F238E27FC236}">
                <a16:creationId xmlns:a16="http://schemas.microsoft.com/office/drawing/2014/main" id="{BE0B254E-E7F8-E3BA-7175-0157AB04DD28}"/>
              </a:ext>
            </a:extLst>
          </p:cNvPr>
          <p:cNvSpPr txBox="1"/>
          <p:nvPr userDrawn="1"/>
        </p:nvSpPr>
        <p:spPr>
          <a:xfrm>
            <a:off x="4175785" y="4233863"/>
            <a:ext cx="3715885" cy="821841"/>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Maximum speed on the premises: </a:t>
            </a:r>
            <a:b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b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Main roads: 30 km/h </a:t>
            </a:r>
            <a:b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b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Side roads 15 km/h </a:t>
            </a:r>
          </a:p>
        </p:txBody>
      </p:sp>
      <p:sp>
        <p:nvSpPr>
          <p:cNvPr id="33" name="Tekstvak 32">
            <a:extLst>
              <a:ext uri="{FF2B5EF4-FFF2-40B4-BE49-F238E27FC236}">
                <a16:creationId xmlns:a16="http://schemas.microsoft.com/office/drawing/2014/main" id="{651B358A-B3FC-8CFD-2F0F-B4BF65B70586}"/>
              </a:ext>
            </a:extLst>
          </p:cNvPr>
          <p:cNvSpPr txBox="1"/>
          <p:nvPr userDrawn="1"/>
        </p:nvSpPr>
        <p:spPr>
          <a:xfrm>
            <a:off x="8493974" y="1638271"/>
            <a:ext cx="3581049" cy="854529"/>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Are there any scheduled evacuation/fire drills? </a:t>
            </a:r>
          </a:p>
          <a:p>
            <a:pPr algn="l" defTabSz="685800" hangingPunct="1">
              <a:lnSpc>
                <a:spcPct val="110000"/>
              </a:lnSpc>
              <a:spcAft>
                <a:spcPts val="450"/>
              </a:spcAft>
            </a:pPr>
            <a:endParaRPr lang="nl-NL" altLang="nl-NL" sz="1400" b="1" kern="1200" noProof="1">
              <a:latin typeface="Open Sans" panose="020B0606030504020204" pitchFamily="34" charset="0"/>
              <a:ea typeface="Open Sans" panose="020B0606030504020204" pitchFamily="34" charset="0"/>
              <a:cs typeface="Open Sans" panose="020B0606030504020204" pitchFamily="34" charset="0"/>
            </a:endParaRPr>
          </a:p>
        </p:txBody>
      </p:sp>
      <p:sp>
        <p:nvSpPr>
          <p:cNvPr id="34" name="Tekstvak 33">
            <a:extLst>
              <a:ext uri="{FF2B5EF4-FFF2-40B4-BE49-F238E27FC236}">
                <a16:creationId xmlns:a16="http://schemas.microsoft.com/office/drawing/2014/main" id="{A212B573-38D0-4A82-9429-B19EBBDD9AAE}"/>
              </a:ext>
            </a:extLst>
          </p:cNvPr>
          <p:cNvSpPr txBox="1"/>
          <p:nvPr userDrawn="1"/>
        </p:nvSpPr>
        <p:spPr>
          <a:xfrm>
            <a:off x="8484068" y="4184397"/>
            <a:ext cx="3581049" cy="1091517"/>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Switch off mobile devece(s) when crossing the yellow line inside the nuclear facilities</a:t>
            </a:r>
          </a:p>
          <a:p>
            <a:pPr algn="l" defTabSz="685800" hangingPunct="1">
              <a:lnSpc>
                <a:spcPct val="110000"/>
              </a:lnSpc>
              <a:spcAft>
                <a:spcPts val="450"/>
              </a:spcAft>
            </a:pPr>
            <a:endParaRPr lang="nl-NL" altLang="nl-NL" sz="1400" b="1" kern="1200" noProof="1">
              <a:latin typeface="Open Sans" panose="020B0606030504020204" pitchFamily="34" charset="0"/>
              <a:ea typeface="Open Sans" panose="020B0606030504020204" pitchFamily="34" charset="0"/>
              <a:cs typeface="Open Sans" panose="020B0606030504020204" pitchFamily="34" charset="0"/>
            </a:endParaRPr>
          </a:p>
        </p:txBody>
      </p:sp>
      <p:sp>
        <p:nvSpPr>
          <p:cNvPr id="35" name="Tekstvak 34">
            <a:extLst>
              <a:ext uri="{FF2B5EF4-FFF2-40B4-BE49-F238E27FC236}">
                <a16:creationId xmlns:a16="http://schemas.microsoft.com/office/drawing/2014/main" id="{3CC3CFD3-75CF-BFA0-ECDB-4969EF1DB74A}"/>
              </a:ext>
            </a:extLst>
          </p:cNvPr>
          <p:cNvSpPr txBox="1"/>
          <p:nvPr userDrawn="1"/>
        </p:nvSpPr>
        <p:spPr>
          <a:xfrm>
            <a:off x="8492344" y="2936068"/>
            <a:ext cx="2595269" cy="854529"/>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Reverse parking required </a:t>
            </a:r>
            <a:b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b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in the parking lot</a:t>
            </a:r>
          </a:p>
          <a:p>
            <a:pPr algn="l" defTabSz="685800" hangingPunct="1">
              <a:lnSpc>
                <a:spcPct val="110000"/>
              </a:lnSpc>
              <a:spcAft>
                <a:spcPts val="450"/>
              </a:spcAft>
            </a:pPr>
            <a:endParaRPr lang="nl-NL" altLang="nl-NL" sz="1400" b="1" kern="1200" noProof="1">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39673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87719B-80E2-FF07-7BA1-B56CC3CACE12}"/>
              </a:ext>
            </a:extLst>
          </p:cNvPr>
          <p:cNvSpPr>
            <a:spLocks noGrp="1"/>
          </p:cNvSpPr>
          <p:nvPr>
            <p:ph type="ctrTitle" hasCustomPrompt="1"/>
          </p:nvPr>
        </p:nvSpPr>
        <p:spPr>
          <a:xfrm>
            <a:off x="791933" y="1210285"/>
            <a:ext cx="7197824" cy="2306637"/>
          </a:xfrm>
          <a:prstGeom prst="rect">
            <a:avLst/>
          </a:prstGeom>
        </p:spPr>
        <p:txBody>
          <a:bodyPr anchor="b">
            <a:normAutofit/>
          </a:bodyPr>
          <a:lstStyle>
            <a:lvl1pPr algn="l">
              <a:defRPr sz="4000">
                <a:solidFill>
                  <a:schemeClr val="bg1"/>
                </a:solidFill>
              </a:defRPr>
            </a:lvl1pPr>
          </a:lstStyle>
          <a:p>
            <a:r>
              <a:rPr lang="nl-NL" dirty="0"/>
              <a:t>Eind slide? </a:t>
            </a:r>
          </a:p>
        </p:txBody>
      </p:sp>
    </p:spTree>
    <p:extLst>
      <p:ext uri="{BB962C8B-B14F-4D97-AF65-F5344CB8AC3E}">
        <p14:creationId xmlns:p14="http://schemas.microsoft.com/office/powerpoint/2010/main" val="33572136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ik Guide  NE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06ABCD-46C8-E749-98C2-BF60D07F9CD5}"/>
              </a:ext>
            </a:extLst>
          </p:cNvPr>
          <p:cNvSpPr>
            <a:spLocks noGrp="1"/>
          </p:cNvSpPr>
          <p:nvPr>
            <p:ph type="title" hasCustomPrompt="1"/>
          </p:nvPr>
        </p:nvSpPr>
        <p:spPr>
          <a:xfrm>
            <a:off x="403483" y="-80380"/>
            <a:ext cx="10515600" cy="1325563"/>
          </a:xfrm>
        </p:spPr>
        <p:txBody>
          <a:bodyPr/>
          <a:lstStyle/>
          <a:p>
            <a:r>
              <a:rPr lang="nl-NL" dirty="0"/>
              <a:t>Korte uitleg</a:t>
            </a:r>
          </a:p>
        </p:txBody>
      </p:sp>
      <p:sp>
        <p:nvSpPr>
          <p:cNvPr id="3" name="Tijdelijke aanduiding voor datum 2">
            <a:extLst>
              <a:ext uri="{FF2B5EF4-FFF2-40B4-BE49-F238E27FC236}">
                <a16:creationId xmlns:a16="http://schemas.microsoft.com/office/drawing/2014/main" id="{5B7777B0-7EAA-83BF-ABE4-753BE10D1E31}"/>
              </a:ext>
            </a:extLst>
          </p:cNvPr>
          <p:cNvSpPr>
            <a:spLocks noGrp="1"/>
          </p:cNvSpPr>
          <p:nvPr>
            <p:ph type="dt" sz="half" idx="10"/>
          </p:nvPr>
        </p:nvSpPr>
        <p:spPr/>
        <p:txBody>
          <a:bodyPr/>
          <a:lstStyle>
            <a:lvl1pPr>
              <a:defRPr sz="1100"/>
            </a:lvl1pPr>
          </a:lstStyle>
          <a:p>
            <a:fld id="{A9BFD5E5-AC0B-4F43-8485-2BCFC6423995}" type="datetime1">
              <a:rPr lang="nl-NL" smtClean="0"/>
              <a:t>9-3-2026</a:t>
            </a:fld>
            <a:endParaRPr lang="nl-NL" dirty="0"/>
          </a:p>
        </p:txBody>
      </p:sp>
      <p:sp>
        <p:nvSpPr>
          <p:cNvPr id="4" name="Tijdelijke aanduiding voor voettekst 3">
            <a:extLst>
              <a:ext uri="{FF2B5EF4-FFF2-40B4-BE49-F238E27FC236}">
                <a16:creationId xmlns:a16="http://schemas.microsoft.com/office/drawing/2014/main" id="{65BB6940-C291-D8A1-B7A5-6C50FF059BE3}"/>
              </a:ext>
            </a:extLst>
          </p:cNvPr>
          <p:cNvSpPr>
            <a:spLocks noGrp="1"/>
          </p:cNvSpPr>
          <p:nvPr>
            <p:ph type="ftr" sz="quarter" idx="11"/>
          </p:nvPr>
        </p:nvSpPr>
        <p:spPr>
          <a:xfrm>
            <a:off x="7102100" y="6302235"/>
            <a:ext cx="4114800" cy="365125"/>
          </a:xfrm>
          <a:prstGeom prst="rect">
            <a:avLst/>
          </a:prstGeom>
        </p:spPr>
        <p:txBody>
          <a:bodyPr/>
          <a:lstStyle/>
          <a:p>
            <a:endParaRPr lang="nl-NL"/>
          </a:p>
        </p:txBody>
      </p:sp>
      <p:sp>
        <p:nvSpPr>
          <p:cNvPr id="5" name="Tijdelijke aanduiding voor dianummer 4">
            <a:extLst>
              <a:ext uri="{FF2B5EF4-FFF2-40B4-BE49-F238E27FC236}">
                <a16:creationId xmlns:a16="http://schemas.microsoft.com/office/drawing/2014/main" id="{187AA570-B2D2-E791-B934-82F4A291CF1B}"/>
              </a:ext>
            </a:extLst>
          </p:cNvPr>
          <p:cNvSpPr>
            <a:spLocks noGrp="1"/>
          </p:cNvSpPr>
          <p:nvPr>
            <p:ph type="sldNum" sz="quarter" idx="12"/>
          </p:nvPr>
        </p:nvSpPr>
        <p:spPr/>
        <p:txBody>
          <a:bodyPr/>
          <a:lstStyle/>
          <a:p>
            <a:fld id="{A54F5C66-33D8-4556-8B7A-23AD68C3AE88}" type="slidenum">
              <a:rPr lang="nl-NL" smtClean="0"/>
              <a:t>‹#›</a:t>
            </a:fld>
            <a:endParaRPr lang="nl-NL" dirty="0"/>
          </a:p>
        </p:txBody>
      </p:sp>
      <p:sp>
        <p:nvSpPr>
          <p:cNvPr id="30" name="Tijdelijke aanduiding voor tekst 2">
            <a:extLst>
              <a:ext uri="{FF2B5EF4-FFF2-40B4-BE49-F238E27FC236}">
                <a16:creationId xmlns:a16="http://schemas.microsoft.com/office/drawing/2014/main" id="{BFD07D26-43AD-BD3B-32DE-1BCBE165DF1D}"/>
              </a:ext>
            </a:extLst>
          </p:cNvPr>
          <p:cNvSpPr>
            <a:spLocks noGrp="1"/>
          </p:cNvSpPr>
          <p:nvPr>
            <p:ph type="body" sz="half" idx="2"/>
          </p:nvPr>
        </p:nvSpPr>
        <p:spPr>
          <a:xfrm>
            <a:off x="424497" y="891379"/>
            <a:ext cx="10856278" cy="3811588"/>
          </a:xfrm>
        </p:spPr>
        <p:txBody>
          <a:bodyPr>
            <a:normAutofit/>
          </a:bodyPr>
          <a:lstStyle>
            <a:lvl1pPr marL="0" indent="0">
              <a:buFontTx/>
              <a:buNone/>
              <a:defRPr sz="1600"/>
            </a:lvl1pPr>
          </a:lstStyle>
          <a:p>
            <a:r>
              <a:rPr lang="nl-NL" b="1" dirty="0"/>
              <a:t>Nieuwe PowerPoint-pagina toevoegen</a:t>
            </a:r>
          </a:p>
          <a:p>
            <a:pPr marL="342900" indent="-342900">
              <a:buFont typeface="+mj-lt"/>
              <a:buAutoNum type="arabicPeriod"/>
            </a:pPr>
            <a:r>
              <a:rPr lang="nl-NL" dirty="0"/>
              <a:t>Ga naar </a:t>
            </a:r>
            <a:r>
              <a:rPr lang="nl-NL" b="1" dirty="0"/>
              <a:t>Start &gt; Nieuwe dia</a:t>
            </a:r>
          </a:p>
          <a:p>
            <a:pPr marL="342900" indent="-342900">
              <a:buFont typeface="+mj-lt"/>
              <a:buAutoNum type="arabicPeriod"/>
            </a:pPr>
            <a:r>
              <a:rPr lang="nl-NL" dirty="0"/>
              <a:t>Kies uit de verschillende beschikbare dia-indelingen</a:t>
            </a:r>
          </a:p>
          <a:p>
            <a:endParaRPr lang="nl-NL" dirty="0"/>
          </a:p>
          <a:p>
            <a:r>
              <a:rPr lang="nl-NL" b="1" dirty="0"/>
              <a:t>Titel van de PowerPoint in de voettekst plaatsen</a:t>
            </a:r>
          </a:p>
          <a:p>
            <a:pPr marL="342900" indent="-342900">
              <a:buFont typeface="+mj-lt"/>
              <a:buAutoNum type="arabicPeriod"/>
            </a:pPr>
            <a:r>
              <a:rPr lang="nl-NL" dirty="0"/>
              <a:t>Ga naar </a:t>
            </a:r>
            <a:r>
              <a:rPr lang="nl-NL" b="1" dirty="0"/>
              <a:t>Menu &gt; Invoegen &gt; Koptekst en voettekst</a:t>
            </a:r>
          </a:p>
          <a:p>
            <a:pPr marL="342900" indent="-342900">
              <a:buFont typeface="+mj-lt"/>
              <a:buAutoNum type="arabicPeriod"/>
            </a:pPr>
            <a:r>
              <a:rPr lang="nl-NL" dirty="0"/>
              <a:t>Vul de titel van je </a:t>
            </a:r>
            <a:r>
              <a:rPr lang="nl-NL" dirty="0" err="1"/>
              <a:t>PowerPoint-presentatie</a:t>
            </a:r>
            <a:r>
              <a:rPr lang="nl-NL" dirty="0"/>
              <a:t> in bij het veld voor de voettekst</a:t>
            </a:r>
          </a:p>
          <a:p>
            <a:endParaRPr lang="nl-NL" b="1" dirty="0"/>
          </a:p>
        </p:txBody>
      </p:sp>
    </p:spTree>
    <p:extLst>
      <p:ext uri="{BB962C8B-B14F-4D97-AF65-F5344CB8AC3E}">
        <p14:creationId xmlns:p14="http://schemas.microsoft.com/office/powerpoint/2010/main" val="3139649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ik Guide  E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06ABCD-46C8-E749-98C2-BF60D07F9CD5}"/>
              </a:ext>
            </a:extLst>
          </p:cNvPr>
          <p:cNvSpPr>
            <a:spLocks noGrp="1"/>
          </p:cNvSpPr>
          <p:nvPr>
            <p:ph type="title" hasCustomPrompt="1"/>
          </p:nvPr>
        </p:nvSpPr>
        <p:spPr>
          <a:xfrm>
            <a:off x="403483" y="-80380"/>
            <a:ext cx="10515600" cy="1325563"/>
          </a:xfrm>
        </p:spPr>
        <p:txBody>
          <a:bodyPr/>
          <a:lstStyle/>
          <a:p>
            <a:r>
              <a:rPr lang="nl-NL" dirty="0"/>
              <a:t>Quik Guide</a:t>
            </a:r>
          </a:p>
        </p:txBody>
      </p:sp>
      <p:sp>
        <p:nvSpPr>
          <p:cNvPr id="3" name="Tijdelijke aanduiding voor datum 2">
            <a:extLst>
              <a:ext uri="{FF2B5EF4-FFF2-40B4-BE49-F238E27FC236}">
                <a16:creationId xmlns:a16="http://schemas.microsoft.com/office/drawing/2014/main" id="{5B7777B0-7EAA-83BF-ABE4-753BE10D1E31}"/>
              </a:ext>
            </a:extLst>
          </p:cNvPr>
          <p:cNvSpPr>
            <a:spLocks noGrp="1"/>
          </p:cNvSpPr>
          <p:nvPr>
            <p:ph type="dt" sz="half" idx="10"/>
          </p:nvPr>
        </p:nvSpPr>
        <p:spPr/>
        <p:txBody>
          <a:bodyPr/>
          <a:lstStyle>
            <a:lvl1pPr>
              <a:defRPr sz="1100"/>
            </a:lvl1pPr>
          </a:lstStyle>
          <a:p>
            <a:fld id="{A9BFD5E5-AC0B-4F43-8485-2BCFC6423995}" type="datetime1">
              <a:rPr lang="nl-NL" smtClean="0"/>
              <a:t>9-3-2026</a:t>
            </a:fld>
            <a:endParaRPr lang="nl-NL" dirty="0"/>
          </a:p>
        </p:txBody>
      </p:sp>
      <p:sp>
        <p:nvSpPr>
          <p:cNvPr id="4" name="Tijdelijke aanduiding voor voettekst 3">
            <a:extLst>
              <a:ext uri="{FF2B5EF4-FFF2-40B4-BE49-F238E27FC236}">
                <a16:creationId xmlns:a16="http://schemas.microsoft.com/office/drawing/2014/main" id="{65BB6940-C291-D8A1-B7A5-6C50FF059BE3}"/>
              </a:ext>
            </a:extLst>
          </p:cNvPr>
          <p:cNvSpPr>
            <a:spLocks noGrp="1"/>
          </p:cNvSpPr>
          <p:nvPr>
            <p:ph type="ftr" sz="quarter" idx="11"/>
          </p:nvPr>
        </p:nvSpPr>
        <p:spPr>
          <a:xfrm>
            <a:off x="7102100" y="6302235"/>
            <a:ext cx="4114800" cy="365125"/>
          </a:xfrm>
          <a:prstGeom prst="rect">
            <a:avLst/>
          </a:prstGeom>
        </p:spPr>
        <p:txBody>
          <a:bodyPr/>
          <a:lstStyle/>
          <a:p>
            <a:endParaRPr lang="nl-NL"/>
          </a:p>
        </p:txBody>
      </p:sp>
      <p:sp>
        <p:nvSpPr>
          <p:cNvPr id="5" name="Tijdelijke aanduiding voor dianummer 4">
            <a:extLst>
              <a:ext uri="{FF2B5EF4-FFF2-40B4-BE49-F238E27FC236}">
                <a16:creationId xmlns:a16="http://schemas.microsoft.com/office/drawing/2014/main" id="{187AA570-B2D2-E791-B934-82F4A291CF1B}"/>
              </a:ext>
            </a:extLst>
          </p:cNvPr>
          <p:cNvSpPr>
            <a:spLocks noGrp="1"/>
          </p:cNvSpPr>
          <p:nvPr>
            <p:ph type="sldNum" sz="quarter" idx="12"/>
          </p:nvPr>
        </p:nvSpPr>
        <p:spPr/>
        <p:txBody>
          <a:bodyPr/>
          <a:lstStyle/>
          <a:p>
            <a:fld id="{A54F5C66-33D8-4556-8B7A-23AD68C3AE88}" type="slidenum">
              <a:rPr lang="nl-NL" smtClean="0"/>
              <a:t>‹#›</a:t>
            </a:fld>
            <a:endParaRPr lang="nl-NL" dirty="0"/>
          </a:p>
        </p:txBody>
      </p:sp>
      <p:sp>
        <p:nvSpPr>
          <p:cNvPr id="6" name="Tijdelijke aanduiding voor tekst 2">
            <a:extLst>
              <a:ext uri="{FF2B5EF4-FFF2-40B4-BE49-F238E27FC236}">
                <a16:creationId xmlns:a16="http://schemas.microsoft.com/office/drawing/2014/main" id="{9424EEBC-B4A5-F151-4F46-3A1FDFA5119B}"/>
              </a:ext>
            </a:extLst>
          </p:cNvPr>
          <p:cNvSpPr>
            <a:spLocks noGrp="1"/>
          </p:cNvSpPr>
          <p:nvPr>
            <p:ph type="body" sz="half" idx="2"/>
          </p:nvPr>
        </p:nvSpPr>
        <p:spPr>
          <a:xfrm>
            <a:off x="424497" y="891379"/>
            <a:ext cx="10856278" cy="3811588"/>
          </a:xfrm>
        </p:spPr>
        <p:txBody>
          <a:bodyPr>
            <a:normAutofit/>
          </a:bodyPr>
          <a:lstStyle>
            <a:lvl1pPr marL="0" indent="0">
              <a:buNone/>
              <a:defRPr sz="1600"/>
            </a:lvl1pPr>
          </a:lstStyle>
          <a:p>
            <a:pPr algn="l"/>
            <a:r>
              <a:rPr lang="nl-NL" b="1" i="0" u="none" strike="noStrike" dirty="0" err="1">
                <a:solidFill>
                  <a:srgbClr val="000000"/>
                </a:solidFill>
                <a:effectLst/>
              </a:rPr>
              <a:t>Adding</a:t>
            </a:r>
            <a:r>
              <a:rPr lang="nl-NL" b="1" i="0" u="none" strike="noStrike" dirty="0">
                <a:solidFill>
                  <a:srgbClr val="000000"/>
                </a:solidFill>
                <a:effectLst/>
              </a:rPr>
              <a:t> a New PowerPoint Slide</a:t>
            </a:r>
          </a:p>
          <a:p>
            <a:pPr marL="342900" indent="-342900" algn="l">
              <a:buFont typeface="+mj-lt"/>
              <a:buAutoNum type="arabicPeriod"/>
            </a:pPr>
            <a:r>
              <a:rPr lang="nl-NL" b="0" i="0" u="none" strike="noStrike" dirty="0">
                <a:solidFill>
                  <a:srgbClr val="000000"/>
                </a:solidFill>
                <a:effectLst/>
              </a:rPr>
              <a:t>Go </a:t>
            </a:r>
            <a:r>
              <a:rPr lang="nl-NL" b="0" i="0" u="none" strike="noStrike" dirty="0" err="1">
                <a:solidFill>
                  <a:srgbClr val="000000"/>
                </a:solidFill>
                <a:effectLst/>
              </a:rPr>
              <a:t>to</a:t>
            </a:r>
            <a:r>
              <a:rPr lang="nl-NL" b="0" i="0" u="none" strike="noStrike" dirty="0">
                <a:solidFill>
                  <a:srgbClr val="000000"/>
                </a:solidFill>
                <a:effectLst/>
              </a:rPr>
              <a:t> </a:t>
            </a:r>
            <a:r>
              <a:rPr lang="nl-NL" b="1" i="0" u="none" strike="noStrike" dirty="0">
                <a:solidFill>
                  <a:srgbClr val="000000"/>
                </a:solidFill>
                <a:effectLst/>
              </a:rPr>
              <a:t>Home</a:t>
            </a:r>
            <a:r>
              <a:rPr lang="nl-NL" b="0" i="0" u="none" strike="noStrike" dirty="0">
                <a:solidFill>
                  <a:srgbClr val="000000"/>
                </a:solidFill>
                <a:effectLst/>
              </a:rPr>
              <a:t> &gt; </a:t>
            </a:r>
            <a:r>
              <a:rPr lang="nl-NL" b="1" i="0" u="none" strike="noStrike" dirty="0">
                <a:solidFill>
                  <a:srgbClr val="000000"/>
                </a:solidFill>
                <a:effectLst/>
              </a:rPr>
              <a:t>New Slide</a:t>
            </a:r>
            <a:endParaRPr lang="nl-NL" b="0" i="0" u="none" strike="noStrike" dirty="0">
              <a:solidFill>
                <a:srgbClr val="000000"/>
              </a:solidFill>
              <a:effectLst/>
            </a:endParaRPr>
          </a:p>
          <a:p>
            <a:pPr marL="342900" indent="-342900" algn="l">
              <a:buFont typeface="+mj-lt"/>
              <a:buAutoNum type="arabicPeriod"/>
            </a:pPr>
            <a:r>
              <a:rPr lang="nl-NL" b="0" i="0" u="none" strike="noStrike" dirty="0" err="1">
                <a:solidFill>
                  <a:srgbClr val="000000"/>
                </a:solidFill>
                <a:effectLst/>
              </a:rPr>
              <a:t>Choose</a:t>
            </a:r>
            <a:r>
              <a:rPr lang="nl-NL" b="0" i="0" u="none" strike="noStrike" dirty="0">
                <a:solidFill>
                  <a:srgbClr val="000000"/>
                </a:solidFill>
                <a:effectLst/>
              </a:rPr>
              <a:t> </a:t>
            </a:r>
            <a:r>
              <a:rPr lang="nl-NL" b="0" i="0" u="none" strike="noStrike" dirty="0" err="1">
                <a:solidFill>
                  <a:srgbClr val="000000"/>
                </a:solidFill>
                <a:effectLst/>
              </a:rPr>
              <a:t>from</a:t>
            </a:r>
            <a:r>
              <a:rPr lang="nl-NL" b="0" i="0" u="none" strike="noStrike" dirty="0">
                <a:solidFill>
                  <a:srgbClr val="000000"/>
                </a:solidFill>
                <a:effectLst/>
              </a:rPr>
              <a:t> </a:t>
            </a:r>
            <a:r>
              <a:rPr lang="nl-NL" b="0" i="0" u="none" strike="noStrike" dirty="0" err="1">
                <a:solidFill>
                  <a:srgbClr val="000000"/>
                </a:solidFill>
                <a:effectLst/>
              </a:rPr>
              <a:t>the</a:t>
            </a:r>
            <a:r>
              <a:rPr lang="nl-NL" b="0" i="0" u="none" strike="noStrike" dirty="0">
                <a:solidFill>
                  <a:srgbClr val="000000"/>
                </a:solidFill>
                <a:effectLst/>
              </a:rPr>
              <a:t> </a:t>
            </a:r>
            <a:r>
              <a:rPr lang="nl-NL" b="0" i="0" u="none" strike="noStrike" dirty="0" err="1">
                <a:solidFill>
                  <a:srgbClr val="000000"/>
                </a:solidFill>
                <a:effectLst/>
              </a:rPr>
              <a:t>various</a:t>
            </a:r>
            <a:r>
              <a:rPr lang="nl-NL" b="0" i="0" u="none" strike="noStrike" dirty="0">
                <a:solidFill>
                  <a:srgbClr val="000000"/>
                </a:solidFill>
                <a:effectLst/>
              </a:rPr>
              <a:t> </a:t>
            </a:r>
            <a:r>
              <a:rPr lang="nl-NL" b="0" i="0" u="none" strike="noStrike" dirty="0" err="1">
                <a:solidFill>
                  <a:srgbClr val="000000"/>
                </a:solidFill>
                <a:effectLst/>
              </a:rPr>
              <a:t>available</a:t>
            </a:r>
            <a:r>
              <a:rPr lang="nl-NL" b="0" i="0" u="none" strike="noStrike" dirty="0">
                <a:solidFill>
                  <a:srgbClr val="000000"/>
                </a:solidFill>
                <a:effectLst/>
              </a:rPr>
              <a:t> slide </a:t>
            </a:r>
            <a:r>
              <a:rPr lang="nl-NL" b="0" i="0" u="none" strike="noStrike" dirty="0" err="1">
                <a:solidFill>
                  <a:srgbClr val="000000"/>
                </a:solidFill>
                <a:effectLst/>
              </a:rPr>
              <a:t>layouts</a:t>
            </a:r>
            <a:endParaRPr lang="nl-NL" b="0" i="0" u="none" strike="noStrike" dirty="0">
              <a:solidFill>
                <a:srgbClr val="000000"/>
              </a:solidFill>
              <a:effectLst/>
            </a:endParaRPr>
          </a:p>
          <a:p>
            <a:pPr algn="l"/>
            <a:endParaRPr lang="nl-NL" b="1" i="0" u="none" strike="noStrike" dirty="0">
              <a:solidFill>
                <a:srgbClr val="000000"/>
              </a:solidFill>
              <a:effectLst/>
            </a:endParaRPr>
          </a:p>
          <a:p>
            <a:pPr algn="l"/>
            <a:r>
              <a:rPr lang="nl-NL" b="1" i="0" u="none" strike="noStrike" dirty="0" err="1">
                <a:solidFill>
                  <a:srgbClr val="000000"/>
                </a:solidFill>
                <a:effectLst/>
              </a:rPr>
              <a:t>Placing</a:t>
            </a:r>
            <a:r>
              <a:rPr lang="nl-NL" b="1" i="0" u="none" strike="noStrike" dirty="0">
                <a:solidFill>
                  <a:srgbClr val="000000"/>
                </a:solidFill>
                <a:effectLst/>
              </a:rPr>
              <a:t> </a:t>
            </a:r>
            <a:r>
              <a:rPr lang="nl-NL" b="1" i="0" u="none" strike="noStrike" dirty="0" err="1">
                <a:solidFill>
                  <a:srgbClr val="000000"/>
                </a:solidFill>
                <a:effectLst/>
              </a:rPr>
              <a:t>the</a:t>
            </a:r>
            <a:r>
              <a:rPr lang="nl-NL" b="1" i="0" u="none" strike="noStrike" dirty="0">
                <a:solidFill>
                  <a:srgbClr val="000000"/>
                </a:solidFill>
                <a:effectLst/>
              </a:rPr>
              <a:t> PowerPoint </a:t>
            </a:r>
            <a:r>
              <a:rPr lang="nl-NL" b="1" i="0" u="none" strike="noStrike" dirty="0" err="1">
                <a:solidFill>
                  <a:srgbClr val="000000"/>
                </a:solidFill>
                <a:effectLst/>
              </a:rPr>
              <a:t>Title</a:t>
            </a:r>
            <a:r>
              <a:rPr lang="nl-NL" b="1" i="0" u="none" strike="noStrike" dirty="0">
                <a:solidFill>
                  <a:srgbClr val="000000"/>
                </a:solidFill>
                <a:effectLst/>
              </a:rPr>
              <a:t> in </a:t>
            </a:r>
            <a:r>
              <a:rPr lang="nl-NL" b="1" i="0" u="none" strike="noStrike" dirty="0" err="1">
                <a:solidFill>
                  <a:srgbClr val="000000"/>
                </a:solidFill>
                <a:effectLst/>
              </a:rPr>
              <a:t>the</a:t>
            </a:r>
            <a:r>
              <a:rPr lang="nl-NL" b="1" i="0" u="none" strike="noStrike" dirty="0">
                <a:solidFill>
                  <a:srgbClr val="000000"/>
                </a:solidFill>
                <a:effectLst/>
              </a:rPr>
              <a:t> </a:t>
            </a:r>
            <a:r>
              <a:rPr lang="nl-NL" b="1" i="0" u="none" strike="noStrike" dirty="0" err="1">
                <a:solidFill>
                  <a:srgbClr val="000000"/>
                </a:solidFill>
                <a:effectLst/>
              </a:rPr>
              <a:t>Footer</a:t>
            </a:r>
            <a:endParaRPr lang="nl-NL" b="1" i="0" u="none" strike="noStrike" dirty="0">
              <a:solidFill>
                <a:srgbClr val="000000"/>
              </a:solidFill>
              <a:effectLst/>
            </a:endParaRPr>
          </a:p>
          <a:p>
            <a:pPr marL="342900" indent="-342900" algn="l">
              <a:buFont typeface="+mj-lt"/>
              <a:buAutoNum type="arabicPeriod"/>
            </a:pPr>
            <a:r>
              <a:rPr lang="nl-NL" b="0" i="0" u="none" strike="noStrike" dirty="0">
                <a:solidFill>
                  <a:srgbClr val="000000"/>
                </a:solidFill>
                <a:effectLst/>
              </a:rPr>
              <a:t>Go </a:t>
            </a:r>
            <a:r>
              <a:rPr lang="nl-NL" b="0" i="0" u="none" strike="noStrike" dirty="0" err="1">
                <a:solidFill>
                  <a:srgbClr val="000000"/>
                </a:solidFill>
                <a:effectLst/>
              </a:rPr>
              <a:t>to</a:t>
            </a:r>
            <a:r>
              <a:rPr lang="nl-NL" b="0" i="0" u="none" strike="noStrike" dirty="0">
                <a:solidFill>
                  <a:srgbClr val="000000"/>
                </a:solidFill>
                <a:effectLst/>
              </a:rPr>
              <a:t> </a:t>
            </a:r>
            <a:r>
              <a:rPr lang="nl-NL" b="1" i="0" u="none" strike="noStrike" dirty="0">
                <a:solidFill>
                  <a:srgbClr val="000000"/>
                </a:solidFill>
                <a:effectLst/>
              </a:rPr>
              <a:t>Menu</a:t>
            </a:r>
            <a:r>
              <a:rPr lang="nl-NL" b="0" i="0" u="none" strike="noStrike" dirty="0">
                <a:solidFill>
                  <a:srgbClr val="000000"/>
                </a:solidFill>
                <a:effectLst/>
              </a:rPr>
              <a:t> &gt; </a:t>
            </a:r>
            <a:r>
              <a:rPr lang="nl-NL" b="1" i="0" u="none" strike="noStrike" dirty="0" err="1">
                <a:solidFill>
                  <a:srgbClr val="000000"/>
                </a:solidFill>
                <a:effectLst/>
              </a:rPr>
              <a:t>Insert</a:t>
            </a:r>
            <a:r>
              <a:rPr lang="nl-NL" b="0" i="0" u="none" strike="noStrike" dirty="0">
                <a:solidFill>
                  <a:srgbClr val="000000"/>
                </a:solidFill>
                <a:effectLst/>
              </a:rPr>
              <a:t> &gt; </a:t>
            </a:r>
            <a:r>
              <a:rPr lang="nl-NL" b="1" i="0" u="none" strike="noStrike" dirty="0">
                <a:solidFill>
                  <a:srgbClr val="000000"/>
                </a:solidFill>
                <a:effectLst/>
              </a:rPr>
              <a:t>Header &amp; </a:t>
            </a:r>
            <a:r>
              <a:rPr lang="nl-NL" b="1" i="0" u="none" strike="noStrike" dirty="0" err="1">
                <a:solidFill>
                  <a:srgbClr val="000000"/>
                </a:solidFill>
                <a:effectLst/>
              </a:rPr>
              <a:t>Footer</a:t>
            </a:r>
            <a:endParaRPr lang="nl-NL" b="0" i="0" u="none" strike="noStrike" dirty="0">
              <a:solidFill>
                <a:srgbClr val="000000"/>
              </a:solidFill>
              <a:effectLst/>
            </a:endParaRPr>
          </a:p>
          <a:p>
            <a:pPr marL="342900" indent="-342900" algn="l">
              <a:buFont typeface="+mj-lt"/>
              <a:buAutoNum type="arabicPeriod"/>
            </a:pPr>
            <a:r>
              <a:rPr lang="nl-NL" b="0" i="0" u="none" strike="noStrike" dirty="0">
                <a:solidFill>
                  <a:srgbClr val="000000"/>
                </a:solidFill>
                <a:effectLst/>
              </a:rPr>
              <a:t>Enter </a:t>
            </a:r>
            <a:r>
              <a:rPr lang="nl-NL" b="0" i="0" u="none" strike="noStrike" dirty="0" err="1">
                <a:solidFill>
                  <a:srgbClr val="000000"/>
                </a:solidFill>
                <a:effectLst/>
              </a:rPr>
              <a:t>the</a:t>
            </a:r>
            <a:r>
              <a:rPr lang="nl-NL" b="0" i="0" u="none" strike="noStrike" dirty="0">
                <a:solidFill>
                  <a:srgbClr val="000000"/>
                </a:solidFill>
                <a:effectLst/>
              </a:rPr>
              <a:t> </a:t>
            </a:r>
            <a:r>
              <a:rPr lang="nl-NL" b="0" i="0" u="none" strike="noStrike" dirty="0" err="1">
                <a:solidFill>
                  <a:srgbClr val="000000"/>
                </a:solidFill>
                <a:effectLst/>
              </a:rPr>
              <a:t>title</a:t>
            </a:r>
            <a:r>
              <a:rPr lang="nl-NL" b="0" i="0" u="none" strike="noStrike" dirty="0">
                <a:solidFill>
                  <a:srgbClr val="000000"/>
                </a:solidFill>
                <a:effectLst/>
              </a:rPr>
              <a:t> of </a:t>
            </a:r>
            <a:r>
              <a:rPr lang="nl-NL" b="0" i="0" u="none" strike="noStrike" dirty="0" err="1">
                <a:solidFill>
                  <a:srgbClr val="000000"/>
                </a:solidFill>
                <a:effectLst/>
              </a:rPr>
              <a:t>your</a:t>
            </a:r>
            <a:r>
              <a:rPr lang="nl-NL" b="0" i="0" u="none" strike="noStrike" dirty="0">
                <a:solidFill>
                  <a:srgbClr val="000000"/>
                </a:solidFill>
                <a:effectLst/>
              </a:rPr>
              <a:t> PowerPoint </a:t>
            </a:r>
            <a:r>
              <a:rPr lang="nl-NL" b="0" i="0" u="none" strike="noStrike" dirty="0" err="1">
                <a:solidFill>
                  <a:srgbClr val="000000"/>
                </a:solidFill>
                <a:effectLst/>
              </a:rPr>
              <a:t>presentation</a:t>
            </a:r>
            <a:r>
              <a:rPr lang="nl-NL" b="0" i="0" u="none" strike="noStrike" dirty="0">
                <a:solidFill>
                  <a:srgbClr val="000000"/>
                </a:solidFill>
                <a:effectLst/>
              </a:rPr>
              <a:t> in </a:t>
            </a:r>
            <a:r>
              <a:rPr lang="nl-NL" b="0" i="0" u="none" strike="noStrike" dirty="0" err="1">
                <a:solidFill>
                  <a:srgbClr val="000000"/>
                </a:solidFill>
                <a:effectLst/>
              </a:rPr>
              <a:t>the</a:t>
            </a:r>
            <a:r>
              <a:rPr lang="nl-NL" b="0" i="0" u="none" strike="noStrike" dirty="0">
                <a:solidFill>
                  <a:srgbClr val="000000"/>
                </a:solidFill>
                <a:effectLst/>
              </a:rPr>
              <a:t> </a:t>
            </a:r>
            <a:r>
              <a:rPr lang="nl-NL" b="0" i="0" u="none" strike="noStrike" dirty="0" err="1">
                <a:solidFill>
                  <a:srgbClr val="000000"/>
                </a:solidFill>
                <a:effectLst/>
              </a:rPr>
              <a:t>footer</a:t>
            </a:r>
            <a:r>
              <a:rPr lang="nl-NL" b="0" i="0" u="none" strike="noStrike" dirty="0">
                <a:solidFill>
                  <a:srgbClr val="000000"/>
                </a:solidFill>
                <a:effectLst/>
              </a:rPr>
              <a:t> field</a:t>
            </a:r>
          </a:p>
          <a:p>
            <a:endParaRPr lang="nl-NL" b="1" dirty="0"/>
          </a:p>
        </p:txBody>
      </p:sp>
    </p:spTree>
    <p:extLst>
      <p:ext uri="{BB962C8B-B14F-4D97-AF65-F5344CB8AC3E}">
        <p14:creationId xmlns:p14="http://schemas.microsoft.com/office/powerpoint/2010/main" val="3814836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isie + Missie">
    <p:spTree>
      <p:nvGrpSpPr>
        <p:cNvPr id="1" name=""/>
        <p:cNvGrpSpPr/>
        <p:nvPr/>
      </p:nvGrpSpPr>
      <p:grpSpPr>
        <a:xfrm>
          <a:off x="0" y="0"/>
          <a:ext cx="0" cy="0"/>
          <a:chOff x="0" y="0"/>
          <a:chExt cx="0" cy="0"/>
        </a:xfrm>
      </p:grpSpPr>
      <p:sp>
        <p:nvSpPr>
          <p:cNvPr id="5" name="Tijdelijke aanduiding voor datum 4">
            <a:extLst>
              <a:ext uri="{FF2B5EF4-FFF2-40B4-BE49-F238E27FC236}">
                <a16:creationId xmlns:a16="http://schemas.microsoft.com/office/drawing/2014/main" id="{59DE5018-2FEF-B73C-A91B-01D49F0A614D}"/>
              </a:ext>
            </a:extLst>
          </p:cNvPr>
          <p:cNvSpPr>
            <a:spLocks noGrp="1"/>
          </p:cNvSpPr>
          <p:nvPr>
            <p:ph type="dt" sz="half" idx="10"/>
          </p:nvPr>
        </p:nvSpPr>
        <p:spPr/>
        <p:txBody>
          <a:bodyPr/>
          <a:lstStyle>
            <a:lvl1pPr>
              <a:defRPr sz="1100"/>
            </a:lvl1pPr>
          </a:lstStyle>
          <a:p>
            <a:fld id="{ADD42819-C474-CA4B-8D37-ADE8D3C6429F}" type="datetime1">
              <a:rPr lang="nl-NL" smtClean="0"/>
              <a:t>9-3-2026</a:t>
            </a:fld>
            <a:endParaRPr lang="nl-NL" dirty="0"/>
          </a:p>
        </p:txBody>
      </p:sp>
      <p:sp>
        <p:nvSpPr>
          <p:cNvPr id="6" name="Tijdelijke aanduiding voor voettekst 5">
            <a:extLst>
              <a:ext uri="{FF2B5EF4-FFF2-40B4-BE49-F238E27FC236}">
                <a16:creationId xmlns:a16="http://schemas.microsoft.com/office/drawing/2014/main" id="{6C075052-82D7-B6E5-6784-AEF8D61B295D}"/>
              </a:ext>
            </a:extLst>
          </p:cNvPr>
          <p:cNvSpPr>
            <a:spLocks noGrp="1"/>
          </p:cNvSpPr>
          <p:nvPr>
            <p:ph type="ftr" sz="quarter" idx="11"/>
          </p:nvPr>
        </p:nvSpPr>
        <p:spPr>
          <a:xfrm>
            <a:off x="7102100" y="6303300"/>
            <a:ext cx="4114800" cy="365125"/>
          </a:xfrm>
          <a:prstGeom prst="rect">
            <a:avLst/>
          </a:prstGeom>
        </p:spPr>
        <p:txBody>
          <a:bodyPr/>
          <a:lstStyle/>
          <a:p>
            <a:endParaRPr lang="nl-NL" dirty="0"/>
          </a:p>
        </p:txBody>
      </p:sp>
      <p:sp>
        <p:nvSpPr>
          <p:cNvPr id="7" name="Tijdelijke aanduiding voor dianummer 6">
            <a:extLst>
              <a:ext uri="{FF2B5EF4-FFF2-40B4-BE49-F238E27FC236}">
                <a16:creationId xmlns:a16="http://schemas.microsoft.com/office/drawing/2014/main" id="{6B6FB0A2-ADB6-BCF6-8563-7E41B01D8B25}"/>
              </a:ext>
            </a:extLst>
          </p:cNvPr>
          <p:cNvSpPr>
            <a:spLocks noGrp="1"/>
          </p:cNvSpPr>
          <p:nvPr>
            <p:ph type="sldNum" sz="quarter" idx="12"/>
          </p:nvPr>
        </p:nvSpPr>
        <p:spPr/>
        <p:txBody>
          <a:bodyPr/>
          <a:lstStyle>
            <a:lvl1pPr>
              <a:defRPr>
                <a:solidFill>
                  <a:schemeClr val="bg1"/>
                </a:solidFill>
              </a:defRPr>
            </a:lvl1pPr>
          </a:lstStyle>
          <a:p>
            <a:fld id="{A54F5C66-33D8-4556-8B7A-23AD68C3AE88}" type="slidenum">
              <a:rPr lang="nl-NL" smtClean="0"/>
              <a:pPr/>
              <a:t>‹#›</a:t>
            </a:fld>
            <a:endParaRPr lang="nl-NL" dirty="0"/>
          </a:p>
        </p:txBody>
      </p:sp>
      <p:sp>
        <p:nvSpPr>
          <p:cNvPr id="2" name="Tekstvak 1">
            <a:extLst>
              <a:ext uri="{FF2B5EF4-FFF2-40B4-BE49-F238E27FC236}">
                <a16:creationId xmlns:a16="http://schemas.microsoft.com/office/drawing/2014/main" id="{4A89551A-5A1C-7C07-04F7-40A2E1826FE5}"/>
              </a:ext>
            </a:extLst>
          </p:cNvPr>
          <p:cNvSpPr txBox="1"/>
          <p:nvPr userDrawn="1"/>
        </p:nvSpPr>
        <p:spPr>
          <a:xfrm>
            <a:off x="433925" y="535243"/>
            <a:ext cx="8316375" cy="3294620"/>
          </a:xfrm>
          <a:prstGeom prst="rect">
            <a:avLst/>
          </a:prstGeom>
          <a:noFill/>
        </p:spPr>
        <p:txBody>
          <a:bodyPr wrap="square" rtlCol="0">
            <a:spAutoFit/>
          </a:bodyPr>
          <a:lstStyle/>
          <a:p>
            <a:pPr>
              <a:lnSpc>
                <a:spcPts val="3620"/>
              </a:lnSpc>
            </a:pPr>
            <a:r>
              <a:rPr lang="nl-NL" sz="2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VISIE</a:t>
            </a:r>
          </a:p>
          <a:p>
            <a:pPr>
              <a:lnSpc>
                <a:spcPts val="3620"/>
              </a:lnSpc>
            </a:pP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Nucleaire technologie voorziet in oplossingen</a:t>
            </a:r>
          </a:p>
          <a:p>
            <a:pPr>
              <a:lnSpc>
                <a:spcPts val="3620"/>
              </a:lnSpc>
            </a:pP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voor gezondheid en energie.</a:t>
            </a:r>
          </a:p>
          <a:p>
            <a:pPr>
              <a:lnSpc>
                <a:spcPts val="3620"/>
              </a:lnSpc>
            </a:pPr>
            <a:endPar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endParaRPr>
          </a:p>
          <a:p>
            <a:pPr>
              <a:lnSpc>
                <a:spcPts val="3620"/>
              </a:lnSpc>
            </a:pPr>
            <a:r>
              <a:rPr lang="nl-NL" sz="2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MISSIE</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p>
          <a:p>
            <a:pPr>
              <a:lnSpc>
                <a:spcPts val="3620"/>
              </a:lnSpc>
            </a:pP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Wij ontwikkelen en leveren nucleaire medische producten en dragen bij aan energieoplossingen.</a:t>
            </a:r>
          </a:p>
        </p:txBody>
      </p:sp>
    </p:spTree>
    <p:extLst>
      <p:ext uri="{BB962C8B-B14F-4D97-AF65-F5344CB8AC3E}">
        <p14:creationId xmlns:p14="http://schemas.microsoft.com/office/powerpoint/2010/main" val="20113811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ernwaarden">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5B7777B0-7EAA-83BF-ABE4-753BE10D1E31}"/>
              </a:ext>
            </a:extLst>
          </p:cNvPr>
          <p:cNvSpPr>
            <a:spLocks noGrp="1"/>
          </p:cNvSpPr>
          <p:nvPr>
            <p:ph type="dt" sz="half" idx="10"/>
          </p:nvPr>
        </p:nvSpPr>
        <p:spPr/>
        <p:txBody>
          <a:bodyPr/>
          <a:lstStyle>
            <a:lvl1pPr>
              <a:defRPr sz="1100"/>
            </a:lvl1pPr>
          </a:lstStyle>
          <a:p>
            <a:fld id="{E1869660-78FF-0245-9699-840C7B57ECF5}" type="datetime1">
              <a:rPr lang="nl-NL" smtClean="0"/>
              <a:t>9-3-2026</a:t>
            </a:fld>
            <a:endParaRPr lang="nl-NL" dirty="0"/>
          </a:p>
        </p:txBody>
      </p:sp>
      <p:sp>
        <p:nvSpPr>
          <p:cNvPr id="4" name="Tijdelijke aanduiding voor voettekst 3">
            <a:extLst>
              <a:ext uri="{FF2B5EF4-FFF2-40B4-BE49-F238E27FC236}">
                <a16:creationId xmlns:a16="http://schemas.microsoft.com/office/drawing/2014/main" id="{65BB6940-C291-D8A1-B7A5-6C50FF059BE3}"/>
              </a:ext>
            </a:extLst>
          </p:cNvPr>
          <p:cNvSpPr>
            <a:spLocks noGrp="1"/>
          </p:cNvSpPr>
          <p:nvPr>
            <p:ph type="ftr" sz="quarter" idx="11"/>
          </p:nvPr>
        </p:nvSpPr>
        <p:spPr>
          <a:xfrm>
            <a:off x="7102100" y="6302235"/>
            <a:ext cx="4114800" cy="365125"/>
          </a:xfrm>
          <a:prstGeom prst="rect">
            <a:avLst/>
          </a:prstGeom>
        </p:spPr>
        <p:txBody>
          <a:bodyPr/>
          <a:lstStyle/>
          <a:p>
            <a:endParaRPr lang="nl-NL"/>
          </a:p>
        </p:txBody>
      </p:sp>
      <p:sp>
        <p:nvSpPr>
          <p:cNvPr id="5" name="Tijdelijke aanduiding voor dianummer 4">
            <a:extLst>
              <a:ext uri="{FF2B5EF4-FFF2-40B4-BE49-F238E27FC236}">
                <a16:creationId xmlns:a16="http://schemas.microsoft.com/office/drawing/2014/main" id="{187AA570-B2D2-E791-B934-82F4A291CF1B}"/>
              </a:ext>
            </a:extLst>
          </p:cNvPr>
          <p:cNvSpPr>
            <a:spLocks noGrp="1"/>
          </p:cNvSpPr>
          <p:nvPr>
            <p:ph type="sldNum" sz="quarter" idx="12"/>
          </p:nvPr>
        </p:nvSpPr>
        <p:spPr/>
        <p:txBody>
          <a:bodyPr/>
          <a:lstStyle>
            <a:lvl1pPr>
              <a:defRPr>
                <a:solidFill>
                  <a:schemeClr val="bg1"/>
                </a:solidFill>
              </a:defRPr>
            </a:lvl1pPr>
          </a:lstStyle>
          <a:p>
            <a:fld id="{A54F5C66-33D8-4556-8B7A-23AD68C3AE88}" type="slidenum">
              <a:rPr lang="nl-NL" smtClean="0"/>
              <a:pPr/>
              <a:t>‹#›</a:t>
            </a:fld>
            <a:endParaRPr lang="nl-NL" dirty="0"/>
          </a:p>
        </p:txBody>
      </p:sp>
      <p:sp>
        <p:nvSpPr>
          <p:cNvPr id="2" name="Tekstvak 1">
            <a:extLst>
              <a:ext uri="{FF2B5EF4-FFF2-40B4-BE49-F238E27FC236}">
                <a16:creationId xmlns:a16="http://schemas.microsoft.com/office/drawing/2014/main" id="{F7D36441-D54A-D5ED-80CF-F6CB1D1D353B}"/>
              </a:ext>
            </a:extLst>
          </p:cNvPr>
          <p:cNvSpPr txBox="1"/>
          <p:nvPr userDrawn="1"/>
        </p:nvSpPr>
        <p:spPr>
          <a:xfrm>
            <a:off x="412154" y="640710"/>
            <a:ext cx="9885731" cy="5119350"/>
          </a:xfrm>
          <a:prstGeom prst="rect">
            <a:avLst/>
          </a:prstGeom>
          <a:noFill/>
        </p:spPr>
        <p:txBody>
          <a:bodyPr wrap="square" rtlCol="0">
            <a:spAutoFit/>
          </a:bodyPr>
          <a:lstStyle/>
          <a:p>
            <a:pPr>
              <a:lnSpc>
                <a:spcPts val="2620"/>
              </a:lnSpc>
            </a:pPr>
            <a:r>
              <a:rPr lang="nl-NL" sz="2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KERNWAARDEN</a:t>
            </a:r>
          </a:p>
          <a:p>
            <a:pPr>
              <a:lnSpc>
                <a:spcPts val="2620"/>
              </a:lnSpc>
              <a:spcBef>
                <a:spcPts val="600"/>
              </a:spcBef>
            </a:pPr>
            <a:endPar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endParaRPr>
          </a:p>
          <a:p>
            <a:pPr>
              <a:lnSpc>
                <a:spcPts val="2620"/>
              </a:lnSpc>
              <a:spcBef>
                <a:spcPts val="600"/>
              </a:spcBef>
            </a:pPr>
            <a:r>
              <a:rPr lang="nl-NL" sz="2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VEILIG</a:t>
            </a:r>
          </a:p>
          <a:p>
            <a:pPr>
              <a:lnSpc>
                <a:spcPts val="2620"/>
              </a:lnSpc>
              <a:spcBef>
                <a:spcPts val="600"/>
              </a:spcBef>
            </a:pP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We dragen zorg voor gezondheid, welzijn en omgeving. Veiligheid is een gewoonte in ons dagelijks werk.</a:t>
            </a:r>
          </a:p>
          <a:p>
            <a:pPr>
              <a:lnSpc>
                <a:spcPts val="2620"/>
              </a:lnSpc>
              <a:spcBef>
                <a:spcPts val="600"/>
              </a:spcBef>
            </a:pPr>
            <a:endPar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endParaRPr>
          </a:p>
          <a:p>
            <a:pPr>
              <a:lnSpc>
                <a:spcPts val="2620"/>
              </a:lnSpc>
              <a:spcBef>
                <a:spcPts val="600"/>
              </a:spcBef>
            </a:pPr>
            <a:r>
              <a:rPr lang="nl-NL" sz="2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BETROUWBAAR</a:t>
            </a:r>
          </a:p>
          <a:p>
            <a:pPr>
              <a:lnSpc>
                <a:spcPts val="2620"/>
              </a:lnSpc>
              <a:spcBef>
                <a:spcPts val="600"/>
              </a:spcBef>
            </a:pP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We zijn (nucleaire) professionals, trots op onze unieke expertise en operationele excellentie.</a:t>
            </a:r>
          </a:p>
          <a:p>
            <a:pPr>
              <a:lnSpc>
                <a:spcPts val="2620"/>
              </a:lnSpc>
              <a:spcBef>
                <a:spcPts val="600"/>
              </a:spcBef>
            </a:pPr>
            <a:endPar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endParaRPr>
          </a:p>
          <a:p>
            <a:pPr>
              <a:lnSpc>
                <a:spcPts val="2620"/>
              </a:lnSpc>
              <a:spcBef>
                <a:spcPts val="600"/>
              </a:spcBef>
            </a:pPr>
            <a:r>
              <a:rPr lang="nl-NL" sz="2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ONDERNEMEND</a:t>
            </a:r>
          </a:p>
          <a:p>
            <a:pPr>
              <a:lnSpc>
                <a:spcPts val="2620"/>
              </a:lnSpc>
              <a:spcBef>
                <a:spcPts val="600"/>
              </a:spcBef>
            </a:pP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We creëren een inspirerende omgeving voor mensen met passie. We werken samen met onze klanten en partners.</a:t>
            </a:r>
          </a:p>
        </p:txBody>
      </p:sp>
    </p:spTree>
    <p:extLst>
      <p:ext uri="{BB962C8B-B14F-4D97-AF65-F5344CB8AC3E}">
        <p14:creationId xmlns:p14="http://schemas.microsoft.com/office/powerpoint/2010/main" val="3849528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ision Mission">
    <p:spTree>
      <p:nvGrpSpPr>
        <p:cNvPr id="1" name=""/>
        <p:cNvGrpSpPr/>
        <p:nvPr/>
      </p:nvGrpSpPr>
      <p:grpSpPr>
        <a:xfrm>
          <a:off x="0" y="0"/>
          <a:ext cx="0" cy="0"/>
          <a:chOff x="0" y="0"/>
          <a:chExt cx="0" cy="0"/>
        </a:xfrm>
      </p:grpSpPr>
      <p:sp>
        <p:nvSpPr>
          <p:cNvPr id="5" name="Tijdelijke aanduiding voor datum 4">
            <a:extLst>
              <a:ext uri="{FF2B5EF4-FFF2-40B4-BE49-F238E27FC236}">
                <a16:creationId xmlns:a16="http://schemas.microsoft.com/office/drawing/2014/main" id="{59DE5018-2FEF-B73C-A91B-01D49F0A614D}"/>
              </a:ext>
            </a:extLst>
          </p:cNvPr>
          <p:cNvSpPr>
            <a:spLocks noGrp="1"/>
          </p:cNvSpPr>
          <p:nvPr>
            <p:ph type="dt" sz="half" idx="10"/>
          </p:nvPr>
        </p:nvSpPr>
        <p:spPr/>
        <p:txBody>
          <a:bodyPr/>
          <a:lstStyle>
            <a:lvl1pPr>
              <a:defRPr sz="1100"/>
            </a:lvl1pPr>
          </a:lstStyle>
          <a:p>
            <a:fld id="{4693CBE7-C6D2-BC41-925F-DB19BFB1FB57}" type="datetime1">
              <a:rPr lang="nl-NL" smtClean="0"/>
              <a:t>9-3-2026</a:t>
            </a:fld>
            <a:endParaRPr lang="nl-NL" dirty="0"/>
          </a:p>
        </p:txBody>
      </p:sp>
      <p:sp>
        <p:nvSpPr>
          <p:cNvPr id="6" name="Tijdelijke aanduiding voor voettekst 5">
            <a:extLst>
              <a:ext uri="{FF2B5EF4-FFF2-40B4-BE49-F238E27FC236}">
                <a16:creationId xmlns:a16="http://schemas.microsoft.com/office/drawing/2014/main" id="{6C075052-82D7-B6E5-6784-AEF8D61B295D}"/>
              </a:ext>
            </a:extLst>
          </p:cNvPr>
          <p:cNvSpPr>
            <a:spLocks noGrp="1"/>
          </p:cNvSpPr>
          <p:nvPr>
            <p:ph type="ftr" sz="quarter" idx="11"/>
          </p:nvPr>
        </p:nvSpPr>
        <p:spPr>
          <a:xfrm>
            <a:off x="7102100" y="6303300"/>
            <a:ext cx="4114800" cy="365125"/>
          </a:xfrm>
          <a:prstGeom prst="rect">
            <a:avLst/>
          </a:prstGeom>
        </p:spPr>
        <p:txBody>
          <a:bodyPr/>
          <a:lstStyle/>
          <a:p>
            <a:endParaRPr lang="nl-NL" dirty="0"/>
          </a:p>
        </p:txBody>
      </p:sp>
      <p:sp>
        <p:nvSpPr>
          <p:cNvPr id="7" name="Tijdelijke aanduiding voor dianummer 6">
            <a:extLst>
              <a:ext uri="{FF2B5EF4-FFF2-40B4-BE49-F238E27FC236}">
                <a16:creationId xmlns:a16="http://schemas.microsoft.com/office/drawing/2014/main" id="{6B6FB0A2-ADB6-BCF6-8563-7E41B01D8B25}"/>
              </a:ext>
            </a:extLst>
          </p:cNvPr>
          <p:cNvSpPr>
            <a:spLocks noGrp="1"/>
          </p:cNvSpPr>
          <p:nvPr>
            <p:ph type="sldNum" sz="quarter" idx="12"/>
          </p:nvPr>
        </p:nvSpPr>
        <p:spPr/>
        <p:txBody>
          <a:bodyPr/>
          <a:lstStyle>
            <a:lvl1pPr>
              <a:defRPr>
                <a:solidFill>
                  <a:schemeClr val="bg1"/>
                </a:solidFill>
              </a:defRPr>
            </a:lvl1pPr>
          </a:lstStyle>
          <a:p>
            <a:fld id="{A54F5C66-33D8-4556-8B7A-23AD68C3AE88}" type="slidenum">
              <a:rPr lang="nl-NL" smtClean="0"/>
              <a:pPr/>
              <a:t>‹#›</a:t>
            </a:fld>
            <a:endParaRPr lang="nl-NL" dirty="0"/>
          </a:p>
        </p:txBody>
      </p:sp>
      <p:sp>
        <p:nvSpPr>
          <p:cNvPr id="2" name="Tekstvak 1">
            <a:extLst>
              <a:ext uri="{FF2B5EF4-FFF2-40B4-BE49-F238E27FC236}">
                <a16:creationId xmlns:a16="http://schemas.microsoft.com/office/drawing/2014/main" id="{B6C49557-4022-DEA9-8469-57F6B55E5D9C}"/>
              </a:ext>
            </a:extLst>
          </p:cNvPr>
          <p:cNvSpPr txBox="1"/>
          <p:nvPr userDrawn="1"/>
        </p:nvSpPr>
        <p:spPr>
          <a:xfrm>
            <a:off x="401268" y="535243"/>
            <a:ext cx="8252874" cy="3294620"/>
          </a:xfrm>
          <a:prstGeom prst="rect">
            <a:avLst/>
          </a:prstGeom>
          <a:noFill/>
        </p:spPr>
        <p:txBody>
          <a:bodyPr wrap="square" rtlCol="0">
            <a:spAutoFit/>
          </a:bodyPr>
          <a:lstStyle/>
          <a:p>
            <a:pPr>
              <a:lnSpc>
                <a:spcPts val="3620"/>
              </a:lnSpc>
            </a:pPr>
            <a:r>
              <a:rPr lang="nl-NL" sz="2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VISION</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p>
          <a:p>
            <a:pPr>
              <a:lnSpc>
                <a:spcPts val="3620"/>
              </a:lnSpc>
            </a:pPr>
            <a:r>
              <a:rPr lang="nl-NL" sz="26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Nuclear</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technology</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provides</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solutions</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for</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health </a:t>
            </a:r>
            <a:r>
              <a:rPr lang="nl-NL" sz="26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and</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energy.</a:t>
            </a:r>
          </a:p>
          <a:p>
            <a:pPr>
              <a:lnSpc>
                <a:spcPts val="3620"/>
              </a:lnSpc>
            </a:pPr>
            <a:endPar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endParaRPr>
          </a:p>
          <a:p>
            <a:pPr>
              <a:lnSpc>
                <a:spcPts val="3620"/>
              </a:lnSpc>
            </a:pPr>
            <a:r>
              <a:rPr lang="nl-NL" sz="2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MISSION</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p>
          <a:p>
            <a:pPr>
              <a:lnSpc>
                <a:spcPts val="3620"/>
              </a:lnSpc>
            </a:pP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We </a:t>
            </a:r>
            <a:r>
              <a:rPr lang="nl-NL" sz="26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develop</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and</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deliver</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nuclear</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medicine</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products</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and</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contributeto</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energy </a:t>
            </a:r>
            <a:r>
              <a:rPr lang="nl-NL" sz="26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solutions</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a:t>
            </a:r>
          </a:p>
        </p:txBody>
      </p:sp>
    </p:spTree>
    <p:extLst>
      <p:ext uri="{BB962C8B-B14F-4D97-AF65-F5344CB8AC3E}">
        <p14:creationId xmlns:p14="http://schemas.microsoft.com/office/powerpoint/2010/main" val="23482427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re Values">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5B7777B0-7EAA-83BF-ABE4-753BE10D1E31}"/>
              </a:ext>
            </a:extLst>
          </p:cNvPr>
          <p:cNvSpPr>
            <a:spLocks noGrp="1"/>
          </p:cNvSpPr>
          <p:nvPr>
            <p:ph type="dt" sz="half" idx="10"/>
          </p:nvPr>
        </p:nvSpPr>
        <p:spPr/>
        <p:txBody>
          <a:bodyPr/>
          <a:lstStyle>
            <a:lvl1pPr>
              <a:defRPr sz="1100"/>
            </a:lvl1pPr>
          </a:lstStyle>
          <a:p>
            <a:fld id="{9D987386-FCD6-8842-9003-09CFC7365999}" type="datetime1">
              <a:rPr lang="nl-NL" smtClean="0"/>
              <a:t>9-3-2026</a:t>
            </a:fld>
            <a:endParaRPr lang="nl-NL" dirty="0"/>
          </a:p>
        </p:txBody>
      </p:sp>
      <p:sp>
        <p:nvSpPr>
          <p:cNvPr id="4" name="Tijdelijke aanduiding voor voettekst 3">
            <a:extLst>
              <a:ext uri="{FF2B5EF4-FFF2-40B4-BE49-F238E27FC236}">
                <a16:creationId xmlns:a16="http://schemas.microsoft.com/office/drawing/2014/main" id="{65BB6940-C291-D8A1-B7A5-6C50FF059BE3}"/>
              </a:ext>
            </a:extLst>
          </p:cNvPr>
          <p:cNvSpPr>
            <a:spLocks noGrp="1"/>
          </p:cNvSpPr>
          <p:nvPr>
            <p:ph type="ftr" sz="quarter" idx="11"/>
          </p:nvPr>
        </p:nvSpPr>
        <p:spPr>
          <a:xfrm>
            <a:off x="7102100" y="6302235"/>
            <a:ext cx="4114800" cy="365125"/>
          </a:xfrm>
          <a:prstGeom prst="rect">
            <a:avLst/>
          </a:prstGeom>
        </p:spPr>
        <p:txBody>
          <a:bodyPr/>
          <a:lstStyle/>
          <a:p>
            <a:endParaRPr lang="nl-NL"/>
          </a:p>
        </p:txBody>
      </p:sp>
      <p:sp>
        <p:nvSpPr>
          <p:cNvPr id="5" name="Tijdelijke aanduiding voor dianummer 4">
            <a:extLst>
              <a:ext uri="{FF2B5EF4-FFF2-40B4-BE49-F238E27FC236}">
                <a16:creationId xmlns:a16="http://schemas.microsoft.com/office/drawing/2014/main" id="{187AA570-B2D2-E791-B934-82F4A291CF1B}"/>
              </a:ext>
            </a:extLst>
          </p:cNvPr>
          <p:cNvSpPr>
            <a:spLocks noGrp="1"/>
          </p:cNvSpPr>
          <p:nvPr>
            <p:ph type="sldNum" sz="quarter" idx="12"/>
          </p:nvPr>
        </p:nvSpPr>
        <p:spPr/>
        <p:txBody>
          <a:bodyPr/>
          <a:lstStyle>
            <a:lvl1pPr>
              <a:defRPr>
                <a:solidFill>
                  <a:schemeClr val="bg1"/>
                </a:solidFill>
              </a:defRPr>
            </a:lvl1pPr>
          </a:lstStyle>
          <a:p>
            <a:fld id="{A54F5C66-33D8-4556-8B7A-23AD68C3AE88}" type="slidenum">
              <a:rPr lang="nl-NL" smtClean="0"/>
              <a:pPr/>
              <a:t>‹#›</a:t>
            </a:fld>
            <a:endParaRPr lang="nl-NL" dirty="0"/>
          </a:p>
        </p:txBody>
      </p:sp>
      <p:sp>
        <p:nvSpPr>
          <p:cNvPr id="2" name="Tekstvak 1">
            <a:extLst>
              <a:ext uri="{FF2B5EF4-FFF2-40B4-BE49-F238E27FC236}">
                <a16:creationId xmlns:a16="http://schemas.microsoft.com/office/drawing/2014/main" id="{8AADC20B-920F-22C2-81CF-E0A99F173290}"/>
              </a:ext>
            </a:extLst>
          </p:cNvPr>
          <p:cNvSpPr txBox="1"/>
          <p:nvPr userDrawn="1"/>
        </p:nvSpPr>
        <p:spPr>
          <a:xfrm>
            <a:off x="412154" y="640710"/>
            <a:ext cx="9885731" cy="5119350"/>
          </a:xfrm>
          <a:prstGeom prst="rect">
            <a:avLst/>
          </a:prstGeom>
          <a:noFill/>
        </p:spPr>
        <p:txBody>
          <a:bodyPr wrap="square" rtlCol="0">
            <a:spAutoFit/>
          </a:bodyPr>
          <a:lstStyle/>
          <a:p>
            <a:pPr>
              <a:lnSpc>
                <a:spcPts val="2620"/>
              </a:lnSpc>
            </a:pPr>
            <a:r>
              <a:rPr lang="nl-NL" sz="2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CORE VALUES</a:t>
            </a:r>
          </a:p>
          <a:p>
            <a:pPr>
              <a:lnSpc>
                <a:spcPts val="2620"/>
              </a:lnSpc>
              <a:spcBef>
                <a:spcPts val="600"/>
              </a:spcBef>
            </a:pPr>
            <a:endPar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endParaRPr>
          </a:p>
          <a:p>
            <a:pPr>
              <a:lnSpc>
                <a:spcPts val="2620"/>
              </a:lnSpc>
              <a:spcBef>
                <a:spcPts val="600"/>
              </a:spcBef>
            </a:pPr>
            <a:r>
              <a:rPr lang="nl-NL" sz="2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SAFE</a:t>
            </a:r>
          </a:p>
          <a:p>
            <a:pPr>
              <a:lnSpc>
                <a:spcPts val="2620"/>
              </a:lnSpc>
              <a:spcBef>
                <a:spcPts val="600"/>
              </a:spcBef>
            </a:pP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We care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about</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health,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wellbeing</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and</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environment. Safety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and</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security are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ahabit</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in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our</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daily</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work</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a:t>
            </a:r>
          </a:p>
          <a:p>
            <a:pPr>
              <a:lnSpc>
                <a:spcPts val="2620"/>
              </a:lnSpc>
              <a:spcBef>
                <a:spcPts val="600"/>
              </a:spcBef>
            </a:pPr>
            <a:endPar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endParaRPr>
          </a:p>
          <a:p>
            <a:pPr>
              <a:lnSpc>
                <a:spcPts val="2620"/>
              </a:lnSpc>
              <a:spcBef>
                <a:spcPts val="600"/>
              </a:spcBef>
            </a:pPr>
            <a:r>
              <a:rPr lang="nl-NL" sz="2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RELIABLE</a:t>
            </a:r>
          </a:p>
          <a:p>
            <a:pPr>
              <a:lnSpc>
                <a:spcPts val="2620"/>
              </a:lnSpc>
              <a:spcBef>
                <a:spcPts val="600"/>
              </a:spcBef>
            </a:pP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We are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nuclear</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professionals,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proud</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of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our</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unique</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expertise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and</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operational</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excellence.</a:t>
            </a:r>
          </a:p>
          <a:p>
            <a:pPr>
              <a:lnSpc>
                <a:spcPts val="2620"/>
              </a:lnSpc>
              <a:spcBef>
                <a:spcPts val="600"/>
              </a:spcBef>
            </a:pPr>
            <a:endPar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endParaRPr>
          </a:p>
          <a:p>
            <a:pPr>
              <a:lnSpc>
                <a:spcPts val="2620"/>
              </a:lnSpc>
              <a:spcBef>
                <a:spcPts val="600"/>
              </a:spcBef>
            </a:pPr>
            <a:r>
              <a:rPr lang="nl-NL" sz="2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ENTREPRENEURIAL</a:t>
            </a:r>
          </a:p>
          <a:p>
            <a:pPr>
              <a:lnSpc>
                <a:spcPts val="2620"/>
              </a:lnSpc>
              <a:spcBef>
                <a:spcPts val="600"/>
              </a:spcBef>
            </a:pP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We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create</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playground</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for</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passionate</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people</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We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work</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connected</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with</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customers</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and</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partners.</a:t>
            </a:r>
          </a:p>
        </p:txBody>
      </p:sp>
    </p:spTree>
    <p:extLst>
      <p:ext uri="{BB962C8B-B14F-4D97-AF65-F5344CB8AC3E}">
        <p14:creationId xmlns:p14="http://schemas.microsoft.com/office/powerpoint/2010/main" val="31116112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ey Succes Factors">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5B7777B0-7EAA-83BF-ABE4-753BE10D1E31}"/>
              </a:ext>
            </a:extLst>
          </p:cNvPr>
          <p:cNvSpPr>
            <a:spLocks noGrp="1"/>
          </p:cNvSpPr>
          <p:nvPr>
            <p:ph type="dt" sz="half" idx="10"/>
          </p:nvPr>
        </p:nvSpPr>
        <p:spPr/>
        <p:txBody>
          <a:bodyPr/>
          <a:lstStyle>
            <a:lvl1pPr>
              <a:defRPr sz="1100"/>
            </a:lvl1pPr>
          </a:lstStyle>
          <a:p>
            <a:fld id="{507E7949-E67C-534B-A476-93D27F19E234}" type="datetime1">
              <a:rPr lang="nl-NL" smtClean="0"/>
              <a:t>9-3-2026</a:t>
            </a:fld>
            <a:endParaRPr lang="nl-NL" dirty="0"/>
          </a:p>
        </p:txBody>
      </p:sp>
      <p:sp>
        <p:nvSpPr>
          <p:cNvPr id="4" name="Tijdelijke aanduiding voor voettekst 3">
            <a:extLst>
              <a:ext uri="{FF2B5EF4-FFF2-40B4-BE49-F238E27FC236}">
                <a16:creationId xmlns:a16="http://schemas.microsoft.com/office/drawing/2014/main" id="{65BB6940-C291-D8A1-B7A5-6C50FF059BE3}"/>
              </a:ext>
            </a:extLst>
          </p:cNvPr>
          <p:cNvSpPr>
            <a:spLocks noGrp="1"/>
          </p:cNvSpPr>
          <p:nvPr>
            <p:ph type="ftr" sz="quarter" idx="11"/>
          </p:nvPr>
        </p:nvSpPr>
        <p:spPr>
          <a:xfrm>
            <a:off x="7102100" y="6302235"/>
            <a:ext cx="4114800" cy="365125"/>
          </a:xfrm>
          <a:prstGeom prst="rect">
            <a:avLst/>
          </a:prstGeom>
        </p:spPr>
        <p:txBody>
          <a:bodyPr/>
          <a:lstStyle/>
          <a:p>
            <a:endParaRPr lang="nl-NL"/>
          </a:p>
        </p:txBody>
      </p:sp>
      <p:sp>
        <p:nvSpPr>
          <p:cNvPr id="5" name="Tijdelijke aanduiding voor dianummer 4">
            <a:extLst>
              <a:ext uri="{FF2B5EF4-FFF2-40B4-BE49-F238E27FC236}">
                <a16:creationId xmlns:a16="http://schemas.microsoft.com/office/drawing/2014/main" id="{187AA570-B2D2-E791-B934-82F4A291CF1B}"/>
              </a:ext>
            </a:extLst>
          </p:cNvPr>
          <p:cNvSpPr>
            <a:spLocks noGrp="1"/>
          </p:cNvSpPr>
          <p:nvPr>
            <p:ph type="sldNum" sz="quarter" idx="12"/>
          </p:nvPr>
        </p:nvSpPr>
        <p:spPr/>
        <p:txBody>
          <a:bodyPr/>
          <a:lstStyle>
            <a:lvl1pPr>
              <a:defRPr>
                <a:solidFill>
                  <a:schemeClr val="bg1"/>
                </a:solidFill>
              </a:defRPr>
            </a:lvl1pPr>
          </a:lstStyle>
          <a:p>
            <a:fld id="{A54F5C66-33D8-4556-8B7A-23AD68C3AE88}" type="slidenum">
              <a:rPr lang="nl-NL" smtClean="0"/>
              <a:pPr/>
              <a:t>‹#›</a:t>
            </a:fld>
            <a:endParaRPr lang="nl-NL" dirty="0"/>
          </a:p>
        </p:txBody>
      </p:sp>
      <p:sp>
        <p:nvSpPr>
          <p:cNvPr id="7" name="Tekstvak 6">
            <a:extLst>
              <a:ext uri="{FF2B5EF4-FFF2-40B4-BE49-F238E27FC236}">
                <a16:creationId xmlns:a16="http://schemas.microsoft.com/office/drawing/2014/main" id="{890B392B-4AFE-EC31-50C1-8AF80BE4D509}"/>
              </a:ext>
            </a:extLst>
          </p:cNvPr>
          <p:cNvSpPr txBox="1"/>
          <p:nvPr userDrawn="1"/>
        </p:nvSpPr>
        <p:spPr>
          <a:xfrm>
            <a:off x="433925" y="535243"/>
            <a:ext cx="10654762" cy="4793620"/>
          </a:xfrm>
          <a:prstGeom prst="rect">
            <a:avLst/>
          </a:prstGeom>
          <a:noFill/>
        </p:spPr>
        <p:txBody>
          <a:bodyPr wrap="square" rtlCol="0">
            <a:spAutoFit/>
          </a:bodyPr>
          <a:lstStyle/>
          <a:p>
            <a:pPr>
              <a:lnSpc>
                <a:spcPts val="3620"/>
              </a:lnSpc>
            </a:pPr>
            <a:r>
              <a:rPr lang="nl-NL" sz="2600" b="1" dirty="0">
                <a:solidFill>
                  <a:srgbClr val="FFFFFF"/>
                </a:solidFill>
                <a:ea typeface="Open Sans" panose="020B0606030504020204" pitchFamily="34" charset="0"/>
                <a:cs typeface="Open Sans" panose="020B0606030504020204" pitchFamily="34" charset="0"/>
              </a:rPr>
              <a:t>KEY SUCCES FACTORS</a:t>
            </a:r>
          </a:p>
          <a:p>
            <a:pPr>
              <a:lnSpc>
                <a:spcPts val="3620"/>
              </a:lnSpc>
            </a:pPr>
            <a:endParaRPr lang="nl-NL" sz="2600" dirty="0">
              <a:solidFill>
                <a:srgbClr val="FFFFFF"/>
              </a:solidFill>
              <a:ea typeface="Open Sans" panose="020B0606030504020204" pitchFamily="34" charset="0"/>
              <a:cs typeface="Open Sans" panose="020B0606030504020204" pitchFamily="34" charset="0"/>
            </a:endParaRPr>
          </a:p>
          <a:p>
            <a:pPr marL="457200" indent="-457200">
              <a:spcAft>
                <a:spcPts val="900"/>
              </a:spcAft>
              <a:buFont typeface="Arial" panose="020B0604020202020204" pitchFamily="34" charset="0"/>
              <a:buChar char="•"/>
            </a:pP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We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maintain</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 strong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safety</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culture</a:t>
            </a:r>
          </a:p>
          <a:p>
            <a:pPr marL="457200" indent="-457200">
              <a:spcAft>
                <a:spcPts val="900"/>
              </a:spcAft>
              <a:buFont typeface="Arial" panose="020B0604020202020204" pitchFamily="34" charset="0"/>
              <a:buChar char="•"/>
            </a:pP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We are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one</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team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that</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owns</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the</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whole</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programme</a:t>
            </a:r>
            <a:endPar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endParaRPr>
          </a:p>
          <a:p>
            <a:pPr marL="457200" indent="-457200">
              <a:spcAft>
                <a:spcPts val="900"/>
              </a:spcAft>
              <a:buFont typeface="Arial" panose="020B0604020202020204" pitchFamily="34" charset="0"/>
              <a:buChar char="•"/>
            </a:pP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We stick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to</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the</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agreed</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scope</a:t>
            </a:r>
          </a:p>
          <a:p>
            <a:pPr marL="457200" indent="-457200">
              <a:spcAft>
                <a:spcPts val="900"/>
              </a:spcAft>
              <a:buFont typeface="Arial" panose="020B0604020202020204" pitchFamily="34" charset="0"/>
              <a:buChar char="•"/>
            </a:pP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We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will</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not</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start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construction</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and</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commissioning</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before</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we are ready</a:t>
            </a:r>
          </a:p>
          <a:p>
            <a:pPr marL="457200" indent="-457200">
              <a:spcAft>
                <a:spcPts val="900"/>
              </a:spcAft>
              <a:buFont typeface="Arial" panose="020B0604020202020204" pitchFamily="34" charset="0"/>
              <a:buChar char="•"/>
            </a:pP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We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can</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demonstrate</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that</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we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deliver</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quality</a:t>
            </a:r>
            <a:endPar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endParaRPr>
          </a:p>
          <a:p>
            <a:pPr marL="457200" indent="-457200">
              <a:spcAft>
                <a:spcPts val="900"/>
              </a:spcAft>
              <a:buFont typeface="Arial" panose="020B0604020202020204" pitchFamily="34" charset="0"/>
              <a:buChar char="•"/>
            </a:pP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We have strong stakeholder management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and</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clear</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governance</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t>
            </a:r>
          </a:p>
        </p:txBody>
      </p:sp>
    </p:spTree>
    <p:extLst>
      <p:ext uri="{BB962C8B-B14F-4D97-AF65-F5344CB8AC3E}">
        <p14:creationId xmlns:p14="http://schemas.microsoft.com/office/powerpoint/2010/main" val="3705656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471F7B-7A9B-D87C-3DBA-9908FB442064}"/>
              </a:ext>
            </a:extLst>
          </p:cNvPr>
          <p:cNvSpPr>
            <a:spLocks noGrp="1"/>
          </p:cNvSpPr>
          <p:nvPr>
            <p:ph type="title" hasCustomPrompt="1"/>
          </p:nvPr>
        </p:nvSpPr>
        <p:spPr>
          <a:xfrm>
            <a:off x="815804" y="2253691"/>
            <a:ext cx="3130031" cy="1600200"/>
          </a:xfrm>
          <a:prstGeom prst="rect">
            <a:avLst/>
          </a:prstGeom>
        </p:spPr>
        <p:txBody>
          <a:bodyPr anchor="b"/>
          <a:lstStyle>
            <a:lvl1pPr>
              <a:defRPr sz="3200">
                <a:solidFill>
                  <a:schemeClr val="bg1"/>
                </a:solidFill>
              </a:defRPr>
            </a:lvl1pPr>
          </a:lstStyle>
          <a:p>
            <a:r>
              <a:rPr lang="nl-NL" dirty="0"/>
              <a:t>Agenda</a:t>
            </a:r>
          </a:p>
        </p:txBody>
      </p:sp>
      <p:sp>
        <p:nvSpPr>
          <p:cNvPr id="4" name="Tijdelijke aanduiding voor tekst 3">
            <a:extLst>
              <a:ext uri="{FF2B5EF4-FFF2-40B4-BE49-F238E27FC236}">
                <a16:creationId xmlns:a16="http://schemas.microsoft.com/office/drawing/2014/main" id="{C92BB719-8494-93EF-6DC2-9E9830BEE371}"/>
              </a:ext>
            </a:extLst>
          </p:cNvPr>
          <p:cNvSpPr>
            <a:spLocks noGrp="1"/>
          </p:cNvSpPr>
          <p:nvPr>
            <p:ph type="body" sz="half" idx="2"/>
          </p:nvPr>
        </p:nvSpPr>
        <p:spPr>
          <a:xfrm>
            <a:off x="5225097" y="889778"/>
            <a:ext cx="10856278" cy="5274118"/>
          </a:xfrm>
          <a:prstGeom prst="rect">
            <a:avLst/>
          </a:prstGeom>
        </p:spPr>
        <p:txBody>
          <a:bodyPr/>
          <a:lstStyle>
            <a:lvl1pPr marL="342900" indent="-342900">
              <a:buFont typeface="Arial" panose="020B0604020202020204" pitchFamily="34" charset="0"/>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a:p>
            <a:pPr lvl="0"/>
            <a:r>
              <a:rPr lang="nl-NL" dirty="0"/>
              <a:t>Klikken om de tekststijl van het model te bewerken</a:t>
            </a:r>
          </a:p>
          <a:p>
            <a:pPr lvl="0"/>
            <a:r>
              <a:rPr lang="nl-NL" dirty="0"/>
              <a:t>Klikken om de tekststijl van het model te bewerken</a:t>
            </a:r>
          </a:p>
          <a:p>
            <a:pPr lvl="0"/>
            <a:r>
              <a:rPr lang="nl-NL" dirty="0"/>
              <a:t>Klikken om de tekststijl van het model te bewerken</a:t>
            </a:r>
          </a:p>
          <a:p>
            <a:pPr lvl="0"/>
            <a:r>
              <a:rPr lang="nl-NL" dirty="0"/>
              <a:t>Klikken om de tekststijl van het model te bewerken</a:t>
            </a:r>
          </a:p>
          <a:p>
            <a:pPr lvl="0"/>
            <a:r>
              <a:rPr lang="nl-NL" dirty="0"/>
              <a:t>Klikken om de tekststijl van het model te bewerken</a:t>
            </a:r>
          </a:p>
          <a:p>
            <a:pPr lvl="0"/>
            <a:r>
              <a:rPr lang="nl-NL" dirty="0"/>
              <a:t>Klikken om de tekststijl van het model te bewerken</a:t>
            </a:r>
          </a:p>
          <a:p>
            <a:pPr lvl="0"/>
            <a:r>
              <a:rPr lang="nl-NL" dirty="0"/>
              <a:t>Klikken om de tekststijl van het model te bewerken</a:t>
            </a:r>
          </a:p>
          <a:p>
            <a:pPr lvl="0"/>
            <a:r>
              <a:rPr lang="nl-NL" dirty="0"/>
              <a:t>Klikken om de tekststijl van het model te bewerken</a:t>
            </a:r>
          </a:p>
        </p:txBody>
      </p:sp>
      <p:sp>
        <p:nvSpPr>
          <p:cNvPr id="5" name="Tijdelijke aanduiding voor datum 4">
            <a:extLst>
              <a:ext uri="{FF2B5EF4-FFF2-40B4-BE49-F238E27FC236}">
                <a16:creationId xmlns:a16="http://schemas.microsoft.com/office/drawing/2014/main" id="{59DE5018-2FEF-B73C-A91B-01D49F0A614D}"/>
              </a:ext>
            </a:extLst>
          </p:cNvPr>
          <p:cNvSpPr>
            <a:spLocks noGrp="1"/>
          </p:cNvSpPr>
          <p:nvPr>
            <p:ph type="dt" sz="half" idx="10"/>
          </p:nvPr>
        </p:nvSpPr>
        <p:spPr/>
        <p:txBody>
          <a:bodyPr/>
          <a:lstStyle>
            <a:lvl1pPr>
              <a:defRPr sz="1100"/>
            </a:lvl1pPr>
          </a:lstStyle>
          <a:p>
            <a:fld id="{5249A11E-B7C6-FA41-AA2E-27CE5B09C11D}" type="datetime1">
              <a:rPr lang="nl-NL" smtClean="0"/>
              <a:t>9-3-2026</a:t>
            </a:fld>
            <a:endParaRPr lang="nl-NL" dirty="0"/>
          </a:p>
        </p:txBody>
      </p:sp>
      <p:sp>
        <p:nvSpPr>
          <p:cNvPr id="6" name="Tijdelijke aanduiding voor voettekst 5">
            <a:extLst>
              <a:ext uri="{FF2B5EF4-FFF2-40B4-BE49-F238E27FC236}">
                <a16:creationId xmlns:a16="http://schemas.microsoft.com/office/drawing/2014/main" id="{6C075052-82D7-B6E5-6784-AEF8D61B295D}"/>
              </a:ext>
            </a:extLst>
          </p:cNvPr>
          <p:cNvSpPr>
            <a:spLocks noGrp="1"/>
          </p:cNvSpPr>
          <p:nvPr>
            <p:ph type="ftr" sz="quarter" idx="11"/>
          </p:nvPr>
        </p:nvSpPr>
        <p:spPr>
          <a:xfrm>
            <a:off x="7102100" y="6303300"/>
            <a:ext cx="4114800" cy="365125"/>
          </a:xfrm>
          <a:prstGeom prst="rect">
            <a:avLst/>
          </a:prstGeom>
        </p:spPr>
        <p:txBody>
          <a:bodyPr/>
          <a:lstStyle/>
          <a:p>
            <a:endParaRPr lang="nl-NL" dirty="0"/>
          </a:p>
        </p:txBody>
      </p:sp>
      <p:sp>
        <p:nvSpPr>
          <p:cNvPr id="7" name="Tijdelijke aanduiding voor dianummer 6">
            <a:extLst>
              <a:ext uri="{FF2B5EF4-FFF2-40B4-BE49-F238E27FC236}">
                <a16:creationId xmlns:a16="http://schemas.microsoft.com/office/drawing/2014/main" id="{6B6FB0A2-ADB6-BCF6-8563-7E41B01D8B25}"/>
              </a:ext>
            </a:extLst>
          </p:cNvPr>
          <p:cNvSpPr>
            <a:spLocks noGrp="1"/>
          </p:cNvSpPr>
          <p:nvPr>
            <p:ph type="sldNum" sz="quarter" idx="12"/>
          </p:nvPr>
        </p:nvSpPr>
        <p:spPr/>
        <p:txBody>
          <a:bodyPr/>
          <a:lstStyle/>
          <a:p>
            <a:fld id="{A54F5C66-33D8-4556-8B7A-23AD68C3AE88}" type="slidenum">
              <a:rPr lang="nl-NL" smtClean="0"/>
              <a:t>‹#›</a:t>
            </a:fld>
            <a:endParaRPr lang="nl-NL" dirty="0"/>
          </a:p>
        </p:txBody>
      </p:sp>
    </p:spTree>
    <p:extLst>
      <p:ext uri="{BB962C8B-B14F-4D97-AF65-F5344CB8AC3E}">
        <p14:creationId xmlns:p14="http://schemas.microsoft.com/office/powerpoint/2010/main" val="444314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06ABCD-46C8-E749-98C2-BF60D07F9CD5}"/>
              </a:ext>
            </a:extLst>
          </p:cNvPr>
          <p:cNvSpPr>
            <a:spLocks noGrp="1"/>
          </p:cNvSpPr>
          <p:nvPr>
            <p:ph type="title"/>
          </p:nvPr>
        </p:nvSpPr>
        <p:spPr>
          <a:xfrm>
            <a:off x="403483" y="-80380"/>
            <a:ext cx="10515600" cy="1325563"/>
          </a:xfrm>
        </p:spPr>
        <p:txBody>
          <a:bodyPr/>
          <a:lstStyle/>
          <a:p>
            <a:r>
              <a:rPr lang="nl-NL" dirty="0"/>
              <a:t>Klik om stijl te bewerken</a:t>
            </a:r>
          </a:p>
        </p:txBody>
      </p:sp>
      <p:sp>
        <p:nvSpPr>
          <p:cNvPr id="3" name="Tijdelijke aanduiding voor datum 2">
            <a:extLst>
              <a:ext uri="{FF2B5EF4-FFF2-40B4-BE49-F238E27FC236}">
                <a16:creationId xmlns:a16="http://schemas.microsoft.com/office/drawing/2014/main" id="{5B7777B0-7EAA-83BF-ABE4-753BE10D1E31}"/>
              </a:ext>
            </a:extLst>
          </p:cNvPr>
          <p:cNvSpPr>
            <a:spLocks noGrp="1"/>
          </p:cNvSpPr>
          <p:nvPr>
            <p:ph type="dt" sz="half" idx="10"/>
          </p:nvPr>
        </p:nvSpPr>
        <p:spPr/>
        <p:txBody>
          <a:bodyPr/>
          <a:lstStyle>
            <a:lvl1pPr>
              <a:defRPr sz="1100"/>
            </a:lvl1pPr>
          </a:lstStyle>
          <a:p>
            <a:fld id="{A9BFD5E5-AC0B-4F43-8485-2BCFC6423995}" type="datetime1">
              <a:rPr lang="nl-NL" smtClean="0"/>
              <a:t>9-3-2026</a:t>
            </a:fld>
            <a:endParaRPr lang="nl-NL" dirty="0"/>
          </a:p>
        </p:txBody>
      </p:sp>
      <p:sp>
        <p:nvSpPr>
          <p:cNvPr id="4" name="Tijdelijke aanduiding voor voettekst 3">
            <a:extLst>
              <a:ext uri="{FF2B5EF4-FFF2-40B4-BE49-F238E27FC236}">
                <a16:creationId xmlns:a16="http://schemas.microsoft.com/office/drawing/2014/main" id="{65BB6940-C291-D8A1-B7A5-6C50FF059BE3}"/>
              </a:ext>
            </a:extLst>
          </p:cNvPr>
          <p:cNvSpPr>
            <a:spLocks noGrp="1"/>
          </p:cNvSpPr>
          <p:nvPr>
            <p:ph type="ftr" sz="quarter" idx="11"/>
          </p:nvPr>
        </p:nvSpPr>
        <p:spPr>
          <a:xfrm>
            <a:off x="7102100" y="6302235"/>
            <a:ext cx="4114800" cy="365125"/>
          </a:xfrm>
          <a:prstGeom prst="rect">
            <a:avLst/>
          </a:prstGeom>
        </p:spPr>
        <p:txBody>
          <a:bodyPr/>
          <a:lstStyle/>
          <a:p>
            <a:endParaRPr lang="nl-NL"/>
          </a:p>
        </p:txBody>
      </p:sp>
      <p:sp>
        <p:nvSpPr>
          <p:cNvPr id="5" name="Tijdelijke aanduiding voor dianummer 4">
            <a:extLst>
              <a:ext uri="{FF2B5EF4-FFF2-40B4-BE49-F238E27FC236}">
                <a16:creationId xmlns:a16="http://schemas.microsoft.com/office/drawing/2014/main" id="{187AA570-B2D2-E791-B934-82F4A291CF1B}"/>
              </a:ext>
            </a:extLst>
          </p:cNvPr>
          <p:cNvSpPr>
            <a:spLocks noGrp="1"/>
          </p:cNvSpPr>
          <p:nvPr>
            <p:ph type="sldNum" sz="quarter" idx="12"/>
          </p:nvPr>
        </p:nvSpPr>
        <p:spPr/>
        <p:txBody>
          <a:bodyPr/>
          <a:lstStyle/>
          <a:p>
            <a:fld id="{A54F5C66-33D8-4556-8B7A-23AD68C3AE88}" type="slidenum">
              <a:rPr lang="nl-NL" smtClean="0"/>
              <a:t>‹#›</a:t>
            </a:fld>
            <a:endParaRPr lang="nl-NL" dirty="0"/>
          </a:p>
        </p:txBody>
      </p:sp>
    </p:spTree>
    <p:extLst>
      <p:ext uri="{BB962C8B-B14F-4D97-AF65-F5344CB8AC3E}">
        <p14:creationId xmlns:p14="http://schemas.microsoft.com/office/powerpoint/2010/main" val="267484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471F7B-7A9B-D87C-3DBA-9908FB442064}"/>
              </a:ext>
            </a:extLst>
          </p:cNvPr>
          <p:cNvSpPr>
            <a:spLocks noGrp="1"/>
          </p:cNvSpPr>
          <p:nvPr>
            <p:ph type="title"/>
          </p:nvPr>
        </p:nvSpPr>
        <p:spPr>
          <a:xfrm>
            <a:off x="398360" y="-757866"/>
            <a:ext cx="8628062" cy="1600200"/>
          </a:xfrm>
        </p:spPr>
        <p:txBody>
          <a:bodyPr anchor="b"/>
          <a:lstStyle>
            <a:lvl1pPr>
              <a:defRPr sz="3200"/>
            </a:lvl1pPr>
          </a:lstStyle>
          <a:p>
            <a:r>
              <a:rPr lang="nl-NL" dirty="0"/>
              <a:t>Klik om stijl te bewerken</a:t>
            </a:r>
          </a:p>
        </p:txBody>
      </p:sp>
      <p:sp>
        <p:nvSpPr>
          <p:cNvPr id="4" name="Tijdelijke aanduiding voor tekst 3">
            <a:extLst>
              <a:ext uri="{FF2B5EF4-FFF2-40B4-BE49-F238E27FC236}">
                <a16:creationId xmlns:a16="http://schemas.microsoft.com/office/drawing/2014/main" id="{C92BB719-8494-93EF-6DC2-9E9830BEE371}"/>
              </a:ext>
            </a:extLst>
          </p:cNvPr>
          <p:cNvSpPr>
            <a:spLocks noGrp="1"/>
          </p:cNvSpPr>
          <p:nvPr>
            <p:ph type="body" sz="half" idx="2"/>
          </p:nvPr>
        </p:nvSpPr>
        <p:spPr>
          <a:xfrm>
            <a:off x="424497" y="891379"/>
            <a:ext cx="108562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5" name="Tijdelijke aanduiding voor datum 4">
            <a:extLst>
              <a:ext uri="{FF2B5EF4-FFF2-40B4-BE49-F238E27FC236}">
                <a16:creationId xmlns:a16="http://schemas.microsoft.com/office/drawing/2014/main" id="{59DE5018-2FEF-B73C-A91B-01D49F0A614D}"/>
              </a:ext>
            </a:extLst>
          </p:cNvPr>
          <p:cNvSpPr>
            <a:spLocks noGrp="1"/>
          </p:cNvSpPr>
          <p:nvPr>
            <p:ph type="dt" sz="half" idx="10"/>
          </p:nvPr>
        </p:nvSpPr>
        <p:spPr/>
        <p:txBody>
          <a:bodyPr/>
          <a:lstStyle>
            <a:lvl1pPr>
              <a:defRPr sz="1100"/>
            </a:lvl1pPr>
          </a:lstStyle>
          <a:p>
            <a:fld id="{5249A11E-B7C6-FA41-AA2E-27CE5B09C11D}" type="datetime1">
              <a:rPr lang="nl-NL" smtClean="0"/>
              <a:t>9-3-2026</a:t>
            </a:fld>
            <a:endParaRPr lang="nl-NL" dirty="0"/>
          </a:p>
        </p:txBody>
      </p:sp>
      <p:sp>
        <p:nvSpPr>
          <p:cNvPr id="6" name="Tijdelijke aanduiding voor voettekst 5">
            <a:extLst>
              <a:ext uri="{FF2B5EF4-FFF2-40B4-BE49-F238E27FC236}">
                <a16:creationId xmlns:a16="http://schemas.microsoft.com/office/drawing/2014/main" id="{6C075052-82D7-B6E5-6784-AEF8D61B295D}"/>
              </a:ext>
            </a:extLst>
          </p:cNvPr>
          <p:cNvSpPr>
            <a:spLocks noGrp="1"/>
          </p:cNvSpPr>
          <p:nvPr>
            <p:ph type="ftr" sz="quarter" idx="11"/>
          </p:nvPr>
        </p:nvSpPr>
        <p:spPr>
          <a:xfrm>
            <a:off x="7102100" y="6303300"/>
            <a:ext cx="4114800" cy="365125"/>
          </a:xfrm>
          <a:prstGeom prst="rect">
            <a:avLst/>
          </a:prstGeom>
        </p:spPr>
        <p:txBody>
          <a:bodyPr/>
          <a:lstStyle/>
          <a:p>
            <a:endParaRPr lang="nl-NL" dirty="0"/>
          </a:p>
        </p:txBody>
      </p:sp>
      <p:sp>
        <p:nvSpPr>
          <p:cNvPr id="7" name="Tijdelijke aanduiding voor dianummer 6">
            <a:extLst>
              <a:ext uri="{FF2B5EF4-FFF2-40B4-BE49-F238E27FC236}">
                <a16:creationId xmlns:a16="http://schemas.microsoft.com/office/drawing/2014/main" id="{6B6FB0A2-ADB6-BCF6-8563-7E41B01D8B25}"/>
              </a:ext>
            </a:extLst>
          </p:cNvPr>
          <p:cNvSpPr>
            <a:spLocks noGrp="1"/>
          </p:cNvSpPr>
          <p:nvPr>
            <p:ph type="sldNum" sz="quarter" idx="12"/>
          </p:nvPr>
        </p:nvSpPr>
        <p:spPr/>
        <p:txBody>
          <a:bodyPr/>
          <a:lstStyle/>
          <a:p>
            <a:fld id="{A54F5C66-33D8-4556-8B7A-23AD68C3AE88}" type="slidenum">
              <a:rPr lang="nl-NL" smtClean="0"/>
              <a:t>‹#›</a:t>
            </a:fld>
            <a:endParaRPr lang="nl-NL" dirty="0"/>
          </a:p>
        </p:txBody>
      </p:sp>
    </p:spTree>
    <p:extLst>
      <p:ext uri="{BB962C8B-B14F-4D97-AF65-F5344CB8AC3E}">
        <p14:creationId xmlns:p14="http://schemas.microsoft.com/office/powerpoint/2010/main" val="812414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EBDA39-1001-E7DC-A261-FBA2D34871D7}"/>
              </a:ext>
            </a:extLst>
          </p:cNvPr>
          <p:cNvSpPr>
            <a:spLocks noGrp="1"/>
          </p:cNvSpPr>
          <p:nvPr>
            <p:ph type="title"/>
          </p:nvPr>
        </p:nvSpPr>
        <p:spPr>
          <a:xfrm>
            <a:off x="389137" y="-74819"/>
            <a:ext cx="10515600" cy="1325563"/>
          </a:xfrm>
        </p:spPr>
        <p:txBody>
          <a:bodyPr/>
          <a:lstStyle/>
          <a:p>
            <a:r>
              <a:rPr lang="nl-NL" dirty="0"/>
              <a:t>Klik om stijl te bewerken</a:t>
            </a:r>
          </a:p>
        </p:txBody>
      </p:sp>
      <p:sp>
        <p:nvSpPr>
          <p:cNvPr id="3" name="Tijdelijke aanduiding voor inhoud 2">
            <a:extLst>
              <a:ext uri="{FF2B5EF4-FFF2-40B4-BE49-F238E27FC236}">
                <a16:creationId xmlns:a16="http://schemas.microsoft.com/office/drawing/2014/main" id="{45AF2469-DA86-1AA2-CBE2-25AFA386B4EE}"/>
              </a:ext>
            </a:extLst>
          </p:cNvPr>
          <p:cNvSpPr>
            <a:spLocks noGrp="1"/>
          </p:cNvSpPr>
          <p:nvPr>
            <p:ph idx="1"/>
          </p:nvPr>
        </p:nvSpPr>
        <p:spPr>
          <a:xfrm>
            <a:off x="515937" y="1052513"/>
            <a:ext cx="11160126" cy="4932362"/>
          </a:xfrm>
        </p:spPr>
        <p:txBody>
          <a:bodyPr>
            <a:normAutofit/>
          </a:bodyPr>
          <a:lstStyle>
            <a:lvl1pPr marL="0" indent="0">
              <a:buNone/>
              <a:defRPr sz="1600"/>
            </a:lvl1pPr>
          </a:lstStyle>
          <a:p>
            <a:pPr lvl="0"/>
            <a:r>
              <a:rPr lang="nl-NL" dirty="0"/>
              <a:t>Klikken om de tekststijl van het model te bewerken</a:t>
            </a:r>
          </a:p>
        </p:txBody>
      </p:sp>
      <p:sp>
        <p:nvSpPr>
          <p:cNvPr id="4" name="Tijdelijke aanduiding voor datum 3">
            <a:extLst>
              <a:ext uri="{FF2B5EF4-FFF2-40B4-BE49-F238E27FC236}">
                <a16:creationId xmlns:a16="http://schemas.microsoft.com/office/drawing/2014/main" id="{FD58FAA1-46BA-3232-0FEF-B3830A385F17}"/>
              </a:ext>
            </a:extLst>
          </p:cNvPr>
          <p:cNvSpPr>
            <a:spLocks noGrp="1"/>
          </p:cNvSpPr>
          <p:nvPr>
            <p:ph type="dt" sz="half" idx="10"/>
          </p:nvPr>
        </p:nvSpPr>
        <p:spPr>
          <a:xfrm>
            <a:off x="9352470" y="6258727"/>
            <a:ext cx="2743200" cy="365125"/>
          </a:xfrm>
        </p:spPr>
        <p:txBody>
          <a:bodyPr/>
          <a:lstStyle>
            <a:lvl1pPr algn="r">
              <a:defRPr sz="1100" b="1">
                <a:solidFill>
                  <a:srgbClr val="213A8F"/>
                </a:solidFill>
              </a:defRPr>
            </a:lvl1pPr>
          </a:lstStyle>
          <a:p>
            <a:fld id="{F1FC46F0-EEF0-7240-BBD4-631325CFD338}" type="datetime1">
              <a:rPr lang="nl-NL" smtClean="0"/>
              <a:t>9-3-2026</a:t>
            </a:fld>
            <a:endParaRPr lang="nl-NL" dirty="0"/>
          </a:p>
        </p:txBody>
      </p:sp>
      <p:sp>
        <p:nvSpPr>
          <p:cNvPr id="5" name="Tijdelijke aanduiding voor voettekst 4">
            <a:extLst>
              <a:ext uri="{FF2B5EF4-FFF2-40B4-BE49-F238E27FC236}">
                <a16:creationId xmlns:a16="http://schemas.microsoft.com/office/drawing/2014/main" id="{4D3392CF-2ACE-A69B-B943-7ACB58B6829E}"/>
              </a:ext>
            </a:extLst>
          </p:cNvPr>
          <p:cNvSpPr>
            <a:spLocks noGrp="1"/>
          </p:cNvSpPr>
          <p:nvPr>
            <p:ph type="ftr" sz="quarter" idx="11"/>
          </p:nvPr>
        </p:nvSpPr>
        <p:spPr>
          <a:xfrm>
            <a:off x="7102000" y="6303301"/>
            <a:ext cx="4114800" cy="365125"/>
          </a:xfrm>
          <a:prstGeom prst="rect">
            <a:avLst/>
          </a:prstGeom>
        </p:spPr>
        <p:txBody>
          <a:bodyPr/>
          <a:lstStyle>
            <a:lvl1pPr>
              <a:defRPr sz="1200" b="1">
                <a:solidFill>
                  <a:srgbClr val="213A8F"/>
                </a:solidFill>
              </a:defRPr>
            </a:lvl1pPr>
          </a:lstStyle>
          <a:p>
            <a:endParaRPr lang="nl-NL" dirty="0"/>
          </a:p>
        </p:txBody>
      </p:sp>
      <p:sp>
        <p:nvSpPr>
          <p:cNvPr id="6" name="Tijdelijke aanduiding voor dianummer 5">
            <a:extLst>
              <a:ext uri="{FF2B5EF4-FFF2-40B4-BE49-F238E27FC236}">
                <a16:creationId xmlns:a16="http://schemas.microsoft.com/office/drawing/2014/main" id="{B3694ADB-16A4-A350-4FAF-41F61FE10C6D}"/>
              </a:ext>
            </a:extLst>
          </p:cNvPr>
          <p:cNvSpPr>
            <a:spLocks noGrp="1"/>
          </p:cNvSpPr>
          <p:nvPr>
            <p:ph type="sldNum" sz="quarter" idx="12"/>
          </p:nvPr>
        </p:nvSpPr>
        <p:spPr/>
        <p:txBody>
          <a:bodyPr/>
          <a:lstStyle>
            <a:lvl1pPr>
              <a:defRPr sz="900">
                <a:solidFill>
                  <a:srgbClr val="213A8F"/>
                </a:solidFill>
              </a:defRPr>
            </a:lvl1pPr>
          </a:lstStyle>
          <a:p>
            <a:fld id="{A54F5C66-33D8-4556-8B7A-23AD68C3AE88}" type="slidenum">
              <a:rPr lang="nl-NL" smtClean="0"/>
              <a:pPr/>
              <a:t>‹#›</a:t>
            </a:fld>
            <a:endParaRPr lang="nl-NL" dirty="0"/>
          </a:p>
        </p:txBody>
      </p:sp>
    </p:spTree>
    <p:extLst>
      <p:ext uri="{BB962C8B-B14F-4D97-AF65-F5344CB8AC3E}">
        <p14:creationId xmlns:p14="http://schemas.microsoft.com/office/powerpoint/2010/main" val="397761230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Image 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33C34B-BD6B-B842-8D6A-9E06E44552F6}"/>
              </a:ext>
            </a:extLst>
          </p:cNvPr>
          <p:cNvSpPr>
            <a:spLocks noGrp="1"/>
          </p:cNvSpPr>
          <p:nvPr>
            <p:ph type="title"/>
          </p:nvPr>
        </p:nvSpPr>
        <p:spPr>
          <a:xfrm>
            <a:off x="404973" y="-748769"/>
            <a:ext cx="7296219" cy="1600200"/>
          </a:xfrm>
        </p:spPr>
        <p:txBody>
          <a:bodyPr anchor="b"/>
          <a:lstStyle>
            <a:lvl1pPr>
              <a:defRPr sz="3200"/>
            </a:lvl1pPr>
          </a:lstStyle>
          <a:p>
            <a:r>
              <a:rPr lang="nl-NL" dirty="0"/>
              <a:t>Klik om stijl te bewerken</a:t>
            </a:r>
          </a:p>
        </p:txBody>
      </p:sp>
      <p:sp>
        <p:nvSpPr>
          <p:cNvPr id="4" name="Tijdelijke aanduiding voor tekst 3">
            <a:extLst>
              <a:ext uri="{FF2B5EF4-FFF2-40B4-BE49-F238E27FC236}">
                <a16:creationId xmlns:a16="http://schemas.microsoft.com/office/drawing/2014/main" id="{D65D2F15-14A8-7305-0C87-1DFC43A4C8D9}"/>
              </a:ext>
            </a:extLst>
          </p:cNvPr>
          <p:cNvSpPr>
            <a:spLocks noGrp="1"/>
          </p:cNvSpPr>
          <p:nvPr>
            <p:ph type="body" sz="half" idx="2"/>
          </p:nvPr>
        </p:nvSpPr>
        <p:spPr>
          <a:xfrm>
            <a:off x="424496" y="881440"/>
            <a:ext cx="558006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5" name="Tijdelijke aanduiding voor datum 4">
            <a:extLst>
              <a:ext uri="{FF2B5EF4-FFF2-40B4-BE49-F238E27FC236}">
                <a16:creationId xmlns:a16="http://schemas.microsoft.com/office/drawing/2014/main" id="{22EB5171-DE10-53A6-768A-04F4B5B19E47}"/>
              </a:ext>
            </a:extLst>
          </p:cNvPr>
          <p:cNvSpPr>
            <a:spLocks noGrp="1"/>
          </p:cNvSpPr>
          <p:nvPr>
            <p:ph type="dt" sz="half" idx="10"/>
          </p:nvPr>
        </p:nvSpPr>
        <p:spPr/>
        <p:txBody>
          <a:bodyPr/>
          <a:lstStyle>
            <a:lvl1pPr>
              <a:defRPr sz="1100"/>
            </a:lvl1pPr>
          </a:lstStyle>
          <a:p>
            <a:fld id="{39CAE1CB-C49E-1D49-B460-BF609A337EA9}" type="datetime1">
              <a:rPr lang="nl-NL" smtClean="0"/>
              <a:t>9-3-2026</a:t>
            </a:fld>
            <a:endParaRPr lang="nl-NL" dirty="0"/>
          </a:p>
        </p:txBody>
      </p:sp>
      <p:sp>
        <p:nvSpPr>
          <p:cNvPr id="6" name="Tijdelijke aanduiding voor voettekst 5">
            <a:extLst>
              <a:ext uri="{FF2B5EF4-FFF2-40B4-BE49-F238E27FC236}">
                <a16:creationId xmlns:a16="http://schemas.microsoft.com/office/drawing/2014/main" id="{B6163BDD-7C3A-C560-1B4E-18FF37A56337}"/>
              </a:ext>
            </a:extLst>
          </p:cNvPr>
          <p:cNvSpPr>
            <a:spLocks noGrp="1"/>
          </p:cNvSpPr>
          <p:nvPr>
            <p:ph type="ftr" sz="quarter" idx="11"/>
          </p:nvPr>
        </p:nvSpPr>
        <p:spPr>
          <a:xfrm>
            <a:off x="7101105" y="6301169"/>
            <a:ext cx="4114800" cy="365125"/>
          </a:xfrm>
          <a:prstGeom prst="rect">
            <a:avLst/>
          </a:prstGeom>
        </p:spPr>
        <p:txBody>
          <a:bodyPr/>
          <a:lstStyle/>
          <a:p>
            <a:endParaRPr lang="nl-NL" dirty="0"/>
          </a:p>
        </p:txBody>
      </p:sp>
      <p:sp>
        <p:nvSpPr>
          <p:cNvPr id="7" name="Tijdelijke aanduiding voor dianummer 6">
            <a:extLst>
              <a:ext uri="{FF2B5EF4-FFF2-40B4-BE49-F238E27FC236}">
                <a16:creationId xmlns:a16="http://schemas.microsoft.com/office/drawing/2014/main" id="{AF21CF7B-7C0E-1326-BF4A-3A398E64B03C}"/>
              </a:ext>
            </a:extLst>
          </p:cNvPr>
          <p:cNvSpPr>
            <a:spLocks noGrp="1"/>
          </p:cNvSpPr>
          <p:nvPr>
            <p:ph type="sldNum" sz="quarter" idx="12"/>
          </p:nvPr>
        </p:nvSpPr>
        <p:spPr/>
        <p:txBody>
          <a:bodyPr/>
          <a:lstStyle/>
          <a:p>
            <a:fld id="{A54F5C66-33D8-4556-8B7A-23AD68C3AE88}" type="slidenum">
              <a:rPr lang="nl-NL" smtClean="0"/>
              <a:t>‹#›</a:t>
            </a:fld>
            <a:endParaRPr lang="nl-NL" dirty="0"/>
          </a:p>
        </p:txBody>
      </p:sp>
      <p:sp>
        <p:nvSpPr>
          <p:cNvPr id="8" name="Tijdelijke aanduiding voor afbeelding 2">
            <a:extLst>
              <a:ext uri="{FF2B5EF4-FFF2-40B4-BE49-F238E27FC236}">
                <a16:creationId xmlns:a16="http://schemas.microsoft.com/office/drawing/2014/main" id="{F645DE16-7FB9-A528-554F-360F9F7E611C}"/>
              </a:ext>
            </a:extLst>
          </p:cNvPr>
          <p:cNvSpPr>
            <a:spLocks noGrp="1"/>
          </p:cNvSpPr>
          <p:nvPr>
            <p:ph type="pic" idx="1"/>
          </p:nvPr>
        </p:nvSpPr>
        <p:spPr>
          <a:xfrm>
            <a:off x="6095999" y="1052513"/>
            <a:ext cx="5580063" cy="49323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Tree>
    <p:extLst>
      <p:ext uri="{BB962C8B-B14F-4D97-AF65-F5344CB8AC3E}">
        <p14:creationId xmlns:p14="http://schemas.microsoft.com/office/powerpoint/2010/main" val="383862155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Image 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33C34B-BD6B-B842-8D6A-9E06E44552F6}"/>
              </a:ext>
            </a:extLst>
          </p:cNvPr>
          <p:cNvSpPr>
            <a:spLocks noGrp="1"/>
          </p:cNvSpPr>
          <p:nvPr>
            <p:ph type="title"/>
          </p:nvPr>
        </p:nvSpPr>
        <p:spPr>
          <a:xfrm>
            <a:off x="404973" y="-748769"/>
            <a:ext cx="7296219" cy="1600200"/>
          </a:xfrm>
        </p:spPr>
        <p:txBody>
          <a:bodyPr anchor="b"/>
          <a:lstStyle>
            <a:lvl1pPr>
              <a:defRPr sz="3200">
                <a:latin typeface="+mj-lt"/>
                <a:ea typeface="Open Sans SemiBold" pitchFamily="2" charset="0"/>
                <a:cs typeface="Open Sans SemiBold" pitchFamily="2" charset="0"/>
              </a:defRPr>
            </a:lvl1pPr>
          </a:lstStyle>
          <a:p>
            <a:r>
              <a:rPr lang="nl-NL" dirty="0"/>
              <a:t>Klik om stijl te bewerken</a:t>
            </a:r>
          </a:p>
        </p:txBody>
      </p:sp>
      <p:sp>
        <p:nvSpPr>
          <p:cNvPr id="4" name="Tijdelijke aanduiding voor tekst 3">
            <a:extLst>
              <a:ext uri="{FF2B5EF4-FFF2-40B4-BE49-F238E27FC236}">
                <a16:creationId xmlns:a16="http://schemas.microsoft.com/office/drawing/2014/main" id="{D65D2F15-14A8-7305-0C87-1DFC43A4C8D9}"/>
              </a:ext>
            </a:extLst>
          </p:cNvPr>
          <p:cNvSpPr>
            <a:spLocks noGrp="1"/>
          </p:cNvSpPr>
          <p:nvPr>
            <p:ph type="body" sz="half" idx="2"/>
          </p:nvPr>
        </p:nvSpPr>
        <p:spPr>
          <a:xfrm>
            <a:off x="424496" y="881440"/>
            <a:ext cx="7516346" cy="49742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5" name="Tijdelijke aanduiding voor datum 4">
            <a:extLst>
              <a:ext uri="{FF2B5EF4-FFF2-40B4-BE49-F238E27FC236}">
                <a16:creationId xmlns:a16="http://schemas.microsoft.com/office/drawing/2014/main" id="{22EB5171-DE10-53A6-768A-04F4B5B19E47}"/>
              </a:ext>
            </a:extLst>
          </p:cNvPr>
          <p:cNvSpPr>
            <a:spLocks noGrp="1"/>
          </p:cNvSpPr>
          <p:nvPr>
            <p:ph type="dt" sz="half" idx="10"/>
          </p:nvPr>
        </p:nvSpPr>
        <p:spPr/>
        <p:txBody>
          <a:bodyPr/>
          <a:lstStyle>
            <a:lvl1pPr>
              <a:defRPr sz="1100"/>
            </a:lvl1pPr>
          </a:lstStyle>
          <a:p>
            <a:fld id="{39CAE1CB-C49E-1D49-B460-BF609A337EA9}" type="datetime1">
              <a:rPr lang="nl-NL" smtClean="0"/>
              <a:t>9-3-2026</a:t>
            </a:fld>
            <a:endParaRPr lang="nl-NL" dirty="0"/>
          </a:p>
        </p:txBody>
      </p:sp>
      <p:sp>
        <p:nvSpPr>
          <p:cNvPr id="6" name="Tijdelijke aanduiding voor voettekst 5">
            <a:extLst>
              <a:ext uri="{FF2B5EF4-FFF2-40B4-BE49-F238E27FC236}">
                <a16:creationId xmlns:a16="http://schemas.microsoft.com/office/drawing/2014/main" id="{B6163BDD-7C3A-C560-1B4E-18FF37A56337}"/>
              </a:ext>
            </a:extLst>
          </p:cNvPr>
          <p:cNvSpPr>
            <a:spLocks noGrp="1"/>
          </p:cNvSpPr>
          <p:nvPr>
            <p:ph type="ftr" sz="quarter" idx="11"/>
          </p:nvPr>
        </p:nvSpPr>
        <p:spPr>
          <a:xfrm>
            <a:off x="7101105" y="6301169"/>
            <a:ext cx="4114800" cy="365125"/>
          </a:xfrm>
          <a:prstGeom prst="rect">
            <a:avLst/>
          </a:prstGeom>
        </p:spPr>
        <p:txBody>
          <a:bodyPr/>
          <a:lstStyle/>
          <a:p>
            <a:endParaRPr lang="nl-NL" dirty="0"/>
          </a:p>
        </p:txBody>
      </p:sp>
      <p:sp>
        <p:nvSpPr>
          <p:cNvPr id="7" name="Tijdelijke aanduiding voor dianummer 6">
            <a:extLst>
              <a:ext uri="{FF2B5EF4-FFF2-40B4-BE49-F238E27FC236}">
                <a16:creationId xmlns:a16="http://schemas.microsoft.com/office/drawing/2014/main" id="{AF21CF7B-7C0E-1326-BF4A-3A398E64B03C}"/>
              </a:ext>
            </a:extLst>
          </p:cNvPr>
          <p:cNvSpPr>
            <a:spLocks noGrp="1"/>
          </p:cNvSpPr>
          <p:nvPr>
            <p:ph type="sldNum" sz="quarter" idx="12"/>
          </p:nvPr>
        </p:nvSpPr>
        <p:spPr/>
        <p:txBody>
          <a:bodyPr/>
          <a:lstStyle/>
          <a:p>
            <a:fld id="{A54F5C66-33D8-4556-8B7A-23AD68C3AE88}" type="slidenum">
              <a:rPr lang="nl-NL" smtClean="0"/>
              <a:t>‹#›</a:t>
            </a:fld>
            <a:endParaRPr lang="nl-NL" dirty="0"/>
          </a:p>
        </p:txBody>
      </p:sp>
      <p:sp>
        <p:nvSpPr>
          <p:cNvPr id="8" name="Tijdelijke aanduiding voor afbeelding 2">
            <a:extLst>
              <a:ext uri="{FF2B5EF4-FFF2-40B4-BE49-F238E27FC236}">
                <a16:creationId xmlns:a16="http://schemas.microsoft.com/office/drawing/2014/main" id="{F645DE16-7FB9-A528-554F-360F9F7E611C}"/>
              </a:ext>
            </a:extLst>
          </p:cNvPr>
          <p:cNvSpPr>
            <a:spLocks noGrp="1"/>
          </p:cNvSpPr>
          <p:nvPr>
            <p:ph type="pic" idx="1"/>
          </p:nvPr>
        </p:nvSpPr>
        <p:spPr>
          <a:xfrm>
            <a:off x="8115947" y="1052513"/>
            <a:ext cx="3560115" cy="49323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Tree>
    <p:extLst>
      <p:ext uri="{BB962C8B-B14F-4D97-AF65-F5344CB8AC3E}">
        <p14:creationId xmlns:p14="http://schemas.microsoft.com/office/powerpoint/2010/main" val="82569669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 + Image X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33C34B-BD6B-B842-8D6A-9E06E44552F6}"/>
              </a:ext>
            </a:extLst>
          </p:cNvPr>
          <p:cNvSpPr>
            <a:spLocks noGrp="1"/>
          </p:cNvSpPr>
          <p:nvPr>
            <p:ph type="title"/>
          </p:nvPr>
        </p:nvSpPr>
        <p:spPr>
          <a:xfrm>
            <a:off x="404973" y="-748769"/>
            <a:ext cx="7296219" cy="1600200"/>
          </a:xfrm>
        </p:spPr>
        <p:txBody>
          <a:bodyPr anchor="b"/>
          <a:lstStyle>
            <a:lvl1pPr>
              <a:defRPr sz="3200">
                <a:latin typeface="+mj-lt"/>
                <a:ea typeface="Open Sans SemiBold" pitchFamily="2" charset="0"/>
                <a:cs typeface="Open Sans SemiBold" pitchFamily="2" charset="0"/>
              </a:defRPr>
            </a:lvl1pPr>
          </a:lstStyle>
          <a:p>
            <a:r>
              <a:rPr lang="nl-NL" dirty="0"/>
              <a:t>Klik om stijl te bewerken</a:t>
            </a:r>
          </a:p>
        </p:txBody>
      </p:sp>
      <p:sp>
        <p:nvSpPr>
          <p:cNvPr id="5" name="Tijdelijke aanduiding voor datum 4">
            <a:extLst>
              <a:ext uri="{FF2B5EF4-FFF2-40B4-BE49-F238E27FC236}">
                <a16:creationId xmlns:a16="http://schemas.microsoft.com/office/drawing/2014/main" id="{22EB5171-DE10-53A6-768A-04F4B5B19E47}"/>
              </a:ext>
            </a:extLst>
          </p:cNvPr>
          <p:cNvSpPr>
            <a:spLocks noGrp="1"/>
          </p:cNvSpPr>
          <p:nvPr>
            <p:ph type="dt" sz="half" idx="10"/>
          </p:nvPr>
        </p:nvSpPr>
        <p:spPr/>
        <p:txBody>
          <a:bodyPr/>
          <a:lstStyle>
            <a:lvl1pPr>
              <a:defRPr sz="1100"/>
            </a:lvl1pPr>
          </a:lstStyle>
          <a:p>
            <a:fld id="{39CAE1CB-C49E-1D49-B460-BF609A337EA9}" type="datetime1">
              <a:rPr lang="nl-NL" smtClean="0"/>
              <a:t>9-3-2026</a:t>
            </a:fld>
            <a:endParaRPr lang="nl-NL" dirty="0"/>
          </a:p>
        </p:txBody>
      </p:sp>
      <p:sp>
        <p:nvSpPr>
          <p:cNvPr id="6" name="Tijdelijke aanduiding voor voettekst 5">
            <a:extLst>
              <a:ext uri="{FF2B5EF4-FFF2-40B4-BE49-F238E27FC236}">
                <a16:creationId xmlns:a16="http://schemas.microsoft.com/office/drawing/2014/main" id="{B6163BDD-7C3A-C560-1B4E-18FF37A56337}"/>
              </a:ext>
            </a:extLst>
          </p:cNvPr>
          <p:cNvSpPr>
            <a:spLocks noGrp="1"/>
          </p:cNvSpPr>
          <p:nvPr>
            <p:ph type="ftr" sz="quarter" idx="11"/>
          </p:nvPr>
        </p:nvSpPr>
        <p:spPr>
          <a:xfrm>
            <a:off x="7101105" y="6301169"/>
            <a:ext cx="4114800" cy="365125"/>
          </a:xfrm>
          <a:prstGeom prst="rect">
            <a:avLst/>
          </a:prstGeom>
        </p:spPr>
        <p:txBody>
          <a:bodyPr/>
          <a:lstStyle/>
          <a:p>
            <a:endParaRPr lang="nl-NL" dirty="0"/>
          </a:p>
        </p:txBody>
      </p:sp>
      <p:sp>
        <p:nvSpPr>
          <p:cNvPr id="7" name="Tijdelijke aanduiding voor dianummer 6">
            <a:extLst>
              <a:ext uri="{FF2B5EF4-FFF2-40B4-BE49-F238E27FC236}">
                <a16:creationId xmlns:a16="http://schemas.microsoft.com/office/drawing/2014/main" id="{AF21CF7B-7C0E-1326-BF4A-3A398E64B03C}"/>
              </a:ext>
            </a:extLst>
          </p:cNvPr>
          <p:cNvSpPr>
            <a:spLocks noGrp="1"/>
          </p:cNvSpPr>
          <p:nvPr>
            <p:ph type="sldNum" sz="quarter" idx="12"/>
          </p:nvPr>
        </p:nvSpPr>
        <p:spPr/>
        <p:txBody>
          <a:bodyPr/>
          <a:lstStyle/>
          <a:p>
            <a:fld id="{A54F5C66-33D8-4556-8B7A-23AD68C3AE88}" type="slidenum">
              <a:rPr lang="nl-NL" smtClean="0"/>
              <a:t>‹#›</a:t>
            </a:fld>
            <a:endParaRPr lang="nl-NL" dirty="0"/>
          </a:p>
        </p:txBody>
      </p:sp>
      <p:sp>
        <p:nvSpPr>
          <p:cNvPr id="3" name="Tijdelijke aanduiding voor tekst 3">
            <a:extLst>
              <a:ext uri="{FF2B5EF4-FFF2-40B4-BE49-F238E27FC236}">
                <a16:creationId xmlns:a16="http://schemas.microsoft.com/office/drawing/2014/main" id="{62063C29-6578-2CAC-69B1-3E99EF6B1FC7}"/>
              </a:ext>
            </a:extLst>
          </p:cNvPr>
          <p:cNvSpPr>
            <a:spLocks noGrp="1"/>
          </p:cNvSpPr>
          <p:nvPr>
            <p:ph type="body" sz="half" idx="2"/>
          </p:nvPr>
        </p:nvSpPr>
        <p:spPr>
          <a:xfrm>
            <a:off x="426487" y="883550"/>
            <a:ext cx="11160124" cy="55636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9" name="Tijdelijke aanduiding voor afbeelding 2">
            <a:extLst>
              <a:ext uri="{FF2B5EF4-FFF2-40B4-BE49-F238E27FC236}">
                <a16:creationId xmlns:a16="http://schemas.microsoft.com/office/drawing/2014/main" id="{D504E8EF-C46E-8844-7EDC-8591915C59AE}"/>
              </a:ext>
            </a:extLst>
          </p:cNvPr>
          <p:cNvSpPr>
            <a:spLocks noGrp="1"/>
          </p:cNvSpPr>
          <p:nvPr>
            <p:ph type="pic" idx="1"/>
          </p:nvPr>
        </p:nvSpPr>
        <p:spPr>
          <a:xfrm>
            <a:off x="515937" y="2454442"/>
            <a:ext cx="11160125" cy="353043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Tree>
    <p:extLst>
      <p:ext uri="{BB962C8B-B14F-4D97-AF65-F5344CB8AC3E}">
        <p14:creationId xmlns:p14="http://schemas.microsoft.com/office/powerpoint/2010/main" val="3160846265"/>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image" Target="../media/image3.png"/><Relationship Id="rId4" Type="http://schemas.openxmlformats.org/officeDocument/2006/relationships/slideLayout" Target="../slideLayouts/slideLayout7.xml"/><Relationship Id="rId9"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3.png"/><Relationship Id="rId4" Type="http://schemas.openxmlformats.org/officeDocument/2006/relationships/slideLayout" Target="../slideLayouts/slideLayout14.xml"/><Relationship Id="rId9"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3.png"/><Relationship Id="rId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3.png"/><Relationship Id="rId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24.xml"/><Relationship Id="rId7"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C90E1AAB-62DE-81EA-58F5-19235B74621B}"/>
              </a:ext>
            </a:extLst>
          </p:cNvPr>
          <p:cNvSpPr/>
          <p:nvPr userDrawn="1"/>
        </p:nvSpPr>
        <p:spPr>
          <a:xfrm>
            <a:off x="13585" y="-6627"/>
            <a:ext cx="8140700" cy="6858000"/>
          </a:xfrm>
          <a:prstGeom prst="rect">
            <a:avLst/>
          </a:prstGeom>
          <a:solidFill>
            <a:srgbClr val="213A8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9" name="Afbeelding 8">
            <a:extLst>
              <a:ext uri="{FF2B5EF4-FFF2-40B4-BE49-F238E27FC236}">
                <a16:creationId xmlns:a16="http://schemas.microsoft.com/office/drawing/2014/main" id="{F40B3D6F-A0BD-55BA-6681-2456C784BA15}"/>
              </a:ext>
            </a:extLst>
          </p:cNvPr>
          <p:cNvPicPr>
            <a:picLocks noChangeAspect="1"/>
          </p:cNvPicPr>
          <p:nvPr userDrawn="1"/>
        </p:nvPicPr>
        <p:blipFill>
          <a:blip r:embed="rId4"/>
          <a:srcRect/>
          <a:stretch/>
        </p:blipFill>
        <p:spPr>
          <a:xfrm>
            <a:off x="-5621517" y="-1293613"/>
            <a:ext cx="9601200" cy="10143385"/>
          </a:xfrm>
          <a:prstGeom prst="rect">
            <a:avLst/>
          </a:prstGeom>
        </p:spPr>
      </p:pic>
      <p:pic>
        <p:nvPicPr>
          <p:cNvPr id="10" name="Afbeelding 9" descr="Afbeelding met tekst, Lettertype, Graphics, grafische vormgeving&#10;&#10;Automatisch gegenereerde beschrijving">
            <a:extLst>
              <a:ext uri="{FF2B5EF4-FFF2-40B4-BE49-F238E27FC236}">
                <a16:creationId xmlns:a16="http://schemas.microsoft.com/office/drawing/2014/main" id="{DC45CC2E-EE51-82A3-CAAE-82D0D953E6E4}"/>
              </a:ext>
            </a:extLst>
          </p:cNvPr>
          <p:cNvPicPr>
            <a:picLocks noChangeAspect="1"/>
          </p:cNvPicPr>
          <p:nvPr userDrawn="1"/>
        </p:nvPicPr>
        <p:blipFill rotWithShape="1">
          <a:blip r:embed="rId5">
            <a:extLst>
              <a:ext uri="{28A0092B-C50C-407E-A947-70E740481C1C}">
                <a14:useLocalDpi xmlns:a14="http://schemas.microsoft.com/office/drawing/2010/main"/>
              </a:ext>
            </a:extLst>
          </a:blip>
          <a:srcRect/>
          <a:stretch/>
        </p:blipFill>
        <p:spPr>
          <a:xfrm>
            <a:off x="938647" y="3854173"/>
            <a:ext cx="2113613" cy="266700"/>
          </a:xfrm>
          <a:prstGeom prst="rect">
            <a:avLst/>
          </a:prstGeom>
        </p:spPr>
      </p:pic>
      <p:sp>
        <p:nvSpPr>
          <p:cNvPr id="13" name="Rechthoek 12">
            <a:extLst>
              <a:ext uri="{FF2B5EF4-FFF2-40B4-BE49-F238E27FC236}">
                <a16:creationId xmlns:a16="http://schemas.microsoft.com/office/drawing/2014/main" id="{9C52D0B4-CB1A-A892-EB68-F4520F42FCC8}"/>
              </a:ext>
            </a:extLst>
          </p:cNvPr>
          <p:cNvSpPr/>
          <p:nvPr userDrawn="1"/>
        </p:nvSpPr>
        <p:spPr>
          <a:xfrm>
            <a:off x="8142523" y="-6627"/>
            <a:ext cx="4039538" cy="6858000"/>
          </a:xfrm>
          <a:prstGeom prst="rect">
            <a:avLst/>
          </a:prstGeom>
          <a:solidFill>
            <a:srgbClr val="F3F1E5">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4" name="Afbeelding 13">
            <a:extLst>
              <a:ext uri="{FF2B5EF4-FFF2-40B4-BE49-F238E27FC236}">
                <a16:creationId xmlns:a16="http://schemas.microsoft.com/office/drawing/2014/main" id="{464D5486-1012-F06F-8010-FED9507A8314}"/>
              </a:ext>
            </a:extLst>
          </p:cNvPr>
          <p:cNvPicPr>
            <a:picLocks noChangeAspect="1"/>
          </p:cNvPicPr>
          <p:nvPr userDrawn="1"/>
        </p:nvPicPr>
        <p:blipFill>
          <a:blip r:embed="rId6"/>
          <a:srcRect/>
          <a:stretch/>
        </p:blipFill>
        <p:spPr>
          <a:xfrm>
            <a:off x="9183998" y="2546073"/>
            <a:ext cx="2113613" cy="1828799"/>
          </a:xfrm>
          <a:prstGeom prst="rect">
            <a:avLst/>
          </a:prstGeom>
        </p:spPr>
      </p:pic>
    </p:spTree>
    <p:extLst>
      <p:ext uri="{BB962C8B-B14F-4D97-AF65-F5344CB8AC3E}">
        <p14:creationId xmlns:p14="http://schemas.microsoft.com/office/powerpoint/2010/main" val="3786227292"/>
      </p:ext>
    </p:extLst>
  </p:cSld>
  <p:clrMap bg1="lt1" tx1="dk1" bg2="lt2" tx2="dk2" accent1="accent1" accent2="accent2" accent3="accent3" accent4="accent4" accent5="accent5" accent6="accent6" hlink="hlink" folHlink="folHlink"/>
  <p:sldLayoutIdLst>
    <p:sldLayoutId id="2147483698" r:id="rId1"/>
    <p:sldLayoutId id="2147483699" r:id="rId2"/>
  </p:sldLayoutIdLst>
  <p:hf hdr="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CCC5A84C-2CDB-F37D-C28E-D634F5592D2E}"/>
              </a:ext>
            </a:extLst>
          </p:cNvPr>
          <p:cNvSpPr/>
          <p:nvPr userDrawn="1"/>
        </p:nvSpPr>
        <p:spPr>
          <a:xfrm>
            <a:off x="0" y="0"/>
            <a:ext cx="12192000" cy="6858000"/>
          </a:xfrm>
          <a:prstGeom prst="rect">
            <a:avLst/>
          </a:prstGeom>
          <a:solidFill>
            <a:srgbClr val="F3F1E5">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mn-lt"/>
            </a:endParaRPr>
          </a:p>
        </p:txBody>
      </p:sp>
      <p:pic>
        <p:nvPicPr>
          <p:cNvPr id="11" name="Afbeelding 10">
            <a:extLst>
              <a:ext uri="{FF2B5EF4-FFF2-40B4-BE49-F238E27FC236}">
                <a16:creationId xmlns:a16="http://schemas.microsoft.com/office/drawing/2014/main" id="{1E22EB9A-2CD3-BD2D-1C62-8CF0464C8382}"/>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11280774" y="6158841"/>
            <a:ext cx="719139" cy="78384"/>
          </a:xfrm>
          <a:prstGeom prst="rect">
            <a:avLst/>
          </a:prstGeom>
        </p:spPr>
      </p:pic>
      <p:sp>
        <p:nvSpPr>
          <p:cNvPr id="4" name="Tijdelijke aanduiding voor datum 3">
            <a:extLst>
              <a:ext uri="{FF2B5EF4-FFF2-40B4-BE49-F238E27FC236}">
                <a16:creationId xmlns:a16="http://schemas.microsoft.com/office/drawing/2014/main" id="{B10275F9-4803-6B3B-1780-73DA43F7F46D}"/>
              </a:ext>
            </a:extLst>
          </p:cNvPr>
          <p:cNvSpPr>
            <a:spLocks noGrp="1"/>
          </p:cNvSpPr>
          <p:nvPr>
            <p:ph type="dt" sz="half" idx="2"/>
          </p:nvPr>
        </p:nvSpPr>
        <p:spPr>
          <a:xfrm>
            <a:off x="11087613" y="6260123"/>
            <a:ext cx="1008866" cy="365125"/>
          </a:xfrm>
          <a:prstGeom prst="rect">
            <a:avLst/>
          </a:prstGeom>
        </p:spPr>
        <p:txBody>
          <a:bodyPr vert="horz" lIns="91440" tIns="45720" rIns="91440" bIns="45720" rtlCol="0" anchor="ctr"/>
          <a:lstStyle>
            <a:lvl1pPr algn="r">
              <a:defRPr sz="1100" b="1">
                <a:solidFill>
                  <a:srgbClr val="213A8F"/>
                </a:solidFill>
              </a:defRPr>
            </a:lvl1pPr>
          </a:lstStyle>
          <a:p>
            <a:fld id="{BA46FC37-4203-DA4F-97AD-009E7F23F679}" type="datetime1">
              <a:rPr lang="nl-NL" smtClean="0"/>
              <a:t>9-3-2026</a:t>
            </a:fld>
            <a:endParaRPr lang="nl-NL" dirty="0"/>
          </a:p>
        </p:txBody>
      </p:sp>
      <p:sp>
        <p:nvSpPr>
          <p:cNvPr id="6" name="Tijdelijke aanduiding voor dianummer 5">
            <a:extLst>
              <a:ext uri="{FF2B5EF4-FFF2-40B4-BE49-F238E27FC236}">
                <a16:creationId xmlns:a16="http://schemas.microsoft.com/office/drawing/2014/main" id="{CA303235-4569-2A1E-DA80-F522A857FD71}"/>
              </a:ext>
            </a:extLst>
          </p:cNvPr>
          <p:cNvSpPr>
            <a:spLocks noGrp="1"/>
          </p:cNvSpPr>
          <p:nvPr>
            <p:ph type="sldNum" sz="quarter" idx="4"/>
          </p:nvPr>
        </p:nvSpPr>
        <p:spPr>
          <a:xfrm>
            <a:off x="11145327" y="6518779"/>
            <a:ext cx="949491" cy="202696"/>
          </a:xfrm>
          <a:prstGeom prst="rect">
            <a:avLst/>
          </a:prstGeom>
        </p:spPr>
        <p:txBody>
          <a:bodyPr vert="horz" lIns="91440" tIns="45720" rIns="91440" bIns="45720" rtlCol="0" anchor="ctr"/>
          <a:lstStyle>
            <a:lvl1pPr algn="r">
              <a:defRPr sz="900" b="0">
                <a:solidFill>
                  <a:srgbClr val="213A8F"/>
                </a:solidFill>
                <a:latin typeface="+mn-lt"/>
              </a:defRPr>
            </a:lvl1pPr>
          </a:lstStyle>
          <a:p>
            <a:r>
              <a:rPr lang="nl-NL" dirty="0"/>
              <a:t> </a:t>
            </a:r>
            <a:fld id="{A54F5C66-33D8-4556-8B7A-23AD68C3AE88}" type="slidenum">
              <a:rPr lang="nl-NL" smtClean="0"/>
              <a:pPr/>
              <a:t>‹#›</a:t>
            </a:fld>
            <a:endParaRPr lang="nl-NL" dirty="0"/>
          </a:p>
        </p:txBody>
      </p:sp>
      <p:sp>
        <p:nvSpPr>
          <p:cNvPr id="5" name="Tijdelijke aanduiding voor voettekst 4">
            <a:extLst>
              <a:ext uri="{FF2B5EF4-FFF2-40B4-BE49-F238E27FC236}">
                <a16:creationId xmlns:a16="http://schemas.microsoft.com/office/drawing/2014/main" id="{FF53D6BF-E175-BD2A-66B0-830E628327F5}"/>
              </a:ext>
            </a:extLst>
          </p:cNvPr>
          <p:cNvSpPr>
            <a:spLocks noGrp="1"/>
          </p:cNvSpPr>
          <p:nvPr>
            <p:ph type="ftr" sz="quarter" idx="3"/>
          </p:nvPr>
        </p:nvSpPr>
        <p:spPr>
          <a:xfrm>
            <a:off x="7101453" y="6304780"/>
            <a:ext cx="4114800" cy="365125"/>
          </a:xfrm>
          <a:prstGeom prst="rect">
            <a:avLst/>
          </a:prstGeom>
        </p:spPr>
        <p:txBody>
          <a:bodyPr/>
          <a:lstStyle>
            <a:lvl1pPr algn="r">
              <a:defRPr sz="1200" b="1">
                <a:solidFill>
                  <a:srgbClr val="213A8F"/>
                </a:solidFill>
              </a:defRPr>
            </a:lvl1pPr>
          </a:lstStyle>
          <a:p>
            <a:endParaRPr lang="nl-NL" dirty="0"/>
          </a:p>
        </p:txBody>
      </p:sp>
      <p:cxnSp>
        <p:nvCxnSpPr>
          <p:cNvPr id="12" name="Rechte verbindingslijn 11">
            <a:extLst>
              <a:ext uri="{FF2B5EF4-FFF2-40B4-BE49-F238E27FC236}">
                <a16:creationId xmlns:a16="http://schemas.microsoft.com/office/drawing/2014/main" id="{C9A61B37-5D5A-D046-582D-2CF965C42D0E}"/>
              </a:ext>
            </a:extLst>
          </p:cNvPr>
          <p:cNvCxnSpPr>
            <a:cxnSpLocks/>
          </p:cNvCxnSpPr>
          <p:nvPr userDrawn="1"/>
        </p:nvCxnSpPr>
        <p:spPr>
          <a:xfrm>
            <a:off x="11216253" y="6374784"/>
            <a:ext cx="0" cy="129820"/>
          </a:xfrm>
          <a:prstGeom prst="line">
            <a:avLst/>
          </a:prstGeom>
          <a:ln>
            <a:solidFill>
              <a:srgbClr val="213A8F"/>
            </a:solidFill>
          </a:ln>
        </p:spPr>
        <p:style>
          <a:lnRef idx="2">
            <a:schemeClr val="accent1"/>
          </a:lnRef>
          <a:fillRef idx="0">
            <a:schemeClr val="accent1"/>
          </a:fillRef>
          <a:effectRef idx="1">
            <a:schemeClr val="accent1"/>
          </a:effectRef>
          <a:fontRef idx="minor">
            <a:schemeClr val="tx1"/>
          </a:fontRef>
        </p:style>
      </p:cxnSp>
      <p:pic>
        <p:nvPicPr>
          <p:cNvPr id="9" name="Afbeelding 8">
            <a:extLst>
              <a:ext uri="{FF2B5EF4-FFF2-40B4-BE49-F238E27FC236}">
                <a16:creationId xmlns:a16="http://schemas.microsoft.com/office/drawing/2014/main" id="{45B9ABAB-1A9A-D0B3-E5C8-F5BAFF598B53}"/>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280774" y="188913"/>
            <a:ext cx="720413" cy="623336"/>
          </a:xfrm>
          <a:prstGeom prst="rect">
            <a:avLst/>
          </a:prstGeom>
        </p:spPr>
      </p:pic>
      <p:sp>
        <p:nvSpPr>
          <p:cNvPr id="8" name="Rechthoek 7">
            <a:extLst>
              <a:ext uri="{FF2B5EF4-FFF2-40B4-BE49-F238E27FC236}">
                <a16:creationId xmlns:a16="http://schemas.microsoft.com/office/drawing/2014/main" id="{F3FE47DD-C69B-579D-E951-60E5E528CB01}"/>
              </a:ext>
            </a:extLst>
          </p:cNvPr>
          <p:cNvSpPr/>
          <p:nvPr userDrawn="1"/>
        </p:nvSpPr>
        <p:spPr>
          <a:xfrm>
            <a:off x="13585" y="-6627"/>
            <a:ext cx="4094738" cy="6858000"/>
          </a:xfrm>
          <a:prstGeom prst="rect">
            <a:avLst/>
          </a:prstGeom>
          <a:solidFill>
            <a:srgbClr val="213A8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0" name="Afbeelding 9">
            <a:extLst>
              <a:ext uri="{FF2B5EF4-FFF2-40B4-BE49-F238E27FC236}">
                <a16:creationId xmlns:a16="http://schemas.microsoft.com/office/drawing/2014/main" id="{5265F367-5817-E4AA-C11F-08C4DA03C60F}"/>
              </a:ext>
            </a:extLst>
          </p:cNvPr>
          <p:cNvPicPr>
            <a:picLocks noChangeAspect="1"/>
          </p:cNvPicPr>
          <p:nvPr userDrawn="1"/>
        </p:nvPicPr>
        <p:blipFill>
          <a:blip r:embed="rId5"/>
          <a:srcRect/>
          <a:stretch/>
        </p:blipFill>
        <p:spPr>
          <a:xfrm>
            <a:off x="-5621517" y="-1293613"/>
            <a:ext cx="9601200" cy="10143385"/>
          </a:xfrm>
          <a:prstGeom prst="rect">
            <a:avLst/>
          </a:prstGeom>
        </p:spPr>
      </p:pic>
      <p:pic>
        <p:nvPicPr>
          <p:cNvPr id="13" name="Afbeelding 12" descr="Afbeelding met tekst, Lettertype, Graphics, grafische vormgeving&#10;&#10;Automatisch gegenereerde beschrijving">
            <a:extLst>
              <a:ext uri="{FF2B5EF4-FFF2-40B4-BE49-F238E27FC236}">
                <a16:creationId xmlns:a16="http://schemas.microsoft.com/office/drawing/2014/main" id="{95D4A285-6975-ACE7-6561-031C9E75CDD3}"/>
              </a:ext>
            </a:extLst>
          </p:cNvPr>
          <p:cNvPicPr>
            <a:picLocks noChangeAspect="1"/>
          </p:cNvPicPr>
          <p:nvPr userDrawn="1"/>
        </p:nvPicPr>
        <p:blipFill rotWithShape="1">
          <a:blip r:embed="rId6">
            <a:extLst>
              <a:ext uri="{28A0092B-C50C-407E-A947-70E740481C1C}">
                <a14:useLocalDpi xmlns:a14="http://schemas.microsoft.com/office/drawing/2010/main"/>
              </a:ext>
            </a:extLst>
          </a:blip>
          <a:srcRect/>
          <a:stretch/>
        </p:blipFill>
        <p:spPr>
          <a:xfrm>
            <a:off x="938647" y="3854173"/>
            <a:ext cx="2113613" cy="266700"/>
          </a:xfrm>
          <a:prstGeom prst="rect">
            <a:avLst/>
          </a:prstGeom>
        </p:spPr>
      </p:pic>
    </p:spTree>
    <p:extLst>
      <p:ext uri="{BB962C8B-B14F-4D97-AF65-F5344CB8AC3E}">
        <p14:creationId xmlns:p14="http://schemas.microsoft.com/office/powerpoint/2010/main" val="3002263681"/>
      </p:ext>
    </p:extLst>
  </p:cSld>
  <p:clrMap bg1="lt1" tx1="dk1" bg2="lt2" tx2="dk2" accent1="accent1" accent2="accent2" accent3="accent3" accent4="accent4" accent5="accent5" accent6="accent6" hlink="hlink" folHlink="folHlink"/>
  <p:sldLayoutIdLst>
    <p:sldLayoutId id="2147483720" r:id="rId1"/>
  </p:sldLayoutIdLst>
  <p:hf hdr="0"/>
  <p:txStyles>
    <p:titleStyle>
      <a:lvl1pPr algn="l" defTabSz="914400" rtl="0" eaLnBrk="1" latinLnBrk="0" hangingPunct="1">
        <a:lnSpc>
          <a:spcPct val="90000"/>
        </a:lnSpc>
        <a:spcBef>
          <a:spcPct val="0"/>
        </a:spcBef>
        <a:buNone/>
        <a:defRPr sz="3200" kern="1200">
          <a:solidFill>
            <a:srgbClr val="213A8F"/>
          </a:solidFill>
          <a:latin typeface="+mj-lt"/>
          <a:ea typeface="+mj-ea"/>
          <a:cs typeface="+mj-cs"/>
        </a:defRPr>
      </a:lvl1pPr>
    </p:titleStyle>
    <p:bodyStyle>
      <a:lvl1pPr marL="228600" indent="-228600" algn="l" defTabSz="914400" rtl="0" eaLnBrk="1" latinLnBrk="0" hangingPunct="1">
        <a:lnSpc>
          <a:spcPct val="150000"/>
        </a:lnSpc>
        <a:spcBef>
          <a:spcPts val="1000"/>
        </a:spcBef>
        <a:buClr>
          <a:srgbClr val="F28E0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Clr>
          <a:srgbClr val="F28E0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Clr>
          <a:srgbClr val="F28E0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Clr>
          <a:srgbClr val="F28E0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Clr>
          <a:srgbClr val="F28E0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325" userDrawn="1">
          <p15:clr>
            <a:srgbClr val="A4A3A4"/>
          </p15:clr>
        </p15:guide>
        <p15:guide id="4" pos="7355" userDrawn="1">
          <p15:clr>
            <a:srgbClr val="A4A3A4"/>
          </p15:clr>
        </p15:guide>
        <p15:guide id="5" orient="horz" pos="663" userDrawn="1">
          <p15:clr>
            <a:srgbClr val="A4A3A4"/>
          </p15:clr>
        </p15:guide>
        <p15:guide id="6" orient="horz" pos="3929" userDrawn="1">
          <p15:clr>
            <a:srgbClr val="A4A3A4"/>
          </p15:clr>
        </p15:guide>
        <p15:guide id="8" orient="horz" pos="119" userDrawn="1">
          <p15:clr>
            <a:srgbClr val="A4A3A4"/>
          </p15:clr>
        </p15:guide>
        <p15:guide id="9" orient="horz" pos="3770" userDrawn="1">
          <p15:clr>
            <a:srgbClr val="A4A3A4"/>
          </p15:clr>
        </p15:guide>
        <p15:guide id="10" pos="7559" userDrawn="1">
          <p15:clr>
            <a:srgbClr val="A4A3A4"/>
          </p15:clr>
        </p15:guide>
        <p15:guide id="11" pos="7106" userDrawn="1">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CCC5A84C-2CDB-F37D-C28E-D634F5592D2E}"/>
              </a:ext>
            </a:extLst>
          </p:cNvPr>
          <p:cNvSpPr/>
          <p:nvPr userDrawn="1"/>
        </p:nvSpPr>
        <p:spPr>
          <a:xfrm>
            <a:off x="0" y="0"/>
            <a:ext cx="12192000" cy="6858000"/>
          </a:xfrm>
          <a:prstGeom prst="rect">
            <a:avLst/>
          </a:prstGeom>
          <a:solidFill>
            <a:srgbClr val="F3F1E5">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mn-lt"/>
            </a:endParaRPr>
          </a:p>
        </p:txBody>
      </p:sp>
      <p:pic>
        <p:nvPicPr>
          <p:cNvPr id="11" name="Afbeelding 10">
            <a:extLst>
              <a:ext uri="{FF2B5EF4-FFF2-40B4-BE49-F238E27FC236}">
                <a16:creationId xmlns:a16="http://schemas.microsoft.com/office/drawing/2014/main" id="{1E22EB9A-2CD3-BD2D-1C62-8CF0464C8382}"/>
              </a:ext>
            </a:extLst>
          </p:cNvPr>
          <p:cNvPicPr>
            <a:picLocks noChangeAspect="1"/>
          </p:cNvPicPr>
          <p:nvPr userDrawn="1"/>
        </p:nvPicPr>
        <p:blipFill rotWithShape="1">
          <a:blip r:embed="rId9">
            <a:extLst>
              <a:ext uri="{28A0092B-C50C-407E-A947-70E740481C1C}">
                <a14:useLocalDpi xmlns:a14="http://schemas.microsoft.com/office/drawing/2010/main"/>
              </a:ext>
            </a:extLst>
          </a:blip>
          <a:srcRect/>
          <a:stretch/>
        </p:blipFill>
        <p:spPr>
          <a:xfrm>
            <a:off x="11280774" y="6158841"/>
            <a:ext cx="719139" cy="78384"/>
          </a:xfrm>
          <a:prstGeom prst="rect">
            <a:avLst/>
          </a:prstGeom>
        </p:spPr>
      </p:pic>
      <p:sp>
        <p:nvSpPr>
          <p:cNvPr id="2" name="Tijdelijke aanduiding voor titel 1">
            <a:extLst>
              <a:ext uri="{FF2B5EF4-FFF2-40B4-BE49-F238E27FC236}">
                <a16:creationId xmlns:a16="http://schemas.microsoft.com/office/drawing/2014/main" id="{D33D191A-CF17-FA49-15AA-9C8E1891B692}"/>
              </a:ext>
            </a:extLst>
          </p:cNvPr>
          <p:cNvSpPr>
            <a:spLocks noGrp="1"/>
          </p:cNvSpPr>
          <p:nvPr>
            <p:ph type="title"/>
          </p:nvPr>
        </p:nvSpPr>
        <p:spPr>
          <a:xfrm>
            <a:off x="404971" y="-86628"/>
            <a:ext cx="1051560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8B0B3FEC-B615-1255-A5EE-E5513BD7A3EA}"/>
              </a:ext>
            </a:extLst>
          </p:cNvPr>
          <p:cNvSpPr>
            <a:spLocks noGrp="1"/>
          </p:cNvSpPr>
          <p:nvPr>
            <p:ph type="body" idx="1"/>
          </p:nvPr>
        </p:nvSpPr>
        <p:spPr>
          <a:xfrm>
            <a:off x="423338" y="807296"/>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B10275F9-4803-6B3B-1780-73DA43F7F46D}"/>
              </a:ext>
            </a:extLst>
          </p:cNvPr>
          <p:cNvSpPr>
            <a:spLocks noGrp="1"/>
          </p:cNvSpPr>
          <p:nvPr>
            <p:ph type="dt" sz="half" idx="2"/>
          </p:nvPr>
        </p:nvSpPr>
        <p:spPr>
          <a:xfrm>
            <a:off x="11087613" y="6260123"/>
            <a:ext cx="1008866" cy="365125"/>
          </a:xfrm>
          <a:prstGeom prst="rect">
            <a:avLst/>
          </a:prstGeom>
        </p:spPr>
        <p:txBody>
          <a:bodyPr vert="horz" lIns="91440" tIns="45720" rIns="91440" bIns="45720" rtlCol="0" anchor="ctr"/>
          <a:lstStyle>
            <a:lvl1pPr algn="r">
              <a:defRPr sz="1100" b="1">
                <a:solidFill>
                  <a:srgbClr val="213A8F"/>
                </a:solidFill>
              </a:defRPr>
            </a:lvl1pPr>
          </a:lstStyle>
          <a:p>
            <a:fld id="{BA46FC37-4203-DA4F-97AD-009E7F23F679}" type="datetime1">
              <a:rPr lang="nl-NL" smtClean="0"/>
              <a:t>9-3-2026</a:t>
            </a:fld>
            <a:endParaRPr lang="nl-NL" dirty="0"/>
          </a:p>
        </p:txBody>
      </p:sp>
      <p:sp>
        <p:nvSpPr>
          <p:cNvPr id="6" name="Tijdelijke aanduiding voor dianummer 5">
            <a:extLst>
              <a:ext uri="{FF2B5EF4-FFF2-40B4-BE49-F238E27FC236}">
                <a16:creationId xmlns:a16="http://schemas.microsoft.com/office/drawing/2014/main" id="{CA303235-4569-2A1E-DA80-F522A857FD71}"/>
              </a:ext>
            </a:extLst>
          </p:cNvPr>
          <p:cNvSpPr>
            <a:spLocks noGrp="1"/>
          </p:cNvSpPr>
          <p:nvPr>
            <p:ph type="sldNum" sz="quarter" idx="4"/>
          </p:nvPr>
        </p:nvSpPr>
        <p:spPr>
          <a:xfrm>
            <a:off x="11145327" y="6518779"/>
            <a:ext cx="949491" cy="202696"/>
          </a:xfrm>
          <a:prstGeom prst="rect">
            <a:avLst/>
          </a:prstGeom>
        </p:spPr>
        <p:txBody>
          <a:bodyPr vert="horz" lIns="91440" tIns="45720" rIns="91440" bIns="45720" rtlCol="0" anchor="ctr"/>
          <a:lstStyle>
            <a:lvl1pPr algn="r">
              <a:defRPr sz="900" b="0">
                <a:solidFill>
                  <a:srgbClr val="213A8F"/>
                </a:solidFill>
                <a:latin typeface="+mn-lt"/>
              </a:defRPr>
            </a:lvl1pPr>
          </a:lstStyle>
          <a:p>
            <a:r>
              <a:rPr lang="nl-NL" dirty="0"/>
              <a:t> </a:t>
            </a:r>
            <a:fld id="{A54F5C66-33D8-4556-8B7A-23AD68C3AE88}" type="slidenum">
              <a:rPr lang="nl-NL" smtClean="0"/>
              <a:pPr/>
              <a:t>‹#›</a:t>
            </a:fld>
            <a:endParaRPr lang="nl-NL" dirty="0"/>
          </a:p>
        </p:txBody>
      </p:sp>
      <p:sp>
        <p:nvSpPr>
          <p:cNvPr id="5" name="Tijdelijke aanduiding voor voettekst 4">
            <a:extLst>
              <a:ext uri="{FF2B5EF4-FFF2-40B4-BE49-F238E27FC236}">
                <a16:creationId xmlns:a16="http://schemas.microsoft.com/office/drawing/2014/main" id="{FF53D6BF-E175-BD2A-66B0-830E628327F5}"/>
              </a:ext>
            </a:extLst>
          </p:cNvPr>
          <p:cNvSpPr>
            <a:spLocks noGrp="1"/>
          </p:cNvSpPr>
          <p:nvPr>
            <p:ph type="ftr" sz="quarter" idx="3"/>
          </p:nvPr>
        </p:nvSpPr>
        <p:spPr>
          <a:xfrm>
            <a:off x="7101453" y="6304780"/>
            <a:ext cx="4114800" cy="365125"/>
          </a:xfrm>
          <a:prstGeom prst="rect">
            <a:avLst/>
          </a:prstGeom>
        </p:spPr>
        <p:txBody>
          <a:bodyPr/>
          <a:lstStyle>
            <a:lvl1pPr algn="r">
              <a:defRPr sz="1200" b="1">
                <a:solidFill>
                  <a:srgbClr val="213A8F"/>
                </a:solidFill>
              </a:defRPr>
            </a:lvl1pPr>
          </a:lstStyle>
          <a:p>
            <a:endParaRPr lang="nl-NL" dirty="0"/>
          </a:p>
        </p:txBody>
      </p:sp>
      <p:cxnSp>
        <p:nvCxnSpPr>
          <p:cNvPr id="12" name="Rechte verbindingslijn 11">
            <a:extLst>
              <a:ext uri="{FF2B5EF4-FFF2-40B4-BE49-F238E27FC236}">
                <a16:creationId xmlns:a16="http://schemas.microsoft.com/office/drawing/2014/main" id="{C9A61B37-5D5A-D046-582D-2CF965C42D0E}"/>
              </a:ext>
            </a:extLst>
          </p:cNvPr>
          <p:cNvCxnSpPr>
            <a:cxnSpLocks/>
          </p:cNvCxnSpPr>
          <p:nvPr userDrawn="1"/>
        </p:nvCxnSpPr>
        <p:spPr>
          <a:xfrm>
            <a:off x="11216253" y="6374784"/>
            <a:ext cx="0" cy="129820"/>
          </a:xfrm>
          <a:prstGeom prst="line">
            <a:avLst/>
          </a:prstGeom>
          <a:ln>
            <a:solidFill>
              <a:srgbClr val="213A8F"/>
            </a:solidFill>
          </a:ln>
        </p:spPr>
        <p:style>
          <a:lnRef idx="2">
            <a:schemeClr val="accent1"/>
          </a:lnRef>
          <a:fillRef idx="0">
            <a:schemeClr val="accent1"/>
          </a:fillRef>
          <a:effectRef idx="1">
            <a:schemeClr val="accent1"/>
          </a:effectRef>
          <a:fontRef idx="minor">
            <a:schemeClr val="tx1"/>
          </a:fontRef>
        </p:style>
      </p:cxnSp>
      <p:pic>
        <p:nvPicPr>
          <p:cNvPr id="9" name="Afbeelding 8">
            <a:extLst>
              <a:ext uri="{FF2B5EF4-FFF2-40B4-BE49-F238E27FC236}">
                <a16:creationId xmlns:a16="http://schemas.microsoft.com/office/drawing/2014/main" id="{45B9ABAB-1A9A-D0B3-E5C8-F5BAFF598B53}"/>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11280774" y="188913"/>
            <a:ext cx="720413" cy="623336"/>
          </a:xfrm>
          <a:prstGeom prst="rect">
            <a:avLst/>
          </a:prstGeom>
        </p:spPr>
      </p:pic>
    </p:spTree>
    <p:extLst>
      <p:ext uri="{BB962C8B-B14F-4D97-AF65-F5344CB8AC3E}">
        <p14:creationId xmlns:p14="http://schemas.microsoft.com/office/powerpoint/2010/main" val="2488527689"/>
      </p:ext>
    </p:extLst>
  </p:cSld>
  <p:clrMap bg1="lt1" tx1="dk1" bg2="lt2" tx2="dk2" accent1="accent1" accent2="accent2" accent3="accent3" accent4="accent4" accent5="accent5" accent6="accent6" hlink="hlink" folHlink="folHlink"/>
  <p:sldLayoutIdLst>
    <p:sldLayoutId id="2147483666" r:id="rId1"/>
    <p:sldLayoutId id="2147483668" r:id="rId2"/>
    <p:sldLayoutId id="2147483662" r:id="rId3"/>
    <p:sldLayoutId id="2147483669" r:id="rId4"/>
    <p:sldLayoutId id="2147483670" r:id="rId5"/>
    <p:sldLayoutId id="2147483674" r:id="rId6"/>
    <p:sldLayoutId id="2147483673" r:id="rId7"/>
  </p:sldLayoutIdLst>
  <p:hf hdr="0"/>
  <p:txStyles>
    <p:titleStyle>
      <a:lvl1pPr algn="l" defTabSz="914400" rtl="0" eaLnBrk="1" latinLnBrk="0" hangingPunct="1">
        <a:lnSpc>
          <a:spcPct val="90000"/>
        </a:lnSpc>
        <a:spcBef>
          <a:spcPct val="0"/>
        </a:spcBef>
        <a:buNone/>
        <a:defRPr sz="3200" kern="1200">
          <a:solidFill>
            <a:srgbClr val="213A8F"/>
          </a:solidFill>
          <a:latin typeface="+mj-lt"/>
          <a:ea typeface="+mj-ea"/>
          <a:cs typeface="+mj-cs"/>
        </a:defRPr>
      </a:lvl1pPr>
    </p:titleStyle>
    <p:bodyStyle>
      <a:lvl1pPr marL="228600" indent="-228600" algn="l" defTabSz="914400" rtl="0" eaLnBrk="1" latinLnBrk="0" hangingPunct="1">
        <a:lnSpc>
          <a:spcPct val="150000"/>
        </a:lnSpc>
        <a:spcBef>
          <a:spcPts val="1000"/>
        </a:spcBef>
        <a:buClr>
          <a:srgbClr val="F28E0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Clr>
          <a:srgbClr val="F28E0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Clr>
          <a:srgbClr val="F28E0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Clr>
          <a:srgbClr val="F28E0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Clr>
          <a:srgbClr val="F28E0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325" userDrawn="1">
          <p15:clr>
            <a:srgbClr val="A4A3A4"/>
          </p15:clr>
        </p15:guide>
        <p15:guide id="4" pos="7355" userDrawn="1">
          <p15:clr>
            <a:srgbClr val="A4A3A4"/>
          </p15:clr>
        </p15:guide>
        <p15:guide id="5" orient="horz" pos="663" userDrawn="1">
          <p15:clr>
            <a:srgbClr val="A4A3A4"/>
          </p15:clr>
        </p15:guide>
        <p15:guide id="6" orient="horz" pos="3929" userDrawn="1">
          <p15:clr>
            <a:srgbClr val="A4A3A4"/>
          </p15:clr>
        </p15:guide>
        <p15:guide id="8" orient="horz" pos="119" userDrawn="1">
          <p15:clr>
            <a:srgbClr val="A4A3A4"/>
          </p15:clr>
        </p15:guide>
        <p15:guide id="9" orient="horz" pos="3770" userDrawn="1">
          <p15:clr>
            <a:srgbClr val="A4A3A4"/>
          </p15:clr>
        </p15:guide>
        <p15:guide id="10" pos="7559" userDrawn="1">
          <p15:clr>
            <a:srgbClr val="A4A3A4"/>
          </p15:clr>
        </p15:guide>
        <p15:guide id="11" pos="7106" userDrawn="1">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1E22EB9A-2CD3-BD2D-1C62-8CF0464C8382}"/>
              </a:ext>
            </a:extLst>
          </p:cNvPr>
          <p:cNvPicPr>
            <a:picLocks noChangeAspect="1"/>
          </p:cNvPicPr>
          <p:nvPr userDrawn="1"/>
        </p:nvPicPr>
        <p:blipFill rotWithShape="1">
          <a:blip r:embed="rId9">
            <a:extLst>
              <a:ext uri="{28A0092B-C50C-407E-A947-70E740481C1C}">
                <a14:useLocalDpi xmlns:a14="http://schemas.microsoft.com/office/drawing/2010/main"/>
              </a:ext>
            </a:extLst>
          </a:blip>
          <a:srcRect/>
          <a:stretch/>
        </p:blipFill>
        <p:spPr>
          <a:xfrm>
            <a:off x="11280774" y="6158841"/>
            <a:ext cx="719139" cy="78384"/>
          </a:xfrm>
          <a:prstGeom prst="rect">
            <a:avLst/>
          </a:prstGeom>
        </p:spPr>
      </p:pic>
      <p:sp>
        <p:nvSpPr>
          <p:cNvPr id="2" name="Tijdelijke aanduiding voor titel 1">
            <a:extLst>
              <a:ext uri="{FF2B5EF4-FFF2-40B4-BE49-F238E27FC236}">
                <a16:creationId xmlns:a16="http://schemas.microsoft.com/office/drawing/2014/main" id="{D33D191A-CF17-FA49-15AA-9C8E1891B692}"/>
              </a:ext>
            </a:extLst>
          </p:cNvPr>
          <p:cNvSpPr>
            <a:spLocks noGrp="1"/>
          </p:cNvSpPr>
          <p:nvPr>
            <p:ph type="title"/>
          </p:nvPr>
        </p:nvSpPr>
        <p:spPr>
          <a:xfrm>
            <a:off x="404971" y="-86628"/>
            <a:ext cx="1051560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8B0B3FEC-B615-1255-A5EE-E5513BD7A3EA}"/>
              </a:ext>
            </a:extLst>
          </p:cNvPr>
          <p:cNvSpPr>
            <a:spLocks noGrp="1"/>
          </p:cNvSpPr>
          <p:nvPr>
            <p:ph type="body" idx="1"/>
          </p:nvPr>
        </p:nvSpPr>
        <p:spPr>
          <a:xfrm>
            <a:off x="423338" y="807296"/>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B10275F9-4803-6B3B-1780-73DA43F7F46D}"/>
              </a:ext>
            </a:extLst>
          </p:cNvPr>
          <p:cNvSpPr>
            <a:spLocks noGrp="1"/>
          </p:cNvSpPr>
          <p:nvPr>
            <p:ph type="dt" sz="half" idx="2"/>
          </p:nvPr>
        </p:nvSpPr>
        <p:spPr>
          <a:xfrm>
            <a:off x="11087613" y="6260123"/>
            <a:ext cx="1008866" cy="365125"/>
          </a:xfrm>
          <a:prstGeom prst="rect">
            <a:avLst/>
          </a:prstGeom>
        </p:spPr>
        <p:txBody>
          <a:bodyPr vert="horz" lIns="91440" tIns="45720" rIns="91440" bIns="45720" rtlCol="0" anchor="ctr"/>
          <a:lstStyle>
            <a:lvl1pPr algn="r">
              <a:defRPr sz="1100" b="1">
                <a:solidFill>
                  <a:srgbClr val="213A8F"/>
                </a:solidFill>
              </a:defRPr>
            </a:lvl1pPr>
          </a:lstStyle>
          <a:p>
            <a:fld id="{BA46FC37-4203-DA4F-97AD-009E7F23F679}" type="datetime1">
              <a:rPr lang="nl-NL" smtClean="0"/>
              <a:t>9-3-2026</a:t>
            </a:fld>
            <a:endParaRPr lang="nl-NL" dirty="0"/>
          </a:p>
        </p:txBody>
      </p:sp>
      <p:sp>
        <p:nvSpPr>
          <p:cNvPr id="6" name="Tijdelijke aanduiding voor dianummer 5">
            <a:extLst>
              <a:ext uri="{FF2B5EF4-FFF2-40B4-BE49-F238E27FC236}">
                <a16:creationId xmlns:a16="http://schemas.microsoft.com/office/drawing/2014/main" id="{CA303235-4569-2A1E-DA80-F522A857FD71}"/>
              </a:ext>
            </a:extLst>
          </p:cNvPr>
          <p:cNvSpPr>
            <a:spLocks noGrp="1"/>
          </p:cNvSpPr>
          <p:nvPr>
            <p:ph type="sldNum" sz="quarter" idx="4"/>
          </p:nvPr>
        </p:nvSpPr>
        <p:spPr>
          <a:xfrm>
            <a:off x="11145327" y="6518779"/>
            <a:ext cx="949491" cy="202696"/>
          </a:xfrm>
          <a:prstGeom prst="rect">
            <a:avLst/>
          </a:prstGeom>
        </p:spPr>
        <p:txBody>
          <a:bodyPr vert="horz" lIns="91440" tIns="45720" rIns="91440" bIns="45720" rtlCol="0" anchor="ctr"/>
          <a:lstStyle>
            <a:lvl1pPr algn="r">
              <a:defRPr sz="900" b="0">
                <a:solidFill>
                  <a:srgbClr val="213A8F"/>
                </a:solidFill>
                <a:latin typeface="+mn-lt"/>
              </a:defRPr>
            </a:lvl1pPr>
          </a:lstStyle>
          <a:p>
            <a:r>
              <a:rPr lang="nl-NL" dirty="0"/>
              <a:t> </a:t>
            </a:r>
            <a:fld id="{A54F5C66-33D8-4556-8B7A-23AD68C3AE88}" type="slidenum">
              <a:rPr lang="nl-NL" smtClean="0"/>
              <a:pPr/>
              <a:t>‹#›</a:t>
            </a:fld>
            <a:endParaRPr lang="nl-NL" dirty="0"/>
          </a:p>
        </p:txBody>
      </p:sp>
      <p:sp>
        <p:nvSpPr>
          <p:cNvPr id="5" name="Tijdelijke aanduiding voor voettekst 4">
            <a:extLst>
              <a:ext uri="{FF2B5EF4-FFF2-40B4-BE49-F238E27FC236}">
                <a16:creationId xmlns:a16="http://schemas.microsoft.com/office/drawing/2014/main" id="{FF53D6BF-E175-BD2A-66B0-830E628327F5}"/>
              </a:ext>
            </a:extLst>
          </p:cNvPr>
          <p:cNvSpPr>
            <a:spLocks noGrp="1"/>
          </p:cNvSpPr>
          <p:nvPr>
            <p:ph type="ftr" sz="quarter" idx="3"/>
          </p:nvPr>
        </p:nvSpPr>
        <p:spPr>
          <a:xfrm>
            <a:off x="7101453" y="6304780"/>
            <a:ext cx="4114800" cy="365125"/>
          </a:xfrm>
          <a:prstGeom prst="rect">
            <a:avLst/>
          </a:prstGeom>
        </p:spPr>
        <p:txBody>
          <a:bodyPr/>
          <a:lstStyle>
            <a:lvl1pPr algn="r">
              <a:defRPr sz="1200" b="1">
                <a:solidFill>
                  <a:srgbClr val="213A8F"/>
                </a:solidFill>
              </a:defRPr>
            </a:lvl1pPr>
          </a:lstStyle>
          <a:p>
            <a:endParaRPr lang="nl-NL" dirty="0"/>
          </a:p>
        </p:txBody>
      </p:sp>
      <p:cxnSp>
        <p:nvCxnSpPr>
          <p:cNvPr id="12" name="Rechte verbindingslijn 11">
            <a:extLst>
              <a:ext uri="{FF2B5EF4-FFF2-40B4-BE49-F238E27FC236}">
                <a16:creationId xmlns:a16="http://schemas.microsoft.com/office/drawing/2014/main" id="{C9A61B37-5D5A-D046-582D-2CF965C42D0E}"/>
              </a:ext>
            </a:extLst>
          </p:cNvPr>
          <p:cNvCxnSpPr>
            <a:cxnSpLocks/>
          </p:cNvCxnSpPr>
          <p:nvPr userDrawn="1"/>
        </p:nvCxnSpPr>
        <p:spPr>
          <a:xfrm>
            <a:off x="11216253" y="6374784"/>
            <a:ext cx="0" cy="129820"/>
          </a:xfrm>
          <a:prstGeom prst="line">
            <a:avLst/>
          </a:prstGeom>
          <a:ln>
            <a:solidFill>
              <a:srgbClr val="213A8F"/>
            </a:solidFill>
          </a:ln>
        </p:spPr>
        <p:style>
          <a:lnRef idx="2">
            <a:schemeClr val="accent1"/>
          </a:lnRef>
          <a:fillRef idx="0">
            <a:schemeClr val="accent1"/>
          </a:fillRef>
          <a:effectRef idx="1">
            <a:schemeClr val="accent1"/>
          </a:effectRef>
          <a:fontRef idx="minor">
            <a:schemeClr val="tx1"/>
          </a:fontRef>
        </p:style>
      </p:cxnSp>
      <p:pic>
        <p:nvPicPr>
          <p:cNvPr id="9" name="Afbeelding 8">
            <a:extLst>
              <a:ext uri="{FF2B5EF4-FFF2-40B4-BE49-F238E27FC236}">
                <a16:creationId xmlns:a16="http://schemas.microsoft.com/office/drawing/2014/main" id="{45B9ABAB-1A9A-D0B3-E5C8-F5BAFF598B53}"/>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11280774" y="188913"/>
            <a:ext cx="720413" cy="623336"/>
          </a:xfrm>
          <a:prstGeom prst="rect">
            <a:avLst/>
          </a:prstGeom>
        </p:spPr>
      </p:pic>
    </p:spTree>
    <p:extLst>
      <p:ext uri="{BB962C8B-B14F-4D97-AF65-F5344CB8AC3E}">
        <p14:creationId xmlns:p14="http://schemas.microsoft.com/office/powerpoint/2010/main" val="304116376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Lst>
  <p:hf hdr="0"/>
  <p:txStyles>
    <p:titleStyle>
      <a:lvl1pPr algn="l" defTabSz="914400" rtl="0" eaLnBrk="1" latinLnBrk="0" hangingPunct="1">
        <a:lnSpc>
          <a:spcPct val="90000"/>
        </a:lnSpc>
        <a:spcBef>
          <a:spcPct val="0"/>
        </a:spcBef>
        <a:buNone/>
        <a:defRPr sz="3200" kern="1200">
          <a:solidFill>
            <a:srgbClr val="213A8F"/>
          </a:solidFill>
          <a:latin typeface="+mj-lt"/>
          <a:ea typeface="+mj-ea"/>
          <a:cs typeface="+mj-cs"/>
        </a:defRPr>
      </a:lvl1pPr>
    </p:titleStyle>
    <p:bodyStyle>
      <a:lvl1pPr marL="228600" indent="-228600" algn="l" defTabSz="914400" rtl="0" eaLnBrk="1" latinLnBrk="0" hangingPunct="1">
        <a:lnSpc>
          <a:spcPct val="150000"/>
        </a:lnSpc>
        <a:spcBef>
          <a:spcPts val="1000"/>
        </a:spcBef>
        <a:buClr>
          <a:srgbClr val="F28E0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Clr>
          <a:srgbClr val="F28E0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Clr>
          <a:srgbClr val="F28E0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Clr>
          <a:srgbClr val="F28E0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Clr>
          <a:srgbClr val="F28E0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325" userDrawn="1">
          <p15:clr>
            <a:srgbClr val="A4A3A4"/>
          </p15:clr>
        </p15:guide>
        <p15:guide id="4" pos="7355" userDrawn="1">
          <p15:clr>
            <a:srgbClr val="A4A3A4"/>
          </p15:clr>
        </p15:guide>
        <p15:guide id="5" orient="horz" pos="663" userDrawn="1">
          <p15:clr>
            <a:srgbClr val="A4A3A4"/>
          </p15:clr>
        </p15:guide>
        <p15:guide id="6" orient="horz" pos="3906" userDrawn="1">
          <p15:clr>
            <a:srgbClr val="A4A3A4"/>
          </p15:clr>
        </p15:guide>
        <p15:guide id="8" orient="horz" pos="119" userDrawn="1">
          <p15:clr>
            <a:srgbClr val="A4A3A4"/>
          </p15:clr>
        </p15:guide>
        <p15:guide id="9" orient="horz" pos="3770" userDrawn="1">
          <p15:clr>
            <a:srgbClr val="A4A3A4"/>
          </p15:clr>
        </p15:guide>
        <p15:guide id="10" pos="7559" userDrawn="1">
          <p15:clr>
            <a:srgbClr val="A4A3A4"/>
          </p15:clr>
        </p15:guide>
        <p15:guide id="11" pos="7106" userDrawn="1">
          <p15:clr>
            <a:srgbClr val="A4A3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CCC5A84C-2CDB-F37D-C28E-D634F5592D2E}"/>
              </a:ext>
            </a:extLst>
          </p:cNvPr>
          <p:cNvSpPr/>
          <p:nvPr userDrawn="1"/>
        </p:nvSpPr>
        <p:spPr>
          <a:xfrm>
            <a:off x="0" y="0"/>
            <a:ext cx="12192000" cy="6858000"/>
          </a:xfrm>
          <a:prstGeom prst="rect">
            <a:avLst/>
          </a:prstGeom>
          <a:solidFill>
            <a:srgbClr val="F3F1E5">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mn-lt"/>
            </a:endParaRPr>
          </a:p>
        </p:txBody>
      </p:sp>
      <p:pic>
        <p:nvPicPr>
          <p:cNvPr id="11" name="Afbeelding 10">
            <a:extLst>
              <a:ext uri="{FF2B5EF4-FFF2-40B4-BE49-F238E27FC236}">
                <a16:creationId xmlns:a16="http://schemas.microsoft.com/office/drawing/2014/main" id="{1E22EB9A-2CD3-BD2D-1C62-8CF0464C8382}"/>
              </a:ext>
            </a:extLst>
          </p:cNvPr>
          <p:cNvPicPr>
            <a:picLocks noChangeAspect="1"/>
          </p:cNvPicPr>
          <p:nvPr userDrawn="1"/>
        </p:nvPicPr>
        <p:blipFill rotWithShape="1">
          <a:blip r:embed="rId4">
            <a:extLst>
              <a:ext uri="{28A0092B-C50C-407E-A947-70E740481C1C}">
                <a14:useLocalDpi xmlns:a14="http://schemas.microsoft.com/office/drawing/2010/main"/>
              </a:ext>
            </a:extLst>
          </a:blip>
          <a:srcRect/>
          <a:stretch/>
        </p:blipFill>
        <p:spPr>
          <a:xfrm>
            <a:off x="11280774" y="6158841"/>
            <a:ext cx="719139" cy="78384"/>
          </a:xfrm>
          <a:prstGeom prst="rect">
            <a:avLst/>
          </a:prstGeom>
        </p:spPr>
      </p:pic>
      <p:sp>
        <p:nvSpPr>
          <p:cNvPr id="2" name="Tijdelijke aanduiding voor titel 1">
            <a:extLst>
              <a:ext uri="{FF2B5EF4-FFF2-40B4-BE49-F238E27FC236}">
                <a16:creationId xmlns:a16="http://schemas.microsoft.com/office/drawing/2014/main" id="{D33D191A-CF17-FA49-15AA-9C8E1891B692}"/>
              </a:ext>
            </a:extLst>
          </p:cNvPr>
          <p:cNvSpPr>
            <a:spLocks noGrp="1"/>
          </p:cNvSpPr>
          <p:nvPr>
            <p:ph type="title"/>
          </p:nvPr>
        </p:nvSpPr>
        <p:spPr>
          <a:xfrm>
            <a:off x="404971" y="-86628"/>
            <a:ext cx="1051560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8B0B3FEC-B615-1255-A5EE-E5513BD7A3EA}"/>
              </a:ext>
            </a:extLst>
          </p:cNvPr>
          <p:cNvSpPr>
            <a:spLocks noGrp="1"/>
          </p:cNvSpPr>
          <p:nvPr>
            <p:ph type="body" idx="1"/>
          </p:nvPr>
        </p:nvSpPr>
        <p:spPr>
          <a:xfrm>
            <a:off x="423338" y="807296"/>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B10275F9-4803-6B3B-1780-73DA43F7F46D}"/>
              </a:ext>
            </a:extLst>
          </p:cNvPr>
          <p:cNvSpPr>
            <a:spLocks noGrp="1"/>
          </p:cNvSpPr>
          <p:nvPr>
            <p:ph type="dt" sz="half" idx="2"/>
          </p:nvPr>
        </p:nvSpPr>
        <p:spPr>
          <a:xfrm>
            <a:off x="11087613" y="6260123"/>
            <a:ext cx="1008866" cy="365125"/>
          </a:xfrm>
          <a:prstGeom prst="rect">
            <a:avLst/>
          </a:prstGeom>
        </p:spPr>
        <p:txBody>
          <a:bodyPr vert="horz" lIns="91440" tIns="45720" rIns="91440" bIns="45720" rtlCol="0" anchor="ctr"/>
          <a:lstStyle>
            <a:lvl1pPr algn="r">
              <a:defRPr sz="1100" b="1">
                <a:solidFill>
                  <a:srgbClr val="213A8F"/>
                </a:solidFill>
              </a:defRPr>
            </a:lvl1pPr>
          </a:lstStyle>
          <a:p>
            <a:fld id="{BA46FC37-4203-DA4F-97AD-009E7F23F679}" type="datetime1">
              <a:rPr lang="nl-NL" smtClean="0"/>
              <a:t>9-3-2026</a:t>
            </a:fld>
            <a:endParaRPr lang="nl-NL" dirty="0"/>
          </a:p>
        </p:txBody>
      </p:sp>
      <p:sp>
        <p:nvSpPr>
          <p:cNvPr id="6" name="Tijdelijke aanduiding voor dianummer 5">
            <a:extLst>
              <a:ext uri="{FF2B5EF4-FFF2-40B4-BE49-F238E27FC236}">
                <a16:creationId xmlns:a16="http://schemas.microsoft.com/office/drawing/2014/main" id="{CA303235-4569-2A1E-DA80-F522A857FD71}"/>
              </a:ext>
            </a:extLst>
          </p:cNvPr>
          <p:cNvSpPr>
            <a:spLocks noGrp="1"/>
          </p:cNvSpPr>
          <p:nvPr>
            <p:ph type="sldNum" sz="quarter" idx="4"/>
          </p:nvPr>
        </p:nvSpPr>
        <p:spPr>
          <a:xfrm>
            <a:off x="11145327" y="6518779"/>
            <a:ext cx="949491" cy="202696"/>
          </a:xfrm>
          <a:prstGeom prst="rect">
            <a:avLst/>
          </a:prstGeom>
        </p:spPr>
        <p:txBody>
          <a:bodyPr vert="horz" lIns="91440" tIns="45720" rIns="91440" bIns="45720" rtlCol="0" anchor="ctr"/>
          <a:lstStyle>
            <a:lvl1pPr algn="r">
              <a:defRPr sz="900" b="0">
                <a:solidFill>
                  <a:srgbClr val="213A8F"/>
                </a:solidFill>
                <a:latin typeface="+mn-lt"/>
              </a:defRPr>
            </a:lvl1pPr>
          </a:lstStyle>
          <a:p>
            <a:r>
              <a:rPr lang="nl-NL" dirty="0"/>
              <a:t> </a:t>
            </a:r>
            <a:fld id="{A54F5C66-33D8-4556-8B7A-23AD68C3AE88}" type="slidenum">
              <a:rPr lang="nl-NL" smtClean="0"/>
              <a:pPr/>
              <a:t>‹#›</a:t>
            </a:fld>
            <a:endParaRPr lang="nl-NL" dirty="0"/>
          </a:p>
        </p:txBody>
      </p:sp>
      <p:sp>
        <p:nvSpPr>
          <p:cNvPr id="5" name="Tijdelijke aanduiding voor voettekst 4">
            <a:extLst>
              <a:ext uri="{FF2B5EF4-FFF2-40B4-BE49-F238E27FC236}">
                <a16:creationId xmlns:a16="http://schemas.microsoft.com/office/drawing/2014/main" id="{FF53D6BF-E175-BD2A-66B0-830E628327F5}"/>
              </a:ext>
            </a:extLst>
          </p:cNvPr>
          <p:cNvSpPr>
            <a:spLocks noGrp="1"/>
          </p:cNvSpPr>
          <p:nvPr>
            <p:ph type="ftr" sz="quarter" idx="3"/>
          </p:nvPr>
        </p:nvSpPr>
        <p:spPr>
          <a:xfrm>
            <a:off x="7101453" y="6304780"/>
            <a:ext cx="4114800" cy="365125"/>
          </a:xfrm>
          <a:prstGeom prst="rect">
            <a:avLst/>
          </a:prstGeom>
        </p:spPr>
        <p:txBody>
          <a:bodyPr/>
          <a:lstStyle>
            <a:lvl1pPr algn="r">
              <a:defRPr sz="1200" b="1">
                <a:solidFill>
                  <a:srgbClr val="213A8F"/>
                </a:solidFill>
              </a:defRPr>
            </a:lvl1pPr>
          </a:lstStyle>
          <a:p>
            <a:endParaRPr lang="nl-NL" dirty="0"/>
          </a:p>
        </p:txBody>
      </p:sp>
      <p:cxnSp>
        <p:nvCxnSpPr>
          <p:cNvPr id="12" name="Rechte verbindingslijn 11">
            <a:extLst>
              <a:ext uri="{FF2B5EF4-FFF2-40B4-BE49-F238E27FC236}">
                <a16:creationId xmlns:a16="http://schemas.microsoft.com/office/drawing/2014/main" id="{C9A61B37-5D5A-D046-582D-2CF965C42D0E}"/>
              </a:ext>
            </a:extLst>
          </p:cNvPr>
          <p:cNvCxnSpPr>
            <a:cxnSpLocks/>
          </p:cNvCxnSpPr>
          <p:nvPr userDrawn="1"/>
        </p:nvCxnSpPr>
        <p:spPr>
          <a:xfrm>
            <a:off x="11216253" y="6374784"/>
            <a:ext cx="0" cy="129820"/>
          </a:xfrm>
          <a:prstGeom prst="line">
            <a:avLst/>
          </a:prstGeom>
          <a:ln>
            <a:solidFill>
              <a:srgbClr val="213A8F"/>
            </a:solidFill>
          </a:ln>
        </p:spPr>
        <p:style>
          <a:lnRef idx="2">
            <a:schemeClr val="accent1"/>
          </a:lnRef>
          <a:fillRef idx="0">
            <a:schemeClr val="accent1"/>
          </a:fillRef>
          <a:effectRef idx="1">
            <a:schemeClr val="accent1"/>
          </a:effectRef>
          <a:fontRef idx="minor">
            <a:schemeClr val="tx1"/>
          </a:fontRef>
        </p:style>
      </p:cxnSp>
      <p:pic>
        <p:nvPicPr>
          <p:cNvPr id="9" name="Afbeelding 8">
            <a:extLst>
              <a:ext uri="{FF2B5EF4-FFF2-40B4-BE49-F238E27FC236}">
                <a16:creationId xmlns:a16="http://schemas.microsoft.com/office/drawing/2014/main" id="{45B9ABAB-1A9A-D0B3-E5C8-F5BAFF598B53}"/>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1280774" y="188913"/>
            <a:ext cx="720413" cy="623336"/>
          </a:xfrm>
          <a:prstGeom prst="rect">
            <a:avLst/>
          </a:prstGeom>
        </p:spPr>
      </p:pic>
    </p:spTree>
    <p:extLst>
      <p:ext uri="{BB962C8B-B14F-4D97-AF65-F5344CB8AC3E}">
        <p14:creationId xmlns:p14="http://schemas.microsoft.com/office/powerpoint/2010/main" val="3733407002"/>
      </p:ext>
    </p:extLst>
  </p:cSld>
  <p:clrMap bg1="lt1" tx1="dk1" bg2="lt2" tx2="dk2" accent1="accent1" accent2="accent2" accent3="accent3" accent4="accent4" accent5="accent5" accent6="accent6" hlink="hlink" folHlink="folHlink"/>
  <p:sldLayoutIdLst>
    <p:sldLayoutId id="2147483702" r:id="rId1"/>
    <p:sldLayoutId id="2147483709" r:id="rId2"/>
  </p:sldLayoutIdLst>
  <p:hf hdr="0"/>
  <p:txStyles>
    <p:titleStyle>
      <a:lvl1pPr algn="l" defTabSz="914400" rtl="0" eaLnBrk="1" latinLnBrk="0" hangingPunct="1">
        <a:lnSpc>
          <a:spcPct val="90000"/>
        </a:lnSpc>
        <a:spcBef>
          <a:spcPct val="0"/>
        </a:spcBef>
        <a:buNone/>
        <a:defRPr sz="3200" kern="1200">
          <a:solidFill>
            <a:srgbClr val="213A8F"/>
          </a:solidFill>
          <a:latin typeface="+mj-lt"/>
          <a:ea typeface="+mj-ea"/>
          <a:cs typeface="+mj-cs"/>
        </a:defRPr>
      </a:lvl1pPr>
    </p:titleStyle>
    <p:bodyStyle>
      <a:lvl1pPr marL="228600" indent="-228600" algn="l" defTabSz="914400" rtl="0" eaLnBrk="1" latinLnBrk="0" hangingPunct="1">
        <a:lnSpc>
          <a:spcPct val="150000"/>
        </a:lnSpc>
        <a:spcBef>
          <a:spcPts val="1000"/>
        </a:spcBef>
        <a:buClr>
          <a:srgbClr val="F28E0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Clr>
          <a:srgbClr val="F28E0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Clr>
          <a:srgbClr val="F28E0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Clr>
          <a:srgbClr val="F28E0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Clr>
          <a:srgbClr val="F28E0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325" userDrawn="1">
          <p15:clr>
            <a:srgbClr val="A4A3A4"/>
          </p15:clr>
        </p15:guide>
        <p15:guide id="4" pos="7355" userDrawn="1">
          <p15:clr>
            <a:srgbClr val="A4A3A4"/>
          </p15:clr>
        </p15:guide>
        <p15:guide id="5" orient="horz" pos="663" userDrawn="1">
          <p15:clr>
            <a:srgbClr val="A4A3A4"/>
          </p15:clr>
        </p15:guide>
        <p15:guide id="6" orient="horz" pos="3906" userDrawn="1">
          <p15:clr>
            <a:srgbClr val="A4A3A4"/>
          </p15:clr>
        </p15:guide>
        <p15:guide id="8" orient="horz" pos="119" userDrawn="1">
          <p15:clr>
            <a:srgbClr val="A4A3A4"/>
          </p15:clr>
        </p15:guide>
        <p15:guide id="9" orient="horz" pos="3770" userDrawn="1">
          <p15:clr>
            <a:srgbClr val="A4A3A4"/>
          </p15:clr>
        </p15:guide>
        <p15:guide id="10" pos="7559" userDrawn="1">
          <p15:clr>
            <a:srgbClr val="A4A3A4"/>
          </p15:clr>
        </p15:guide>
        <p15:guide id="11" pos="7106" userDrawn="1">
          <p15:clr>
            <a:srgbClr val="A4A3A4"/>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CCC5A84C-2CDB-F37D-C28E-D634F5592D2E}"/>
              </a:ext>
            </a:extLst>
          </p:cNvPr>
          <p:cNvSpPr/>
          <p:nvPr userDrawn="1"/>
        </p:nvSpPr>
        <p:spPr>
          <a:xfrm>
            <a:off x="0" y="0"/>
            <a:ext cx="12192000" cy="6858000"/>
          </a:xfrm>
          <a:prstGeom prst="rect">
            <a:avLst/>
          </a:prstGeom>
          <a:solidFill>
            <a:srgbClr val="F3F1E5">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mn-lt"/>
            </a:endParaRPr>
          </a:p>
        </p:txBody>
      </p:sp>
      <p:pic>
        <p:nvPicPr>
          <p:cNvPr id="11" name="Afbeelding 10">
            <a:extLst>
              <a:ext uri="{FF2B5EF4-FFF2-40B4-BE49-F238E27FC236}">
                <a16:creationId xmlns:a16="http://schemas.microsoft.com/office/drawing/2014/main" id="{1E22EB9A-2CD3-BD2D-1C62-8CF0464C8382}"/>
              </a:ext>
            </a:extLst>
          </p:cNvPr>
          <p:cNvPicPr>
            <a:picLocks noChangeAspect="1"/>
          </p:cNvPicPr>
          <p:nvPr userDrawn="1"/>
        </p:nvPicPr>
        <p:blipFill rotWithShape="1">
          <a:blip r:embed="rId4">
            <a:extLst>
              <a:ext uri="{28A0092B-C50C-407E-A947-70E740481C1C}">
                <a14:useLocalDpi xmlns:a14="http://schemas.microsoft.com/office/drawing/2010/main"/>
              </a:ext>
            </a:extLst>
          </a:blip>
          <a:srcRect/>
          <a:stretch/>
        </p:blipFill>
        <p:spPr>
          <a:xfrm>
            <a:off x="11280774" y="6158841"/>
            <a:ext cx="719139" cy="78384"/>
          </a:xfrm>
          <a:prstGeom prst="rect">
            <a:avLst/>
          </a:prstGeom>
        </p:spPr>
      </p:pic>
      <p:sp>
        <p:nvSpPr>
          <p:cNvPr id="2" name="Tijdelijke aanduiding voor titel 1">
            <a:extLst>
              <a:ext uri="{FF2B5EF4-FFF2-40B4-BE49-F238E27FC236}">
                <a16:creationId xmlns:a16="http://schemas.microsoft.com/office/drawing/2014/main" id="{D33D191A-CF17-FA49-15AA-9C8E1891B692}"/>
              </a:ext>
            </a:extLst>
          </p:cNvPr>
          <p:cNvSpPr>
            <a:spLocks noGrp="1"/>
          </p:cNvSpPr>
          <p:nvPr>
            <p:ph type="title"/>
          </p:nvPr>
        </p:nvSpPr>
        <p:spPr>
          <a:xfrm>
            <a:off x="404971" y="-86628"/>
            <a:ext cx="1051560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8B0B3FEC-B615-1255-A5EE-E5513BD7A3EA}"/>
              </a:ext>
            </a:extLst>
          </p:cNvPr>
          <p:cNvSpPr>
            <a:spLocks noGrp="1"/>
          </p:cNvSpPr>
          <p:nvPr>
            <p:ph type="body" idx="1"/>
          </p:nvPr>
        </p:nvSpPr>
        <p:spPr>
          <a:xfrm>
            <a:off x="423338" y="807296"/>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B10275F9-4803-6B3B-1780-73DA43F7F46D}"/>
              </a:ext>
            </a:extLst>
          </p:cNvPr>
          <p:cNvSpPr>
            <a:spLocks noGrp="1"/>
          </p:cNvSpPr>
          <p:nvPr>
            <p:ph type="dt" sz="half" idx="2"/>
          </p:nvPr>
        </p:nvSpPr>
        <p:spPr>
          <a:xfrm>
            <a:off x="11087613" y="6260123"/>
            <a:ext cx="1008866" cy="365125"/>
          </a:xfrm>
          <a:prstGeom prst="rect">
            <a:avLst/>
          </a:prstGeom>
        </p:spPr>
        <p:txBody>
          <a:bodyPr vert="horz" lIns="91440" tIns="45720" rIns="91440" bIns="45720" rtlCol="0" anchor="ctr"/>
          <a:lstStyle>
            <a:lvl1pPr algn="r">
              <a:defRPr sz="1100" b="1">
                <a:solidFill>
                  <a:srgbClr val="213A8F"/>
                </a:solidFill>
              </a:defRPr>
            </a:lvl1pPr>
          </a:lstStyle>
          <a:p>
            <a:fld id="{BA46FC37-4203-DA4F-97AD-009E7F23F679}" type="datetime1">
              <a:rPr lang="nl-NL" smtClean="0"/>
              <a:t>9-3-2026</a:t>
            </a:fld>
            <a:endParaRPr lang="nl-NL" dirty="0"/>
          </a:p>
        </p:txBody>
      </p:sp>
      <p:sp>
        <p:nvSpPr>
          <p:cNvPr id="6" name="Tijdelijke aanduiding voor dianummer 5">
            <a:extLst>
              <a:ext uri="{FF2B5EF4-FFF2-40B4-BE49-F238E27FC236}">
                <a16:creationId xmlns:a16="http://schemas.microsoft.com/office/drawing/2014/main" id="{CA303235-4569-2A1E-DA80-F522A857FD71}"/>
              </a:ext>
            </a:extLst>
          </p:cNvPr>
          <p:cNvSpPr>
            <a:spLocks noGrp="1"/>
          </p:cNvSpPr>
          <p:nvPr>
            <p:ph type="sldNum" sz="quarter" idx="4"/>
          </p:nvPr>
        </p:nvSpPr>
        <p:spPr>
          <a:xfrm>
            <a:off x="11145327" y="6518779"/>
            <a:ext cx="949491" cy="202696"/>
          </a:xfrm>
          <a:prstGeom prst="rect">
            <a:avLst/>
          </a:prstGeom>
        </p:spPr>
        <p:txBody>
          <a:bodyPr vert="horz" lIns="91440" tIns="45720" rIns="91440" bIns="45720" rtlCol="0" anchor="ctr"/>
          <a:lstStyle>
            <a:lvl1pPr algn="r">
              <a:defRPr sz="900" b="0">
                <a:solidFill>
                  <a:srgbClr val="213A8F"/>
                </a:solidFill>
                <a:latin typeface="+mn-lt"/>
              </a:defRPr>
            </a:lvl1pPr>
          </a:lstStyle>
          <a:p>
            <a:r>
              <a:rPr lang="nl-NL" dirty="0"/>
              <a:t> </a:t>
            </a:r>
            <a:fld id="{A54F5C66-33D8-4556-8B7A-23AD68C3AE88}" type="slidenum">
              <a:rPr lang="nl-NL" smtClean="0"/>
              <a:pPr/>
              <a:t>‹#›</a:t>
            </a:fld>
            <a:endParaRPr lang="nl-NL" dirty="0"/>
          </a:p>
        </p:txBody>
      </p:sp>
      <p:sp>
        <p:nvSpPr>
          <p:cNvPr id="5" name="Tijdelijke aanduiding voor voettekst 4">
            <a:extLst>
              <a:ext uri="{FF2B5EF4-FFF2-40B4-BE49-F238E27FC236}">
                <a16:creationId xmlns:a16="http://schemas.microsoft.com/office/drawing/2014/main" id="{FF53D6BF-E175-BD2A-66B0-830E628327F5}"/>
              </a:ext>
            </a:extLst>
          </p:cNvPr>
          <p:cNvSpPr>
            <a:spLocks noGrp="1"/>
          </p:cNvSpPr>
          <p:nvPr>
            <p:ph type="ftr" sz="quarter" idx="3"/>
          </p:nvPr>
        </p:nvSpPr>
        <p:spPr>
          <a:xfrm>
            <a:off x="7101453" y="6304780"/>
            <a:ext cx="4114800" cy="365125"/>
          </a:xfrm>
          <a:prstGeom prst="rect">
            <a:avLst/>
          </a:prstGeom>
        </p:spPr>
        <p:txBody>
          <a:bodyPr/>
          <a:lstStyle>
            <a:lvl1pPr algn="r">
              <a:defRPr sz="1200" b="1">
                <a:solidFill>
                  <a:srgbClr val="213A8F"/>
                </a:solidFill>
              </a:defRPr>
            </a:lvl1pPr>
          </a:lstStyle>
          <a:p>
            <a:endParaRPr lang="nl-NL" dirty="0"/>
          </a:p>
        </p:txBody>
      </p:sp>
      <p:cxnSp>
        <p:nvCxnSpPr>
          <p:cNvPr id="12" name="Rechte verbindingslijn 11">
            <a:extLst>
              <a:ext uri="{FF2B5EF4-FFF2-40B4-BE49-F238E27FC236}">
                <a16:creationId xmlns:a16="http://schemas.microsoft.com/office/drawing/2014/main" id="{C9A61B37-5D5A-D046-582D-2CF965C42D0E}"/>
              </a:ext>
            </a:extLst>
          </p:cNvPr>
          <p:cNvCxnSpPr>
            <a:cxnSpLocks/>
          </p:cNvCxnSpPr>
          <p:nvPr userDrawn="1"/>
        </p:nvCxnSpPr>
        <p:spPr>
          <a:xfrm>
            <a:off x="11216253" y="6374784"/>
            <a:ext cx="0" cy="129820"/>
          </a:xfrm>
          <a:prstGeom prst="line">
            <a:avLst/>
          </a:prstGeom>
          <a:ln>
            <a:solidFill>
              <a:srgbClr val="213A8F"/>
            </a:solidFill>
          </a:ln>
        </p:spPr>
        <p:style>
          <a:lnRef idx="2">
            <a:schemeClr val="accent1"/>
          </a:lnRef>
          <a:fillRef idx="0">
            <a:schemeClr val="accent1"/>
          </a:fillRef>
          <a:effectRef idx="1">
            <a:schemeClr val="accent1"/>
          </a:effectRef>
          <a:fontRef idx="minor">
            <a:schemeClr val="tx1"/>
          </a:fontRef>
        </p:style>
      </p:cxnSp>
      <p:pic>
        <p:nvPicPr>
          <p:cNvPr id="9" name="Afbeelding 8">
            <a:extLst>
              <a:ext uri="{FF2B5EF4-FFF2-40B4-BE49-F238E27FC236}">
                <a16:creationId xmlns:a16="http://schemas.microsoft.com/office/drawing/2014/main" id="{45B9ABAB-1A9A-D0B3-E5C8-F5BAFF598B53}"/>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1280774" y="188913"/>
            <a:ext cx="720413" cy="623336"/>
          </a:xfrm>
          <a:prstGeom prst="rect">
            <a:avLst/>
          </a:prstGeom>
        </p:spPr>
      </p:pic>
    </p:spTree>
    <p:extLst>
      <p:ext uri="{BB962C8B-B14F-4D97-AF65-F5344CB8AC3E}">
        <p14:creationId xmlns:p14="http://schemas.microsoft.com/office/powerpoint/2010/main" val="2420140040"/>
      </p:ext>
    </p:extLst>
  </p:cSld>
  <p:clrMap bg1="lt1" tx1="dk1" bg2="lt2" tx2="dk2" accent1="accent1" accent2="accent2" accent3="accent3" accent4="accent4" accent5="accent5" accent6="accent6" hlink="hlink" folHlink="folHlink"/>
  <p:sldLayoutIdLst>
    <p:sldLayoutId id="2147483722" r:id="rId1"/>
    <p:sldLayoutId id="2147483723" r:id="rId2"/>
  </p:sldLayoutIdLst>
  <p:hf hdr="0"/>
  <p:txStyles>
    <p:titleStyle>
      <a:lvl1pPr algn="l" defTabSz="914400" rtl="0" eaLnBrk="1" latinLnBrk="0" hangingPunct="1">
        <a:lnSpc>
          <a:spcPct val="90000"/>
        </a:lnSpc>
        <a:spcBef>
          <a:spcPct val="0"/>
        </a:spcBef>
        <a:buNone/>
        <a:defRPr sz="3200" kern="1200">
          <a:solidFill>
            <a:srgbClr val="213A8F"/>
          </a:solidFill>
          <a:latin typeface="+mj-lt"/>
          <a:ea typeface="+mj-ea"/>
          <a:cs typeface="+mj-cs"/>
        </a:defRPr>
      </a:lvl1pPr>
    </p:titleStyle>
    <p:bodyStyle>
      <a:lvl1pPr marL="228600" indent="-228600" algn="l" defTabSz="914400" rtl="0" eaLnBrk="1" latinLnBrk="0" hangingPunct="1">
        <a:lnSpc>
          <a:spcPct val="150000"/>
        </a:lnSpc>
        <a:spcBef>
          <a:spcPts val="1000"/>
        </a:spcBef>
        <a:buClr>
          <a:srgbClr val="F28E0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Clr>
          <a:srgbClr val="F28E0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Clr>
          <a:srgbClr val="F28E0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Clr>
          <a:srgbClr val="F28E0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Clr>
          <a:srgbClr val="F28E0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325" userDrawn="1">
          <p15:clr>
            <a:srgbClr val="A4A3A4"/>
          </p15:clr>
        </p15:guide>
        <p15:guide id="4" pos="7355" userDrawn="1">
          <p15:clr>
            <a:srgbClr val="A4A3A4"/>
          </p15:clr>
        </p15:guide>
        <p15:guide id="5" orient="horz" pos="663" userDrawn="1">
          <p15:clr>
            <a:srgbClr val="A4A3A4"/>
          </p15:clr>
        </p15:guide>
        <p15:guide id="6" orient="horz" pos="3906" userDrawn="1">
          <p15:clr>
            <a:srgbClr val="A4A3A4"/>
          </p15:clr>
        </p15:guide>
        <p15:guide id="8" orient="horz" pos="119" userDrawn="1">
          <p15:clr>
            <a:srgbClr val="A4A3A4"/>
          </p15:clr>
        </p15:guide>
        <p15:guide id="9" orient="horz" pos="3770" userDrawn="1">
          <p15:clr>
            <a:srgbClr val="A4A3A4"/>
          </p15:clr>
        </p15:guide>
        <p15:guide id="10" pos="7559" userDrawn="1">
          <p15:clr>
            <a:srgbClr val="A4A3A4"/>
          </p15:clr>
        </p15:guide>
        <p15:guide id="11" pos="7106" userDrawn="1">
          <p15:clr>
            <a:srgbClr val="A4A3A4"/>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391A43D2-7D35-53CB-1E99-8A718C33AF74}"/>
              </a:ext>
            </a:extLst>
          </p:cNvPr>
          <p:cNvSpPr/>
          <p:nvPr userDrawn="1"/>
        </p:nvSpPr>
        <p:spPr>
          <a:xfrm>
            <a:off x="0" y="0"/>
            <a:ext cx="12192000" cy="6858000"/>
          </a:xfrm>
          <a:prstGeom prst="rect">
            <a:avLst/>
          </a:prstGeom>
          <a:solidFill>
            <a:srgbClr val="F28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1" name="Afbeelding 10">
            <a:extLst>
              <a:ext uri="{FF2B5EF4-FFF2-40B4-BE49-F238E27FC236}">
                <a16:creationId xmlns:a16="http://schemas.microsoft.com/office/drawing/2014/main" id="{1E22EB9A-2CD3-BD2D-1C62-8CF0464C8382}"/>
              </a:ext>
            </a:extLst>
          </p:cNvPr>
          <p:cNvPicPr>
            <a:picLocks noChangeAspect="1"/>
          </p:cNvPicPr>
          <p:nvPr userDrawn="1"/>
        </p:nvPicPr>
        <p:blipFill rotWithShape="1">
          <a:blip r:embed="rId7">
            <a:extLst>
              <a:ext uri="{28A0092B-C50C-407E-A947-70E740481C1C}">
                <a14:useLocalDpi xmlns:a14="http://schemas.microsoft.com/office/drawing/2010/main"/>
              </a:ext>
            </a:extLst>
          </a:blip>
          <a:srcRect/>
          <a:stretch/>
        </p:blipFill>
        <p:spPr>
          <a:xfrm>
            <a:off x="11280774" y="6158841"/>
            <a:ext cx="719139" cy="78384"/>
          </a:xfrm>
          <a:prstGeom prst="rect">
            <a:avLst/>
          </a:prstGeom>
        </p:spPr>
      </p:pic>
      <p:sp>
        <p:nvSpPr>
          <p:cNvPr id="4" name="Tijdelijke aanduiding voor datum 3">
            <a:extLst>
              <a:ext uri="{FF2B5EF4-FFF2-40B4-BE49-F238E27FC236}">
                <a16:creationId xmlns:a16="http://schemas.microsoft.com/office/drawing/2014/main" id="{B10275F9-4803-6B3B-1780-73DA43F7F46D}"/>
              </a:ext>
            </a:extLst>
          </p:cNvPr>
          <p:cNvSpPr>
            <a:spLocks noGrp="1"/>
          </p:cNvSpPr>
          <p:nvPr>
            <p:ph type="dt" sz="half" idx="2"/>
          </p:nvPr>
        </p:nvSpPr>
        <p:spPr>
          <a:xfrm>
            <a:off x="11087613" y="6260123"/>
            <a:ext cx="1008866" cy="365125"/>
          </a:xfrm>
          <a:prstGeom prst="rect">
            <a:avLst/>
          </a:prstGeom>
        </p:spPr>
        <p:txBody>
          <a:bodyPr vert="horz" lIns="91440" tIns="45720" rIns="91440" bIns="45720" rtlCol="0" anchor="ctr"/>
          <a:lstStyle>
            <a:lvl1pPr algn="r">
              <a:defRPr sz="1100" b="1">
                <a:solidFill>
                  <a:schemeClr val="bg1"/>
                </a:solidFill>
              </a:defRPr>
            </a:lvl1pPr>
          </a:lstStyle>
          <a:p>
            <a:fld id="{316F7E6A-3480-4A46-BC56-C5E8DC34563B}" type="datetime1">
              <a:rPr lang="nl-NL" smtClean="0"/>
              <a:t>9-3-2026</a:t>
            </a:fld>
            <a:endParaRPr lang="nl-NL" dirty="0"/>
          </a:p>
        </p:txBody>
      </p:sp>
      <p:sp>
        <p:nvSpPr>
          <p:cNvPr id="6" name="Tijdelijke aanduiding voor dianummer 5">
            <a:extLst>
              <a:ext uri="{FF2B5EF4-FFF2-40B4-BE49-F238E27FC236}">
                <a16:creationId xmlns:a16="http://schemas.microsoft.com/office/drawing/2014/main" id="{CA303235-4569-2A1E-DA80-F522A857FD71}"/>
              </a:ext>
            </a:extLst>
          </p:cNvPr>
          <p:cNvSpPr>
            <a:spLocks noGrp="1"/>
          </p:cNvSpPr>
          <p:nvPr>
            <p:ph type="sldNum" sz="quarter" idx="4"/>
          </p:nvPr>
        </p:nvSpPr>
        <p:spPr>
          <a:xfrm>
            <a:off x="11145327" y="6518779"/>
            <a:ext cx="949491" cy="202696"/>
          </a:xfrm>
          <a:prstGeom prst="rect">
            <a:avLst/>
          </a:prstGeom>
        </p:spPr>
        <p:txBody>
          <a:bodyPr vert="horz" lIns="91440" tIns="45720" rIns="91440" bIns="45720" rtlCol="0" anchor="ctr"/>
          <a:lstStyle>
            <a:lvl1pPr algn="r">
              <a:defRPr sz="900" b="0">
                <a:solidFill>
                  <a:srgbClr val="213A8F"/>
                </a:solidFill>
                <a:latin typeface="+mn-lt"/>
              </a:defRPr>
            </a:lvl1pPr>
          </a:lstStyle>
          <a:p>
            <a:r>
              <a:rPr lang="nl-NL" dirty="0"/>
              <a:t> </a:t>
            </a:r>
            <a:fld id="{A54F5C66-33D8-4556-8B7A-23AD68C3AE88}" type="slidenum">
              <a:rPr lang="nl-NL" smtClean="0">
                <a:solidFill>
                  <a:schemeClr val="bg1"/>
                </a:solidFill>
              </a:rPr>
              <a:pPr/>
              <a:t>‹#›</a:t>
            </a:fld>
            <a:endParaRPr lang="nl-NL" dirty="0">
              <a:solidFill>
                <a:schemeClr val="bg1"/>
              </a:solidFill>
            </a:endParaRPr>
          </a:p>
        </p:txBody>
      </p:sp>
      <p:sp>
        <p:nvSpPr>
          <p:cNvPr id="5" name="Tijdelijke aanduiding voor voettekst 4">
            <a:extLst>
              <a:ext uri="{FF2B5EF4-FFF2-40B4-BE49-F238E27FC236}">
                <a16:creationId xmlns:a16="http://schemas.microsoft.com/office/drawing/2014/main" id="{FF53D6BF-E175-BD2A-66B0-830E628327F5}"/>
              </a:ext>
            </a:extLst>
          </p:cNvPr>
          <p:cNvSpPr>
            <a:spLocks noGrp="1"/>
          </p:cNvSpPr>
          <p:nvPr>
            <p:ph type="ftr" sz="quarter" idx="3"/>
          </p:nvPr>
        </p:nvSpPr>
        <p:spPr>
          <a:xfrm>
            <a:off x="7101453" y="6304780"/>
            <a:ext cx="4114800" cy="365125"/>
          </a:xfrm>
          <a:prstGeom prst="rect">
            <a:avLst/>
          </a:prstGeom>
        </p:spPr>
        <p:txBody>
          <a:bodyPr/>
          <a:lstStyle>
            <a:lvl1pPr algn="r">
              <a:defRPr sz="1200" b="1">
                <a:solidFill>
                  <a:schemeClr val="bg1"/>
                </a:solidFill>
              </a:defRPr>
            </a:lvl1pPr>
          </a:lstStyle>
          <a:p>
            <a:endParaRPr lang="nl-NL" dirty="0"/>
          </a:p>
        </p:txBody>
      </p:sp>
      <p:cxnSp>
        <p:nvCxnSpPr>
          <p:cNvPr id="12" name="Rechte verbindingslijn 11">
            <a:extLst>
              <a:ext uri="{FF2B5EF4-FFF2-40B4-BE49-F238E27FC236}">
                <a16:creationId xmlns:a16="http://schemas.microsoft.com/office/drawing/2014/main" id="{C9A61B37-5D5A-D046-582D-2CF965C42D0E}"/>
              </a:ext>
            </a:extLst>
          </p:cNvPr>
          <p:cNvCxnSpPr>
            <a:cxnSpLocks/>
          </p:cNvCxnSpPr>
          <p:nvPr userDrawn="1"/>
        </p:nvCxnSpPr>
        <p:spPr>
          <a:xfrm>
            <a:off x="11216253" y="6374784"/>
            <a:ext cx="0" cy="12982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3" name="Afbeelding 2">
            <a:extLst>
              <a:ext uri="{FF2B5EF4-FFF2-40B4-BE49-F238E27FC236}">
                <a16:creationId xmlns:a16="http://schemas.microsoft.com/office/drawing/2014/main" id="{E36ACBFB-90C2-958E-3EBC-DB0D1F52480A}"/>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11286105" y="198852"/>
            <a:ext cx="713808" cy="617621"/>
          </a:xfrm>
          <a:prstGeom prst="rect">
            <a:avLst/>
          </a:prstGeom>
        </p:spPr>
      </p:pic>
    </p:spTree>
    <p:extLst>
      <p:ext uri="{BB962C8B-B14F-4D97-AF65-F5344CB8AC3E}">
        <p14:creationId xmlns:p14="http://schemas.microsoft.com/office/powerpoint/2010/main" val="382216689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Lst>
  <p:hf hdr="0"/>
  <p:txStyles>
    <p:titleStyle>
      <a:lvl1pPr algn="l" defTabSz="914400" rtl="0" eaLnBrk="1" latinLnBrk="0" hangingPunct="1">
        <a:lnSpc>
          <a:spcPct val="90000"/>
        </a:lnSpc>
        <a:spcBef>
          <a:spcPct val="0"/>
        </a:spcBef>
        <a:buNone/>
        <a:defRPr sz="3200" kern="1200">
          <a:solidFill>
            <a:srgbClr val="213A8F"/>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325" userDrawn="1">
          <p15:clr>
            <a:srgbClr val="A4A3A4"/>
          </p15:clr>
        </p15:guide>
        <p15:guide id="4" pos="7355" userDrawn="1">
          <p15:clr>
            <a:srgbClr val="A4A3A4"/>
          </p15:clr>
        </p15:guide>
        <p15:guide id="5" orient="horz" pos="663" userDrawn="1">
          <p15:clr>
            <a:srgbClr val="A4A3A4"/>
          </p15:clr>
        </p15:guide>
        <p15:guide id="6" orient="horz" pos="3906" userDrawn="1">
          <p15:clr>
            <a:srgbClr val="A4A3A4"/>
          </p15:clr>
        </p15:guide>
        <p15:guide id="8" orient="horz" pos="459" userDrawn="1">
          <p15:clr>
            <a:srgbClr val="A4A3A4"/>
          </p15:clr>
        </p15:guide>
        <p15:guide id="9" orient="horz" pos="3770" userDrawn="1">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77.xml"/><Relationship Id="rId1" Type="http://schemas.openxmlformats.org/officeDocument/2006/relationships/slideLayout" Target="../slideLayouts/slideLayout10.xml"/></Relationships>
</file>

<file path=ppt/slides/_rels/slide101.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78.xml"/><Relationship Id="rId1" Type="http://schemas.openxmlformats.org/officeDocument/2006/relationships/slideLayout" Target="../slideLayouts/slideLayout10.xml"/></Relationships>
</file>

<file path=ppt/slides/_rels/slide102.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79.xml"/><Relationship Id="rId1" Type="http://schemas.openxmlformats.org/officeDocument/2006/relationships/slideLayout" Target="../slideLayouts/slideLayout10.xml"/></Relationships>
</file>

<file path=ppt/slides/_rels/slide103.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104.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105.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106.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83.xml"/><Relationship Id="rId1" Type="http://schemas.openxmlformats.org/officeDocument/2006/relationships/slideLayout" Target="../slideLayouts/slideLayout10.xml"/></Relationships>
</file>

<file path=ppt/slides/_rels/slide107.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84.xml"/><Relationship Id="rId1" Type="http://schemas.openxmlformats.org/officeDocument/2006/relationships/slideLayout" Target="../slideLayouts/slideLayout10.xml"/></Relationships>
</file>

<file path=ppt/slides/_rels/slide108.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85.xml"/><Relationship Id="rId1" Type="http://schemas.openxmlformats.org/officeDocument/2006/relationships/slideLayout" Target="../slideLayouts/slideLayout10.xml"/></Relationships>
</file>

<file path=ppt/slides/_rels/slide109.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86.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5.xml"/><Relationship Id="rId4" Type="http://schemas.openxmlformats.org/officeDocument/2006/relationships/image" Target="../media/image28.emf"/></Relationships>
</file>

<file path=ppt/slides/_rels/slide110.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87.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5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5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58.xml"/><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60.xml"/><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61.xml"/><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62.xml"/><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64.xml"/><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6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68.xml"/><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69.xml"/><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70.xml"/><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71.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72.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75.xml"/><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7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366788-44DF-DF68-DBC4-D7E155480C20}"/>
              </a:ext>
            </a:extLst>
          </p:cNvPr>
          <p:cNvSpPr>
            <a:spLocks noGrp="1"/>
          </p:cNvSpPr>
          <p:nvPr>
            <p:ph type="ctrTitle"/>
          </p:nvPr>
        </p:nvSpPr>
        <p:spPr/>
        <p:txBody>
          <a:bodyPr>
            <a:normAutofit/>
          </a:bodyPr>
          <a:lstStyle/>
          <a:p>
            <a:r>
              <a:rPr lang="en-GB" sz="2800" noProof="0" dirty="0"/>
              <a:t>A perspective on the role of integral benchmarks for improving nuclear data</a:t>
            </a:r>
          </a:p>
        </p:txBody>
      </p:sp>
      <p:sp>
        <p:nvSpPr>
          <p:cNvPr id="3" name="Ondertitel 2">
            <a:extLst>
              <a:ext uri="{FF2B5EF4-FFF2-40B4-BE49-F238E27FC236}">
                <a16:creationId xmlns:a16="http://schemas.microsoft.com/office/drawing/2014/main" id="{00D1EA2E-D2A4-FF75-FFF7-3D299755A0A2}"/>
              </a:ext>
            </a:extLst>
          </p:cNvPr>
          <p:cNvSpPr>
            <a:spLocks noGrp="1"/>
          </p:cNvSpPr>
          <p:nvPr>
            <p:ph type="subTitle" idx="1"/>
          </p:nvPr>
        </p:nvSpPr>
        <p:spPr/>
        <p:txBody>
          <a:bodyPr/>
          <a:lstStyle/>
          <a:p>
            <a:endParaRPr lang="en-GB" noProof="0" dirty="0"/>
          </a:p>
          <a:p>
            <a:endParaRPr lang="en-GB" noProof="0" dirty="0"/>
          </a:p>
          <a:p>
            <a:r>
              <a:rPr lang="en-GB" noProof="0" dirty="0"/>
              <a:t>Steven van der Marck</a:t>
            </a:r>
          </a:p>
          <a:p>
            <a:r>
              <a:rPr lang="en-GB" noProof="0" dirty="0"/>
              <a:t>P(ND)</a:t>
            </a:r>
            <a:r>
              <a:rPr lang="en-GB" baseline="30000" noProof="0" dirty="0"/>
              <a:t>2</a:t>
            </a:r>
            <a:r>
              <a:rPr lang="en-GB" noProof="0" dirty="0"/>
              <a:t>-3, Paris, 9–13 March 2026</a:t>
            </a:r>
          </a:p>
        </p:txBody>
      </p:sp>
      <p:sp>
        <p:nvSpPr>
          <p:cNvPr id="4" name="Tijdelijke aanduiding voor datum 3">
            <a:extLst>
              <a:ext uri="{FF2B5EF4-FFF2-40B4-BE49-F238E27FC236}">
                <a16:creationId xmlns:a16="http://schemas.microsoft.com/office/drawing/2014/main" id="{D067628F-7BC6-E5FC-0C1C-9DC0D559C184}"/>
              </a:ext>
            </a:extLst>
          </p:cNvPr>
          <p:cNvSpPr>
            <a:spLocks noGrp="1"/>
          </p:cNvSpPr>
          <p:nvPr>
            <p:ph type="dt" sz="half" idx="10"/>
          </p:nvPr>
        </p:nvSpPr>
        <p:spPr>
          <a:xfrm>
            <a:off x="876972" y="6227788"/>
            <a:ext cx="6501728" cy="365125"/>
          </a:xfrm>
        </p:spPr>
        <p:txBody>
          <a:bodyPr/>
          <a:lstStyle/>
          <a:p>
            <a:r>
              <a:rPr lang="nl-NL" dirty="0"/>
              <a:t>27414/26.340598			EU </a:t>
            </a:r>
            <a:r>
              <a:rPr lang="nl-NL" dirty="0" err="1"/>
              <a:t>DuC</a:t>
            </a:r>
            <a:r>
              <a:rPr lang="nl-NL" dirty="0"/>
              <a:t> = X</a:t>
            </a:r>
          </a:p>
        </p:txBody>
      </p:sp>
    </p:spTree>
    <p:extLst>
      <p:ext uri="{BB962C8B-B14F-4D97-AF65-F5344CB8AC3E}">
        <p14:creationId xmlns:p14="http://schemas.microsoft.com/office/powerpoint/2010/main" val="2340647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E65AF-2186-27D9-2CFF-2EE11A9CD6A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142F468-407E-047C-A1A9-577BD680FBEE}"/>
              </a:ext>
            </a:extLst>
          </p:cNvPr>
          <p:cNvSpPr>
            <a:spLocks noGrp="1"/>
          </p:cNvSpPr>
          <p:nvPr>
            <p:ph type="title"/>
          </p:nvPr>
        </p:nvSpPr>
        <p:spPr>
          <a:xfrm>
            <a:off x="398360" y="189574"/>
            <a:ext cx="8628062" cy="652759"/>
          </a:xfrm>
        </p:spPr>
        <p:txBody>
          <a:bodyPr/>
          <a:lstStyle/>
          <a:p>
            <a:r>
              <a:rPr lang="en-US" noProof="0" dirty="0"/>
              <a:t>Pu-sol-</a:t>
            </a:r>
            <a:r>
              <a:rPr lang="en-US" noProof="0" dirty="0" err="1"/>
              <a:t>therm</a:t>
            </a:r>
            <a:r>
              <a:rPr lang="en-US" noProof="0" dirty="0"/>
              <a:t> vs EALF</a:t>
            </a:r>
            <a:endParaRPr lang="en-GB" noProof="0" dirty="0"/>
          </a:p>
        </p:txBody>
      </p:sp>
      <p:sp>
        <p:nvSpPr>
          <p:cNvPr id="4" name="Tijdelijke aanduiding voor datum 3">
            <a:extLst>
              <a:ext uri="{FF2B5EF4-FFF2-40B4-BE49-F238E27FC236}">
                <a16:creationId xmlns:a16="http://schemas.microsoft.com/office/drawing/2014/main" id="{0E16DBE8-8745-87F3-C846-5977FA47B801}"/>
              </a:ext>
            </a:extLst>
          </p:cNvPr>
          <p:cNvSpPr>
            <a:spLocks noGrp="1"/>
          </p:cNvSpPr>
          <p:nvPr>
            <p:ph type="dt" sz="half" idx="10"/>
          </p:nvPr>
        </p:nvSpPr>
        <p:spPr/>
        <p:txBody>
          <a:bodyPr/>
          <a:lstStyle/>
          <a:p>
            <a:r>
              <a:rPr lang="nl-NL" dirty="0"/>
              <a:t>13-3-2026</a:t>
            </a:r>
          </a:p>
        </p:txBody>
      </p:sp>
      <p:sp>
        <p:nvSpPr>
          <p:cNvPr id="5" name="Tijdelijke aanduiding voor voettekst 4">
            <a:extLst>
              <a:ext uri="{FF2B5EF4-FFF2-40B4-BE49-F238E27FC236}">
                <a16:creationId xmlns:a16="http://schemas.microsoft.com/office/drawing/2014/main" id="{EF35D5B0-6718-3FCF-D2BB-3F5343DF9AD8}"/>
              </a:ext>
            </a:extLst>
          </p:cNvPr>
          <p:cNvSpPr>
            <a:spLocks noGrp="1"/>
          </p:cNvSpPr>
          <p:nvPr>
            <p:ph type="ftr" sz="quarter" idx="11"/>
          </p:nvPr>
        </p:nvSpPr>
        <p:spPr/>
        <p:txBody>
          <a:bodyPr/>
          <a:lstStyle/>
          <a:p>
            <a:r>
              <a:rPr lang="en-GB" dirty="0"/>
              <a:t>Benchmarking and validation of nuclear data</a:t>
            </a:r>
            <a:endParaRPr lang="nl-NL" dirty="0"/>
          </a:p>
        </p:txBody>
      </p:sp>
      <p:sp>
        <p:nvSpPr>
          <p:cNvPr id="6" name="Tijdelijke aanduiding voor dianummer 5">
            <a:extLst>
              <a:ext uri="{FF2B5EF4-FFF2-40B4-BE49-F238E27FC236}">
                <a16:creationId xmlns:a16="http://schemas.microsoft.com/office/drawing/2014/main" id="{44E8A9CC-FE37-BF0A-396C-22E63EA1CC9B}"/>
              </a:ext>
            </a:extLst>
          </p:cNvPr>
          <p:cNvSpPr>
            <a:spLocks noGrp="1"/>
          </p:cNvSpPr>
          <p:nvPr>
            <p:ph type="sldNum" sz="quarter" idx="12"/>
          </p:nvPr>
        </p:nvSpPr>
        <p:spPr/>
        <p:txBody>
          <a:bodyPr/>
          <a:lstStyle/>
          <a:p>
            <a:fld id="{A54F5C66-33D8-4556-8B7A-23AD68C3AE88}" type="slidenum">
              <a:rPr lang="nl-NL" smtClean="0"/>
              <a:t>10</a:t>
            </a:fld>
            <a:endParaRPr lang="nl-NL" dirty="0"/>
          </a:p>
        </p:txBody>
      </p:sp>
      <p:pic>
        <p:nvPicPr>
          <p:cNvPr id="7" name="Picture 6" descr="A diagram of a graph&#10;&#10;AI-generated content may be incorrect.">
            <a:extLst>
              <a:ext uri="{FF2B5EF4-FFF2-40B4-BE49-F238E27FC236}">
                <a16:creationId xmlns:a16="http://schemas.microsoft.com/office/drawing/2014/main" id="{48694818-3FFF-705A-84CB-0431D93B52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7026" y="1131031"/>
            <a:ext cx="7998493" cy="4921741"/>
          </a:xfrm>
          <a:prstGeom prst="rect">
            <a:avLst/>
          </a:prstGeom>
        </p:spPr>
      </p:pic>
    </p:spTree>
    <p:extLst>
      <p:ext uri="{BB962C8B-B14F-4D97-AF65-F5344CB8AC3E}">
        <p14:creationId xmlns:p14="http://schemas.microsoft.com/office/powerpoint/2010/main" val="155960135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US" dirty="0"/>
              <a:t>Special element: F</a:t>
            </a:r>
            <a:endParaRPr lang="en-GB" dirty="0"/>
          </a:p>
        </p:txBody>
      </p:sp>
      <p:pic>
        <p:nvPicPr>
          <p:cNvPr id="4" name="Picture 3" descr="A screenshot of a computer screen&#10;&#10;AI-generated content may be incorrect.">
            <a:extLst>
              <a:ext uri="{FF2B5EF4-FFF2-40B4-BE49-F238E27FC236}">
                <a16:creationId xmlns:a16="http://schemas.microsoft.com/office/drawing/2014/main" id="{A8D9FE6A-7539-8860-DEC7-3462597DC7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46909"/>
            <a:ext cx="8228571" cy="5760000"/>
          </a:xfrm>
          <a:prstGeom prst="rect">
            <a:avLst/>
          </a:prstGeom>
        </p:spPr>
      </p:pic>
    </p:spTree>
    <p:extLst>
      <p:ext uri="{BB962C8B-B14F-4D97-AF65-F5344CB8AC3E}">
        <p14:creationId xmlns:p14="http://schemas.microsoft.com/office/powerpoint/2010/main" val="95687252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video game&#10;&#10;AI-generated content may be incorrect.">
            <a:extLst>
              <a:ext uri="{FF2B5EF4-FFF2-40B4-BE49-F238E27FC236}">
                <a16:creationId xmlns:a16="http://schemas.microsoft.com/office/drawing/2014/main" id="{4B9A16EA-6AEC-4B62-4BEA-20015BEE67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51430"/>
            <a:ext cx="8228571" cy="5760000"/>
          </a:xfrm>
          <a:prstGeom prst="rect">
            <a:avLst/>
          </a:prstGeom>
        </p:spPr>
      </p:pic>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normAutofit/>
          </a:bodyPr>
          <a:lstStyle/>
          <a:p>
            <a:r>
              <a:rPr lang="en-US" dirty="0"/>
              <a:t>Special element: F</a:t>
            </a:r>
            <a:endParaRPr lang="en-GB" dirty="0"/>
          </a:p>
        </p:txBody>
      </p:sp>
    </p:spTree>
    <p:extLst>
      <p:ext uri="{BB962C8B-B14F-4D97-AF65-F5344CB8AC3E}">
        <p14:creationId xmlns:p14="http://schemas.microsoft.com/office/powerpoint/2010/main" val="370260043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US" dirty="0"/>
              <a:t>Miscellaneous</a:t>
            </a:r>
            <a:endParaRPr lang="en-GB" dirty="0"/>
          </a:p>
        </p:txBody>
      </p:sp>
      <p:pic>
        <p:nvPicPr>
          <p:cNvPr id="4" name="Picture 3" descr="A screenshot of a computer screen&#10;&#10;AI-generated content may be incorrect.">
            <a:extLst>
              <a:ext uri="{FF2B5EF4-FFF2-40B4-BE49-F238E27FC236}">
                <a16:creationId xmlns:a16="http://schemas.microsoft.com/office/drawing/2014/main" id="{9A49004C-0BF2-4C74-8C24-ECAD8D9915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51430"/>
            <a:ext cx="8228571" cy="5760000"/>
          </a:xfrm>
          <a:prstGeom prst="rect">
            <a:avLst/>
          </a:prstGeom>
        </p:spPr>
      </p:pic>
    </p:spTree>
    <p:extLst>
      <p:ext uri="{BB962C8B-B14F-4D97-AF65-F5344CB8AC3E}">
        <p14:creationId xmlns:p14="http://schemas.microsoft.com/office/powerpoint/2010/main" val="255482628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US" dirty="0"/>
              <a:t>Miscellaneous</a:t>
            </a:r>
            <a:endParaRPr lang="en-GB" dirty="0"/>
          </a:p>
        </p:txBody>
      </p:sp>
      <p:pic>
        <p:nvPicPr>
          <p:cNvPr id="4" name="Picture 3" descr="A screen shot of a computer&#10;&#10;AI-generated content may be incorrect.">
            <a:extLst>
              <a:ext uri="{FF2B5EF4-FFF2-40B4-BE49-F238E27FC236}">
                <a16:creationId xmlns:a16="http://schemas.microsoft.com/office/drawing/2014/main" id="{C123714E-9BFB-0B44-6434-60A071C9E5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51430"/>
            <a:ext cx="8228571" cy="5760000"/>
          </a:xfrm>
          <a:prstGeom prst="rect">
            <a:avLst/>
          </a:prstGeom>
        </p:spPr>
      </p:pic>
    </p:spTree>
    <p:extLst>
      <p:ext uri="{BB962C8B-B14F-4D97-AF65-F5344CB8AC3E}">
        <p14:creationId xmlns:p14="http://schemas.microsoft.com/office/powerpoint/2010/main" val="220233707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US" dirty="0"/>
              <a:t>Miscellaneous</a:t>
            </a:r>
            <a:endParaRPr lang="en-GB" dirty="0"/>
          </a:p>
        </p:txBody>
      </p:sp>
      <p:pic>
        <p:nvPicPr>
          <p:cNvPr id="4" name="Picture 3" descr="A graph of a graph&#10;&#10;AI-generated content may be incorrect.">
            <a:extLst>
              <a:ext uri="{FF2B5EF4-FFF2-40B4-BE49-F238E27FC236}">
                <a16:creationId xmlns:a16="http://schemas.microsoft.com/office/drawing/2014/main" id="{31AA71F5-C596-049B-C338-ADC80A6104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53739"/>
            <a:ext cx="8228571" cy="5760000"/>
          </a:xfrm>
          <a:prstGeom prst="rect">
            <a:avLst/>
          </a:prstGeom>
        </p:spPr>
      </p:pic>
    </p:spTree>
    <p:extLst>
      <p:ext uri="{BB962C8B-B14F-4D97-AF65-F5344CB8AC3E}">
        <p14:creationId xmlns:p14="http://schemas.microsoft.com/office/powerpoint/2010/main" val="22904948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US" dirty="0"/>
              <a:t>Miscellaneous</a:t>
            </a:r>
            <a:endParaRPr lang="en-GB" dirty="0"/>
          </a:p>
        </p:txBody>
      </p:sp>
      <p:pic>
        <p:nvPicPr>
          <p:cNvPr id="4" name="Picture 3" descr="A graph of a graph&#10;&#10;AI-generated content may be incorrect.">
            <a:extLst>
              <a:ext uri="{FF2B5EF4-FFF2-40B4-BE49-F238E27FC236}">
                <a16:creationId xmlns:a16="http://schemas.microsoft.com/office/drawing/2014/main" id="{741649D0-1B42-3458-0C24-56D885CBA7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51430"/>
            <a:ext cx="8228571" cy="5760000"/>
          </a:xfrm>
          <a:prstGeom prst="rect">
            <a:avLst/>
          </a:prstGeom>
        </p:spPr>
      </p:pic>
    </p:spTree>
    <p:extLst>
      <p:ext uri="{BB962C8B-B14F-4D97-AF65-F5344CB8AC3E}">
        <p14:creationId xmlns:p14="http://schemas.microsoft.com/office/powerpoint/2010/main" val="392440056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US" dirty="0"/>
              <a:t>Miscellaneous</a:t>
            </a:r>
            <a:endParaRPr lang="en-GB" dirty="0"/>
          </a:p>
        </p:txBody>
      </p:sp>
      <p:pic>
        <p:nvPicPr>
          <p:cNvPr id="4" name="Picture 3" descr="A screenshot of a computer screen&#10;&#10;AI-generated content may be incorrect.">
            <a:extLst>
              <a:ext uri="{FF2B5EF4-FFF2-40B4-BE49-F238E27FC236}">
                <a16:creationId xmlns:a16="http://schemas.microsoft.com/office/drawing/2014/main" id="{C6DE5ABB-0F5E-6A3B-8B26-6750D6064B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51430"/>
            <a:ext cx="8228571" cy="5760000"/>
          </a:xfrm>
          <a:prstGeom prst="rect">
            <a:avLst/>
          </a:prstGeom>
        </p:spPr>
      </p:pic>
    </p:spTree>
    <p:extLst>
      <p:ext uri="{BB962C8B-B14F-4D97-AF65-F5344CB8AC3E}">
        <p14:creationId xmlns:p14="http://schemas.microsoft.com/office/powerpoint/2010/main" val="330703338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US" dirty="0"/>
              <a:t>Miscellaneous</a:t>
            </a:r>
            <a:endParaRPr lang="en-GB" dirty="0"/>
          </a:p>
        </p:txBody>
      </p:sp>
      <p:pic>
        <p:nvPicPr>
          <p:cNvPr id="4" name="Picture 3" descr="A screen shot of a graph&#10;&#10;AI-generated content may be incorrect.">
            <a:extLst>
              <a:ext uri="{FF2B5EF4-FFF2-40B4-BE49-F238E27FC236}">
                <a16:creationId xmlns:a16="http://schemas.microsoft.com/office/drawing/2014/main" id="{C80C29DC-28C7-7EF0-9BFF-85020C2F09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51430"/>
            <a:ext cx="8228571" cy="5760000"/>
          </a:xfrm>
          <a:prstGeom prst="rect">
            <a:avLst/>
          </a:prstGeom>
        </p:spPr>
      </p:pic>
    </p:spTree>
    <p:extLst>
      <p:ext uri="{BB962C8B-B14F-4D97-AF65-F5344CB8AC3E}">
        <p14:creationId xmlns:p14="http://schemas.microsoft.com/office/powerpoint/2010/main" val="24814974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US" dirty="0"/>
              <a:t>Miscellaneous</a:t>
            </a:r>
            <a:endParaRPr lang="en-GB" dirty="0"/>
          </a:p>
        </p:txBody>
      </p:sp>
      <p:pic>
        <p:nvPicPr>
          <p:cNvPr id="4" name="Picture 3" descr="A graph on a black background&#10;&#10;AI-generated content may be incorrect.">
            <a:extLst>
              <a:ext uri="{FF2B5EF4-FFF2-40B4-BE49-F238E27FC236}">
                <a16:creationId xmlns:a16="http://schemas.microsoft.com/office/drawing/2014/main" id="{416D7113-AFB1-2A42-12AC-D2AFE3D294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51430"/>
            <a:ext cx="8228571" cy="5760000"/>
          </a:xfrm>
          <a:prstGeom prst="rect">
            <a:avLst/>
          </a:prstGeom>
        </p:spPr>
      </p:pic>
    </p:spTree>
    <p:extLst>
      <p:ext uri="{BB962C8B-B14F-4D97-AF65-F5344CB8AC3E}">
        <p14:creationId xmlns:p14="http://schemas.microsoft.com/office/powerpoint/2010/main" val="268220515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US" dirty="0"/>
              <a:t>Miscellaneous</a:t>
            </a:r>
            <a:endParaRPr lang="en-GB" dirty="0"/>
          </a:p>
        </p:txBody>
      </p:sp>
      <p:pic>
        <p:nvPicPr>
          <p:cNvPr id="4" name="Picture 3" descr="A screenshot of a computer game&#10;&#10;AI-generated content may be incorrect.">
            <a:extLst>
              <a:ext uri="{FF2B5EF4-FFF2-40B4-BE49-F238E27FC236}">
                <a16:creationId xmlns:a16="http://schemas.microsoft.com/office/drawing/2014/main" id="{99C8AE60-ADD8-34DB-6F35-4E843C0E44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51430"/>
            <a:ext cx="8228571" cy="5760000"/>
          </a:xfrm>
          <a:prstGeom prst="rect">
            <a:avLst/>
          </a:prstGeom>
        </p:spPr>
      </p:pic>
    </p:spTree>
    <p:extLst>
      <p:ext uri="{BB962C8B-B14F-4D97-AF65-F5344CB8AC3E}">
        <p14:creationId xmlns:p14="http://schemas.microsoft.com/office/powerpoint/2010/main" val="3367605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CCE47-99E9-9B36-D431-6EB97DA7DAF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3844692-DB03-0030-E986-243DB2E4C5B0}"/>
              </a:ext>
            </a:extLst>
          </p:cNvPr>
          <p:cNvSpPr>
            <a:spLocks noGrp="1"/>
          </p:cNvSpPr>
          <p:nvPr>
            <p:ph type="title"/>
          </p:nvPr>
        </p:nvSpPr>
        <p:spPr>
          <a:xfrm>
            <a:off x="398360" y="189574"/>
            <a:ext cx="8628062" cy="652759"/>
          </a:xfrm>
        </p:spPr>
        <p:txBody>
          <a:bodyPr/>
          <a:lstStyle/>
          <a:p>
            <a:r>
              <a:rPr lang="en-US" noProof="0" dirty="0"/>
              <a:t>Pu-sol-</a:t>
            </a:r>
            <a:r>
              <a:rPr lang="en-US" noProof="0" dirty="0" err="1"/>
              <a:t>therm</a:t>
            </a:r>
            <a:r>
              <a:rPr lang="en-US" noProof="0" dirty="0"/>
              <a:t>: conflicting information?</a:t>
            </a:r>
            <a:endParaRPr lang="en-GB" noProof="0" dirty="0"/>
          </a:p>
        </p:txBody>
      </p:sp>
      <p:sp>
        <p:nvSpPr>
          <p:cNvPr id="4" name="Tijdelijke aanduiding voor datum 3">
            <a:extLst>
              <a:ext uri="{FF2B5EF4-FFF2-40B4-BE49-F238E27FC236}">
                <a16:creationId xmlns:a16="http://schemas.microsoft.com/office/drawing/2014/main" id="{631C0FC2-B56D-E509-C49C-87AAFF56A144}"/>
              </a:ext>
            </a:extLst>
          </p:cNvPr>
          <p:cNvSpPr>
            <a:spLocks noGrp="1"/>
          </p:cNvSpPr>
          <p:nvPr>
            <p:ph type="dt" sz="half" idx="10"/>
          </p:nvPr>
        </p:nvSpPr>
        <p:spPr/>
        <p:txBody>
          <a:bodyPr/>
          <a:lstStyle/>
          <a:p>
            <a:r>
              <a:rPr lang="nl-NL" dirty="0"/>
              <a:t>13-3-2026</a:t>
            </a:r>
          </a:p>
        </p:txBody>
      </p:sp>
      <p:sp>
        <p:nvSpPr>
          <p:cNvPr id="5" name="Tijdelijke aanduiding voor voettekst 4">
            <a:extLst>
              <a:ext uri="{FF2B5EF4-FFF2-40B4-BE49-F238E27FC236}">
                <a16:creationId xmlns:a16="http://schemas.microsoft.com/office/drawing/2014/main" id="{8264E65D-C0AA-8220-CE2C-25708758B487}"/>
              </a:ext>
            </a:extLst>
          </p:cNvPr>
          <p:cNvSpPr>
            <a:spLocks noGrp="1"/>
          </p:cNvSpPr>
          <p:nvPr>
            <p:ph type="ftr" sz="quarter" idx="11"/>
          </p:nvPr>
        </p:nvSpPr>
        <p:spPr/>
        <p:txBody>
          <a:bodyPr/>
          <a:lstStyle/>
          <a:p>
            <a:r>
              <a:rPr lang="en-GB" dirty="0"/>
              <a:t>Benchmarking and validation of nuclear data</a:t>
            </a:r>
            <a:endParaRPr lang="nl-NL" dirty="0"/>
          </a:p>
        </p:txBody>
      </p:sp>
      <p:sp>
        <p:nvSpPr>
          <p:cNvPr id="6" name="Tijdelijke aanduiding voor dianummer 5">
            <a:extLst>
              <a:ext uri="{FF2B5EF4-FFF2-40B4-BE49-F238E27FC236}">
                <a16:creationId xmlns:a16="http://schemas.microsoft.com/office/drawing/2014/main" id="{F75FA385-D450-883B-8DFF-3DDB85766790}"/>
              </a:ext>
            </a:extLst>
          </p:cNvPr>
          <p:cNvSpPr>
            <a:spLocks noGrp="1"/>
          </p:cNvSpPr>
          <p:nvPr>
            <p:ph type="sldNum" sz="quarter" idx="12"/>
          </p:nvPr>
        </p:nvSpPr>
        <p:spPr/>
        <p:txBody>
          <a:bodyPr/>
          <a:lstStyle/>
          <a:p>
            <a:fld id="{A54F5C66-33D8-4556-8B7A-23AD68C3AE88}" type="slidenum">
              <a:rPr lang="nl-NL" smtClean="0"/>
              <a:t>11</a:t>
            </a:fld>
            <a:endParaRPr lang="nl-NL" dirty="0"/>
          </a:p>
        </p:txBody>
      </p:sp>
      <p:pic>
        <p:nvPicPr>
          <p:cNvPr id="8" name="Picture 7" descr="A graph of a graph of a line&#10;&#10;AI-generated content may be incorrect.">
            <a:extLst>
              <a:ext uri="{FF2B5EF4-FFF2-40B4-BE49-F238E27FC236}">
                <a16:creationId xmlns:a16="http://schemas.microsoft.com/office/drawing/2014/main" id="{94373FC6-EB10-18F2-6491-84EA674858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360" y="1449650"/>
            <a:ext cx="6858000" cy="4800600"/>
          </a:xfrm>
          <a:prstGeom prst="rect">
            <a:avLst/>
          </a:prstGeom>
        </p:spPr>
      </p:pic>
      <p:graphicFrame>
        <p:nvGraphicFramePr>
          <p:cNvPr id="10" name="Table 9">
            <a:extLst>
              <a:ext uri="{FF2B5EF4-FFF2-40B4-BE49-F238E27FC236}">
                <a16:creationId xmlns:a16="http://schemas.microsoft.com/office/drawing/2014/main" id="{A48F7FD0-8095-EB05-B5F9-20EB1938BE7E}"/>
              </a:ext>
            </a:extLst>
          </p:cNvPr>
          <p:cNvGraphicFramePr>
            <a:graphicFrameLocks noGrp="1"/>
          </p:cNvGraphicFramePr>
          <p:nvPr>
            <p:extLst>
              <p:ext uri="{D42A27DB-BD31-4B8C-83A1-F6EECF244321}">
                <p14:modId xmlns:p14="http://schemas.microsoft.com/office/powerpoint/2010/main" val="1327795422"/>
              </p:ext>
            </p:extLst>
          </p:nvPr>
        </p:nvGraphicFramePr>
        <p:xfrm>
          <a:off x="9026422" y="842332"/>
          <a:ext cx="1529304" cy="5407920"/>
        </p:xfrm>
        <a:graphic>
          <a:graphicData uri="http://schemas.openxmlformats.org/drawingml/2006/table">
            <a:tbl>
              <a:tblPr firstRow="1" firstCol="1" bandRow="1">
                <a:tableStyleId>{5C22544A-7EE6-4342-B048-85BDC9FD1C3A}</a:tableStyleId>
              </a:tblPr>
              <a:tblGrid>
                <a:gridCol w="764652">
                  <a:extLst>
                    <a:ext uri="{9D8B030D-6E8A-4147-A177-3AD203B41FA5}">
                      <a16:colId xmlns:a16="http://schemas.microsoft.com/office/drawing/2014/main" val="953714275"/>
                    </a:ext>
                  </a:extLst>
                </a:gridCol>
                <a:gridCol w="764652">
                  <a:extLst>
                    <a:ext uri="{9D8B030D-6E8A-4147-A177-3AD203B41FA5}">
                      <a16:colId xmlns:a16="http://schemas.microsoft.com/office/drawing/2014/main" val="3416604834"/>
                    </a:ext>
                  </a:extLst>
                </a:gridCol>
              </a:tblGrid>
              <a:tr h="193140">
                <a:tc>
                  <a:txBody>
                    <a:bodyPr/>
                    <a:lstStyle/>
                    <a:p>
                      <a:pPr>
                        <a:buNone/>
                      </a:pPr>
                      <a:r>
                        <a:rPr lang="en-US" sz="1000" kern="100" dirty="0">
                          <a:solidFill>
                            <a:schemeClr val="accent1"/>
                          </a:solidFill>
                          <a:effectLst/>
                        </a:rPr>
                        <a:t>pst-1</a:t>
                      </a:r>
                      <a:endParaRPr lang="en-GB" sz="1000" kern="100" dirty="0">
                        <a:solidFill>
                          <a:schemeClr val="accent1"/>
                        </a:solidFill>
                        <a:effectLst/>
                        <a:latin typeface="Aptos" panose="020B0004020202020204" pitchFamily="34" charset="0"/>
                        <a:ea typeface="Aptos" panose="020B0004020202020204" pitchFamily="34" charset="0"/>
                        <a:cs typeface="Arial" panose="020B0604020202020204" pitchFamily="34" charset="0"/>
                      </a:endParaRPr>
                    </a:p>
                  </a:txBody>
                  <a:tcPr marL="63575" marR="63575"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buNone/>
                      </a:pPr>
                      <a:r>
                        <a:rPr lang="en-US" sz="1000" b="1" kern="100" dirty="0">
                          <a:solidFill>
                            <a:srgbClr val="FF0000"/>
                          </a:solidFill>
                          <a:effectLst/>
                        </a:rPr>
                        <a:t>5.02e-03</a:t>
                      </a:r>
                      <a:endParaRPr lang="en-GB" sz="1000" b="1"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63575" marR="63575"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06961038"/>
                  </a:ext>
                </a:extLst>
              </a:tr>
              <a:tr h="193140">
                <a:tc>
                  <a:txBody>
                    <a:bodyPr/>
                    <a:lstStyle/>
                    <a:p>
                      <a:pPr>
                        <a:buNone/>
                      </a:pPr>
                      <a:r>
                        <a:rPr lang="en-US" sz="1000" kern="100">
                          <a:solidFill>
                            <a:schemeClr val="accent1"/>
                          </a:solidFill>
                          <a:effectLst/>
                        </a:rPr>
                        <a:t>pst-2</a:t>
                      </a:r>
                      <a:endParaRPr lang="en-GB" sz="1000" kern="100">
                        <a:solidFill>
                          <a:schemeClr val="accent1"/>
                        </a:solidFill>
                        <a:effectLst/>
                        <a:latin typeface="Aptos" panose="020B0004020202020204" pitchFamily="34" charset="0"/>
                        <a:ea typeface="Aptos" panose="020B0004020202020204" pitchFamily="34" charset="0"/>
                        <a:cs typeface="Arial" panose="020B0604020202020204" pitchFamily="34" charset="0"/>
                      </a:endParaRPr>
                    </a:p>
                  </a:txBody>
                  <a:tcPr marL="63575" marR="63575"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buNone/>
                      </a:pPr>
                      <a:r>
                        <a:rPr lang="en-US" sz="1000" b="1" kern="100" dirty="0">
                          <a:solidFill>
                            <a:srgbClr val="FF0000"/>
                          </a:solidFill>
                          <a:effectLst/>
                        </a:rPr>
                        <a:t>1.09e-02</a:t>
                      </a:r>
                      <a:endParaRPr lang="en-GB" sz="1000" b="1"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63575" marR="63575"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27597066"/>
                  </a:ext>
                </a:extLst>
              </a:tr>
              <a:tr h="193140">
                <a:tc>
                  <a:txBody>
                    <a:bodyPr/>
                    <a:lstStyle/>
                    <a:p>
                      <a:pPr>
                        <a:buNone/>
                      </a:pPr>
                      <a:r>
                        <a:rPr lang="en-US" sz="1000" kern="100">
                          <a:solidFill>
                            <a:schemeClr val="accent1"/>
                          </a:solidFill>
                          <a:effectLst/>
                        </a:rPr>
                        <a:t>pst-3</a:t>
                      </a:r>
                      <a:endParaRPr lang="en-GB" sz="1000" kern="100">
                        <a:solidFill>
                          <a:schemeClr val="accent1"/>
                        </a:solidFill>
                        <a:effectLst/>
                        <a:latin typeface="Aptos" panose="020B0004020202020204" pitchFamily="34" charset="0"/>
                        <a:ea typeface="Aptos" panose="020B0004020202020204" pitchFamily="34" charset="0"/>
                        <a:cs typeface="Arial" panose="020B0604020202020204" pitchFamily="34" charset="0"/>
                      </a:endParaRPr>
                    </a:p>
                  </a:txBody>
                  <a:tcPr marL="63575" marR="6357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buNone/>
                      </a:pPr>
                      <a:r>
                        <a:rPr lang="en-US" sz="1000" b="1" kern="100" dirty="0">
                          <a:solidFill>
                            <a:srgbClr val="FF0000"/>
                          </a:solidFill>
                          <a:effectLst/>
                        </a:rPr>
                        <a:t>1.42e-02</a:t>
                      </a:r>
                      <a:endParaRPr lang="en-GB" sz="1000" b="1"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63575" marR="6357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2031495"/>
                  </a:ext>
                </a:extLst>
              </a:tr>
              <a:tr h="193140">
                <a:tc>
                  <a:txBody>
                    <a:bodyPr/>
                    <a:lstStyle/>
                    <a:p>
                      <a:pPr>
                        <a:buNone/>
                      </a:pPr>
                      <a:r>
                        <a:rPr lang="en-US" sz="1000" kern="100">
                          <a:solidFill>
                            <a:schemeClr val="accent1"/>
                          </a:solidFill>
                          <a:effectLst/>
                        </a:rPr>
                        <a:t>pst-4</a:t>
                      </a:r>
                      <a:endParaRPr lang="en-GB" sz="1000" kern="100">
                        <a:solidFill>
                          <a:schemeClr val="accent1"/>
                        </a:solidFill>
                        <a:effectLst/>
                        <a:latin typeface="Aptos" panose="020B0004020202020204" pitchFamily="34" charset="0"/>
                        <a:ea typeface="Aptos" panose="020B0004020202020204" pitchFamily="34" charset="0"/>
                        <a:cs typeface="Arial" panose="020B0604020202020204" pitchFamily="34" charset="0"/>
                      </a:endParaRPr>
                    </a:p>
                  </a:txBody>
                  <a:tcPr marL="63575" marR="6357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buNone/>
                      </a:pPr>
                      <a:r>
                        <a:rPr lang="en-US" sz="1000" b="1" kern="100" dirty="0">
                          <a:solidFill>
                            <a:srgbClr val="FF0000"/>
                          </a:solidFill>
                          <a:effectLst/>
                        </a:rPr>
                        <a:t>9.99e-04</a:t>
                      </a:r>
                      <a:endParaRPr lang="en-GB" sz="1000" b="1"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63575" marR="6357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73052568"/>
                  </a:ext>
                </a:extLst>
              </a:tr>
              <a:tr h="193140">
                <a:tc>
                  <a:txBody>
                    <a:bodyPr/>
                    <a:lstStyle/>
                    <a:p>
                      <a:pPr>
                        <a:buNone/>
                      </a:pPr>
                      <a:r>
                        <a:rPr lang="en-US" sz="1000" kern="100">
                          <a:solidFill>
                            <a:schemeClr val="accent1"/>
                          </a:solidFill>
                          <a:effectLst/>
                        </a:rPr>
                        <a:t>pst-5</a:t>
                      </a:r>
                      <a:endParaRPr lang="en-GB" sz="1000" kern="100">
                        <a:solidFill>
                          <a:schemeClr val="accent1"/>
                        </a:solidFill>
                        <a:effectLst/>
                        <a:latin typeface="Aptos" panose="020B0004020202020204" pitchFamily="34" charset="0"/>
                        <a:ea typeface="Aptos" panose="020B0004020202020204" pitchFamily="34" charset="0"/>
                        <a:cs typeface="Arial" panose="020B0604020202020204" pitchFamily="34" charset="0"/>
                      </a:endParaRPr>
                    </a:p>
                  </a:txBody>
                  <a:tcPr marL="63575" marR="6357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buNone/>
                      </a:pPr>
                      <a:r>
                        <a:rPr lang="en-US" sz="1000" b="1" kern="100" dirty="0">
                          <a:solidFill>
                            <a:srgbClr val="FF0000"/>
                          </a:solidFill>
                          <a:effectLst/>
                        </a:rPr>
                        <a:t>2.15e-02</a:t>
                      </a:r>
                      <a:endParaRPr lang="en-GB" sz="1000" b="1"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63575" marR="6357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3081422"/>
                  </a:ext>
                </a:extLst>
              </a:tr>
              <a:tr h="193140">
                <a:tc>
                  <a:txBody>
                    <a:bodyPr/>
                    <a:lstStyle/>
                    <a:p>
                      <a:pPr>
                        <a:buNone/>
                      </a:pPr>
                      <a:r>
                        <a:rPr lang="en-US" sz="1000" kern="100">
                          <a:solidFill>
                            <a:schemeClr val="accent1"/>
                          </a:solidFill>
                          <a:effectLst/>
                        </a:rPr>
                        <a:t>pst-6</a:t>
                      </a:r>
                      <a:endParaRPr lang="en-GB" sz="1000" kern="100">
                        <a:solidFill>
                          <a:schemeClr val="accent1"/>
                        </a:solidFill>
                        <a:effectLst/>
                        <a:latin typeface="Aptos" panose="020B0004020202020204" pitchFamily="34" charset="0"/>
                        <a:ea typeface="Aptos" panose="020B0004020202020204" pitchFamily="34" charset="0"/>
                        <a:cs typeface="Arial" panose="020B0604020202020204" pitchFamily="34" charset="0"/>
                      </a:endParaRPr>
                    </a:p>
                  </a:txBody>
                  <a:tcPr marL="63575" marR="6357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buNone/>
                      </a:pPr>
                      <a:r>
                        <a:rPr lang="en-US" sz="1000" b="1" kern="100" dirty="0">
                          <a:solidFill>
                            <a:srgbClr val="FF0000"/>
                          </a:solidFill>
                          <a:effectLst/>
                        </a:rPr>
                        <a:t>2.34e-02</a:t>
                      </a:r>
                      <a:endParaRPr lang="en-GB" sz="1000" b="1"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63575" marR="6357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1864286"/>
                  </a:ext>
                </a:extLst>
              </a:tr>
              <a:tr h="193140">
                <a:tc>
                  <a:txBody>
                    <a:bodyPr/>
                    <a:lstStyle/>
                    <a:p>
                      <a:pPr>
                        <a:buNone/>
                      </a:pPr>
                      <a:r>
                        <a:rPr lang="en-US" sz="1000" kern="100">
                          <a:solidFill>
                            <a:schemeClr val="accent1"/>
                          </a:solidFill>
                          <a:effectLst/>
                        </a:rPr>
                        <a:t>pst-7</a:t>
                      </a:r>
                      <a:endParaRPr lang="en-GB" sz="1000" kern="100">
                        <a:solidFill>
                          <a:schemeClr val="accent1"/>
                        </a:solidFill>
                        <a:effectLst/>
                        <a:latin typeface="Aptos" panose="020B0004020202020204" pitchFamily="34" charset="0"/>
                        <a:ea typeface="Aptos" panose="020B0004020202020204" pitchFamily="34" charset="0"/>
                        <a:cs typeface="Arial" panose="020B0604020202020204" pitchFamily="34" charset="0"/>
                      </a:endParaRPr>
                    </a:p>
                  </a:txBody>
                  <a:tcPr marL="63575" marR="6357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buNone/>
                      </a:pPr>
                      <a:r>
                        <a:rPr lang="en-US" sz="1000" b="1" kern="100" dirty="0">
                          <a:solidFill>
                            <a:srgbClr val="FF0000"/>
                          </a:solidFill>
                          <a:effectLst/>
                        </a:rPr>
                        <a:t>6.97e-03</a:t>
                      </a:r>
                      <a:endParaRPr lang="en-GB" sz="1000" b="1"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63575" marR="6357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93230864"/>
                  </a:ext>
                </a:extLst>
              </a:tr>
              <a:tr h="193140">
                <a:tc>
                  <a:txBody>
                    <a:bodyPr/>
                    <a:lstStyle/>
                    <a:p>
                      <a:pPr>
                        <a:buNone/>
                      </a:pPr>
                      <a:r>
                        <a:rPr lang="en-US" sz="1000" kern="100">
                          <a:solidFill>
                            <a:schemeClr val="accent1"/>
                          </a:solidFill>
                          <a:effectLst/>
                        </a:rPr>
                        <a:t>pst-8</a:t>
                      </a:r>
                      <a:endParaRPr lang="en-GB" sz="1000" kern="100">
                        <a:solidFill>
                          <a:schemeClr val="accent1"/>
                        </a:solidFill>
                        <a:effectLst/>
                        <a:latin typeface="Aptos" panose="020B0004020202020204" pitchFamily="34" charset="0"/>
                        <a:ea typeface="Aptos" panose="020B0004020202020204" pitchFamily="34" charset="0"/>
                        <a:cs typeface="Arial" panose="020B0604020202020204" pitchFamily="34" charset="0"/>
                      </a:endParaRPr>
                    </a:p>
                  </a:txBody>
                  <a:tcPr marL="63575" marR="6357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buNone/>
                      </a:pPr>
                      <a:r>
                        <a:rPr lang="en-US" sz="1000" b="1" kern="100" dirty="0">
                          <a:solidFill>
                            <a:schemeClr val="accent1"/>
                          </a:solidFill>
                          <a:effectLst/>
                          <a:sym typeface="Symbol" panose="05050102010706020507" pitchFamily="18" charset="2"/>
                        </a:rPr>
                        <a:t></a:t>
                      </a:r>
                      <a:r>
                        <a:rPr lang="en-US" sz="1000" b="1" kern="100" dirty="0">
                          <a:solidFill>
                            <a:schemeClr val="accent1"/>
                          </a:solidFill>
                          <a:effectLst/>
                        </a:rPr>
                        <a:t>1.87e-03</a:t>
                      </a:r>
                      <a:endParaRPr lang="en-GB" sz="1000" b="1" kern="100" dirty="0">
                        <a:solidFill>
                          <a:schemeClr val="accent1"/>
                        </a:solidFill>
                        <a:effectLst/>
                        <a:latin typeface="Aptos" panose="020B0004020202020204" pitchFamily="34" charset="0"/>
                        <a:ea typeface="Aptos" panose="020B0004020202020204" pitchFamily="34" charset="0"/>
                        <a:cs typeface="Arial" panose="020B0604020202020204" pitchFamily="34" charset="0"/>
                      </a:endParaRPr>
                    </a:p>
                  </a:txBody>
                  <a:tcPr marL="63575" marR="6357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29193476"/>
                  </a:ext>
                </a:extLst>
              </a:tr>
              <a:tr h="193140">
                <a:tc>
                  <a:txBody>
                    <a:bodyPr/>
                    <a:lstStyle/>
                    <a:p>
                      <a:pPr>
                        <a:buNone/>
                      </a:pPr>
                      <a:r>
                        <a:rPr lang="en-US" sz="1000" kern="100">
                          <a:solidFill>
                            <a:schemeClr val="accent1"/>
                          </a:solidFill>
                          <a:effectLst/>
                        </a:rPr>
                        <a:t>pst-9</a:t>
                      </a:r>
                      <a:endParaRPr lang="en-GB" sz="1000" kern="100">
                        <a:solidFill>
                          <a:schemeClr val="accent1"/>
                        </a:solidFill>
                        <a:effectLst/>
                        <a:latin typeface="Aptos" panose="020B0004020202020204" pitchFamily="34" charset="0"/>
                        <a:ea typeface="Aptos" panose="020B0004020202020204" pitchFamily="34" charset="0"/>
                        <a:cs typeface="Arial" panose="020B0604020202020204" pitchFamily="34" charset="0"/>
                      </a:endParaRPr>
                    </a:p>
                  </a:txBody>
                  <a:tcPr marL="63575" marR="6357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buNone/>
                      </a:pPr>
                      <a:r>
                        <a:rPr lang="en-US" sz="1000" b="1" kern="100" dirty="0">
                          <a:solidFill>
                            <a:srgbClr val="FF0000"/>
                          </a:solidFill>
                          <a:effectLst/>
                        </a:rPr>
                        <a:t>9.99e-04</a:t>
                      </a:r>
                      <a:endParaRPr lang="en-GB" sz="1000" b="1"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63575" marR="6357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86182532"/>
                  </a:ext>
                </a:extLst>
              </a:tr>
              <a:tr h="193140">
                <a:tc>
                  <a:txBody>
                    <a:bodyPr/>
                    <a:lstStyle/>
                    <a:p>
                      <a:pPr>
                        <a:buNone/>
                      </a:pPr>
                      <a:r>
                        <a:rPr lang="en-US" sz="1000" kern="100">
                          <a:solidFill>
                            <a:schemeClr val="accent1"/>
                          </a:solidFill>
                          <a:effectLst/>
                        </a:rPr>
                        <a:t>pst-10</a:t>
                      </a:r>
                      <a:endParaRPr lang="en-GB" sz="1000" kern="100">
                        <a:solidFill>
                          <a:schemeClr val="accent1"/>
                        </a:solidFill>
                        <a:effectLst/>
                        <a:latin typeface="Aptos" panose="020B0004020202020204" pitchFamily="34" charset="0"/>
                        <a:ea typeface="Aptos" panose="020B0004020202020204" pitchFamily="34" charset="0"/>
                        <a:cs typeface="Arial" panose="020B0604020202020204" pitchFamily="34" charset="0"/>
                      </a:endParaRPr>
                    </a:p>
                  </a:txBody>
                  <a:tcPr marL="63575" marR="6357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buNone/>
                      </a:pPr>
                      <a:r>
                        <a:rPr lang="en-US" sz="1000" b="1" kern="100" dirty="0">
                          <a:solidFill>
                            <a:srgbClr val="FF0000"/>
                          </a:solidFill>
                          <a:effectLst/>
                        </a:rPr>
                        <a:t>1.85e-02</a:t>
                      </a:r>
                      <a:endParaRPr lang="en-GB" sz="1000" b="1"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63575" marR="6357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24383741"/>
                  </a:ext>
                </a:extLst>
              </a:tr>
              <a:tr h="193140">
                <a:tc>
                  <a:txBody>
                    <a:bodyPr/>
                    <a:lstStyle/>
                    <a:p>
                      <a:pPr>
                        <a:buNone/>
                      </a:pPr>
                      <a:r>
                        <a:rPr lang="en-US" sz="1000" kern="100" dirty="0">
                          <a:solidFill>
                            <a:schemeClr val="accent1"/>
                          </a:solidFill>
                          <a:effectLst/>
                        </a:rPr>
                        <a:t>pst-11</a:t>
                      </a:r>
                      <a:endParaRPr lang="en-GB" sz="1000" kern="100" dirty="0">
                        <a:solidFill>
                          <a:schemeClr val="accent1"/>
                        </a:solidFill>
                        <a:effectLst/>
                        <a:latin typeface="Aptos" panose="020B0004020202020204" pitchFamily="34" charset="0"/>
                        <a:ea typeface="Aptos" panose="020B0004020202020204" pitchFamily="34" charset="0"/>
                        <a:cs typeface="Arial" panose="020B0604020202020204" pitchFamily="34" charset="0"/>
                      </a:endParaRPr>
                    </a:p>
                  </a:txBody>
                  <a:tcPr marL="63575" marR="6357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buNone/>
                      </a:pPr>
                      <a:r>
                        <a:rPr lang="en-US" sz="1000" b="1" kern="100" dirty="0">
                          <a:solidFill>
                            <a:srgbClr val="FF0000"/>
                          </a:solidFill>
                          <a:effectLst/>
                        </a:rPr>
                        <a:t>5.01e-02</a:t>
                      </a:r>
                      <a:endParaRPr lang="en-GB" sz="1000" b="1"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63575" marR="6357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1057427"/>
                  </a:ext>
                </a:extLst>
              </a:tr>
              <a:tr h="193140">
                <a:tc>
                  <a:txBody>
                    <a:bodyPr/>
                    <a:lstStyle/>
                    <a:p>
                      <a:pPr>
                        <a:buNone/>
                      </a:pPr>
                      <a:r>
                        <a:rPr lang="en-US" sz="1000" kern="100">
                          <a:solidFill>
                            <a:schemeClr val="accent1"/>
                          </a:solidFill>
                          <a:effectLst/>
                        </a:rPr>
                        <a:t>pst-12</a:t>
                      </a:r>
                      <a:endParaRPr lang="en-GB" sz="1000" kern="100">
                        <a:solidFill>
                          <a:schemeClr val="accent1"/>
                        </a:solidFill>
                        <a:effectLst/>
                        <a:latin typeface="Aptos" panose="020B0004020202020204" pitchFamily="34" charset="0"/>
                        <a:ea typeface="Aptos" panose="020B0004020202020204" pitchFamily="34" charset="0"/>
                        <a:cs typeface="Arial" panose="020B0604020202020204" pitchFamily="34" charset="0"/>
                      </a:endParaRPr>
                    </a:p>
                  </a:txBody>
                  <a:tcPr marL="63575" marR="6357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buNone/>
                      </a:pPr>
                      <a:r>
                        <a:rPr lang="en-US" sz="1000" b="1" kern="100" dirty="0">
                          <a:solidFill>
                            <a:srgbClr val="FF0000"/>
                          </a:solidFill>
                          <a:effectLst/>
                        </a:rPr>
                        <a:t>5.27e-03</a:t>
                      </a:r>
                      <a:endParaRPr lang="en-GB" sz="1000" b="1"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63575" marR="6357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29341927"/>
                  </a:ext>
                </a:extLst>
              </a:tr>
              <a:tr h="193140">
                <a:tc>
                  <a:txBody>
                    <a:bodyPr/>
                    <a:lstStyle/>
                    <a:p>
                      <a:pPr>
                        <a:buNone/>
                      </a:pPr>
                      <a:r>
                        <a:rPr lang="en-US" sz="1000" kern="100">
                          <a:solidFill>
                            <a:schemeClr val="accent1"/>
                          </a:solidFill>
                          <a:effectLst/>
                        </a:rPr>
                        <a:t>pst-13</a:t>
                      </a:r>
                      <a:endParaRPr lang="en-GB" sz="1000" kern="100">
                        <a:solidFill>
                          <a:schemeClr val="accent1"/>
                        </a:solidFill>
                        <a:effectLst/>
                        <a:latin typeface="Aptos" panose="020B0004020202020204" pitchFamily="34" charset="0"/>
                        <a:ea typeface="Aptos" panose="020B0004020202020204" pitchFamily="34" charset="0"/>
                        <a:cs typeface="Arial" panose="020B0604020202020204" pitchFamily="34" charset="0"/>
                      </a:endParaRPr>
                    </a:p>
                  </a:txBody>
                  <a:tcPr marL="63575" marR="6357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buNone/>
                      </a:pPr>
                      <a:r>
                        <a:rPr lang="en-US" sz="1000" b="1" kern="100" dirty="0">
                          <a:solidFill>
                            <a:srgbClr val="FF0000"/>
                          </a:solidFill>
                          <a:effectLst/>
                        </a:rPr>
                        <a:t>1.00e-03</a:t>
                      </a:r>
                      <a:endParaRPr lang="en-GB" sz="1000" b="1"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63575" marR="6357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70939303"/>
                  </a:ext>
                </a:extLst>
              </a:tr>
              <a:tr h="193140">
                <a:tc>
                  <a:txBody>
                    <a:bodyPr/>
                    <a:lstStyle/>
                    <a:p>
                      <a:pPr>
                        <a:buNone/>
                      </a:pPr>
                      <a:r>
                        <a:rPr lang="en-US" sz="1000" kern="100" dirty="0">
                          <a:solidFill>
                            <a:schemeClr val="accent1"/>
                          </a:solidFill>
                          <a:effectLst/>
                        </a:rPr>
                        <a:t>pst-14</a:t>
                      </a:r>
                      <a:endParaRPr lang="en-GB" sz="1000" kern="100" dirty="0">
                        <a:solidFill>
                          <a:schemeClr val="accent1"/>
                        </a:solidFill>
                        <a:effectLst/>
                        <a:latin typeface="Aptos" panose="020B0004020202020204" pitchFamily="34" charset="0"/>
                        <a:ea typeface="Aptos" panose="020B0004020202020204" pitchFamily="34" charset="0"/>
                        <a:cs typeface="Arial" panose="020B0604020202020204" pitchFamily="34" charset="0"/>
                      </a:endParaRPr>
                    </a:p>
                  </a:txBody>
                  <a:tcPr marL="63575" marR="6357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buNone/>
                      </a:pPr>
                      <a:r>
                        <a:rPr lang="en-US" sz="1000" b="1" kern="100" dirty="0">
                          <a:solidFill>
                            <a:srgbClr val="FF0000"/>
                          </a:solidFill>
                          <a:effectLst/>
                        </a:rPr>
                        <a:t>1.00e-03</a:t>
                      </a:r>
                      <a:endParaRPr lang="en-GB" sz="1000" b="1"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63575" marR="6357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74679535"/>
                  </a:ext>
                </a:extLst>
              </a:tr>
              <a:tr h="193140">
                <a:tc>
                  <a:txBody>
                    <a:bodyPr/>
                    <a:lstStyle/>
                    <a:p>
                      <a:pPr>
                        <a:buNone/>
                      </a:pPr>
                      <a:r>
                        <a:rPr lang="en-US" sz="1000" kern="100">
                          <a:solidFill>
                            <a:schemeClr val="accent1"/>
                          </a:solidFill>
                          <a:effectLst/>
                        </a:rPr>
                        <a:t>pst-15</a:t>
                      </a:r>
                      <a:endParaRPr lang="en-GB" sz="1000" kern="100">
                        <a:solidFill>
                          <a:schemeClr val="accent1"/>
                        </a:solidFill>
                        <a:effectLst/>
                        <a:latin typeface="Aptos" panose="020B0004020202020204" pitchFamily="34" charset="0"/>
                        <a:ea typeface="Aptos" panose="020B0004020202020204" pitchFamily="34" charset="0"/>
                        <a:cs typeface="Arial" panose="020B0604020202020204" pitchFamily="34" charset="0"/>
                      </a:endParaRPr>
                    </a:p>
                  </a:txBody>
                  <a:tcPr marL="63575" marR="6357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buNone/>
                      </a:pPr>
                      <a:r>
                        <a:rPr lang="en-US" sz="1000" b="1" kern="100" dirty="0">
                          <a:solidFill>
                            <a:srgbClr val="FF0000"/>
                          </a:solidFill>
                          <a:effectLst/>
                        </a:rPr>
                        <a:t>1.00e-03</a:t>
                      </a:r>
                      <a:endParaRPr lang="en-GB" sz="1000" b="1"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63575" marR="6357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19827909"/>
                  </a:ext>
                </a:extLst>
              </a:tr>
              <a:tr h="193140">
                <a:tc>
                  <a:txBody>
                    <a:bodyPr/>
                    <a:lstStyle/>
                    <a:p>
                      <a:pPr>
                        <a:buNone/>
                      </a:pPr>
                      <a:r>
                        <a:rPr lang="en-US" sz="1000" kern="100">
                          <a:solidFill>
                            <a:schemeClr val="accent1"/>
                          </a:solidFill>
                          <a:effectLst/>
                        </a:rPr>
                        <a:t>pst-16</a:t>
                      </a:r>
                      <a:endParaRPr lang="en-GB" sz="1000" kern="100">
                        <a:solidFill>
                          <a:schemeClr val="accent1"/>
                        </a:solidFill>
                        <a:effectLst/>
                        <a:latin typeface="Aptos" panose="020B0004020202020204" pitchFamily="34" charset="0"/>
                        <a:ea typeface="Aptos" panose="020B0004020202020204" pitchFamily="34" charset="0"/>
                        <a:cs typeface="Arial" panose="020B0604020202020204" pitchFamily="34" charset="0"/>
                      </a:endParaRPr>
                    </a:p>
                  </a:txBody>
                  <a:tcPr marL="63575" marR="6357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buNone/>
                      </a:pPr>
                      <a:r>
                        <a:rPr lang="en-US" sz="1000" b="1" kern="100" dirty="0">
                          <a:solidFill>
                            <a:srgbClr val="FF0000"/>
                          </a:solidFill>
                          <a:effectLst/>
                        </a:rPr>
                        <a:t>7.77e-04</a:t>
                      </a:r>
                      <a:endParaRPr lang="en-GB" sz="1000" b="1"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63575" marR="6357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38382741"/>
                  </a:ext>
                </a:extLst>
              </a:tr>
              <a:tr h="193140">
                <a:tc>
                  <a:txBody>
                    <a:bodyPr/>
                    <a:lstStyle/>
                    <a:p>
                      <a:pPr>
                        <a:buNone/>
                      </a:pPr>
                      <a:r>
                        <a:rPr lang="en-US" sz="1000" kern="100">
                          <a:solidFill>
                            <a:schemeClr val="accent1"/>
                          </a:solidFill>
                          <a:effectLst/>
                        </a:rPr>
                        <a:t>pst-18</a:t>
                      </a:r>
                      <a:endParaRPr lang="en-GB" sz="1000" kern="100">
                        <a:solidFill>
                          <a:schemeClr val="accent1"/>
                        </a:solidFill>
                        <a:effectLst/>
                        <a:latin typeface="Aptos" panose="020B0004020202020204" pitchFamily="34" charset="0"/>
                        <a:ea typeface="Aptos" panose="020B0004020202020204" pitchFamily="34" charset="0"/>
                        <a:cs typeface="Arial" panose="020B0604020202020204" pitchFamily="34" charset="0"/>
                      </a:endParaRPr>
                    </a:p>
                  </a:txBody>
                  <a:tcPr marL="63575" marR="6357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buNone/>
                      </a:pPr>
                      <a:r>
                        <a:rPr lang="en-US" sz="1000" b="1" kern="100" dirty="0">
                          <a:solidFill>
                            <a:srgbClr val="FF0000"/>
                          </a:solidFill>
                          <a:effectLst/>
                        </a:rPr>
                        <a:t>1.15e-02</a:t>
                      </a:r>
                      <a:endParaRPr lang="en-GB" sz="1000" b="1"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63575" marR="6357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12318848"/>
                  </a:ext>
                </a:extLst>
              </a:tr>
              <a:tr h="193140">
                <a:tc>
                  <a:txBody>
                    <a:bodyPr/>
                    <a:lstStyle/>
                    <a:p>
                      <a:pPr>
                        <a:buNone/>
                      </a:pPr>
                      <a:r>
                        <a:rPr lang="en-US" sz="1000" kern="100">
                          <a:solidFill>
                            <a:schemeClr val="accent1"/>
                          </a:solidFill>
                          <a:effectLst/>
                        </a:rPr>
                        <a:t>pst-20</a:t>
                      </a:r>
                      <a:endParaRPr lang="en-GB" sz="1000" kern="100">
                        <a:solidFill>
                          <a:schemeClr val="accent1"/>
                        </a:solidFill>
                        <a:effectLst/>
                        <a:latin typeface="Aptos" panose="020B0004020202020204" pitchFamily="34" charset="0"/>
                        <a:ea typeface="Aptos" panose="020B0004020202020204" pitchFamily="34" charset="0"/>
                        <a:cs typeface="Arial" panose="020B0604020202020204" pitchFamily="34" charset="0"/>
                      </a:endParaRPr>
                    </a:p>
                  </a:txBody>
                  <a:tcPr marL="63575" marR="6357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buNone/>
                      </a:pPr>
                      <a:r>
                        <a:rPr lang="en-US" sz="1000" b="1" kern="100" dirty="0">
                          <a:solidFill>
                            <a:schemeClr val="accent1"/>
                          </a:solidFill>
                          <a:effectLst/>
                          <a:sym typeface="Symbol" panose="05050102010706020507" pitchFamily="18" charset="2"/>
                        </a:rPr>
                        <a:t></a:t>
                      </a:r>
                      <a:r>
                        <a:rPr lang="en-US" sz="1000" b="1" kern="100" dirty="0">
                          <a:solidFill>
                            <a:schemeClr val="accent1"/>
                          </a:solidFill>
                          <a:effectLst/>
                        </a:rPr>
                        <a:t>2.27e-03</a:t>
                      </a:r>
                      <a:endParaRPr lang="en-GB" sz="1000" b="1" kern="100" dirty="0">
                        <a:solidFill>
                          <a:schemeClr val="accent1"/>
                        </a:solidFill>
                        <a:effectLst/>
                        <a:latin typeface="Aptos" panose="020B0004020202020204" pitchFamily="34" charset="0"/>
                        <a:ea typeface="Aptos" panose="020B0004020202020204" pitchFamily="34" charset="0"/>
                        <a:cs typeface="Arial" panose="020B0604020202020204" pitchFamily="34" charset="0"/>
                      </a:endParaRPr>
                    </a:p>
                  </a:txBody>
                  <a:tcPr marL="63575" marR="6357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58407690"/>
                  </a:ext>
                </a:extLst>
              </a:tr>
              <a:tr h="193140">
                <a:tc>
                  <a:txBody>
                    <a:bodyPr/>
                    <a:lstStyle/>
                    <a:p>
                      <a:pPr>
                        <a:buNone/>
                      </a:pPr>
                      <a:r>
                        <a:rPr lang="en-US" sz="1000" kern="100">
                          <a:solidFill>
                            <a:schemeClr val="accent1"/>
                          </a:solidFill>
                          <a:effectLst/>
                        </a:rPr>
                        <a:t>pst-21</a:t>
                      </a:r>
                      <a:endParaRPr lang="en-GB" sz="1000" kern="100">
                        <a:solidFill>
                          <a:schemeClr val="accent1"/>
                        </a:solidFill>
                        <a:effectLst/>
                        <a:latin typeface="Aptos" panose="020B0004020202020204" pitchFamily="34" charset="0"/>
                        <a:ea typeface="Aptos" panose="020B0004020202020204" pitchFamily="34" charset="0"/>
                        <a:cs typeface="Arial" panose="020B0604020202020204" pitchFamily="34" charset="0"/>
                      </a:endParaRPr>
                    </a:p>
                  </a:txBody>
                  <a:tcPr marL="63575" marR="6357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buNone/>
                      </a:pPr>
                      <a:r>
                        <a:rPr lang="en-US" sz="1000" b="1" kern="100" dirty="0">
                          <a:solidFill>
                            <a:srgbClr val="FF0000"/>
                          </a:solidFill>
                          <a:effectLst/>
                        </a:rPr>
                        <a:t>1.15e-03</a:t>
                      </a:r>
                      <a:endParaRPr lang="en-GB" sz="1000" b="1"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63575" marR="6357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3355135"/>
                  </a:ext>
                </a:extLst>
              </a:tr>
              <a:tr h="193140">
                <a:tc>
                  <a:txBody>
                    <a:bodyPr/>
                    <a:lstStyle/>
                    <a:p>
                      <a:pPr>
                        <a:buNone/>
                      </a:pPr>
                      <a:r>
                        <a:rPr lang="en-US" sz="1000" kern="100">
                          <a:solidFill>
                            <a:schemeClr val="accent1"/>
                          </a:solidFill>
                          <a:effectLst/>
                        </a:rPr>
                        <a:t>pst-22</a:t>
                      </a:r>
                      <a:endParaRPr lang="en-GB" sz="1000" kern="100">
                        <a:solidFill>
                          <a:schemeClr val="accent1"/>
                        </a:solidFill>
                        <a:effectLst/>
                        <a:latin typeface="Aptos" panose="020B0004020202020204" pitchFamily="34" charset="0"/>
                        <a:ea typeface="Aptos" panose="020B0004020202020204" pitchFamily="34" charset="0"/>
                        <a:cs typeface="Arial" panose="020B0604020202020204" pitchFamily="34" charset="0"/>
                      </a:endParaRPr>
                    </a:p>
                  </a:txBody>
                  <a:tcPr marL="63575" marR="6357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buNone/>
                      </a:pPr>
                      <a:r>
                        <a:rPr lang="en-US" sz="1000" b="1" kern="100" dirty="0">
                          <a:solidFill>
                            <a:srgbClr val="FF0000"/>
                          </a:solidFill>
                          <a:effectLst/>
                        </a:rPr>
                        <a:t>9.99e-04</a:t>
                      </a:r>
                      <a:endParaRPr lang="en-GB" sz="1000" b="1"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63575" marR="6357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75425982"/>
                  </a:ext>
                </a:extLst>
              </a:tr>
              <a:tr h="193140">
                <a:tc>
                  <a:txBody>
                    <a:bodyPr/>
                    <a:lstStyle/>
                    <a:p>
                      <a:pPr>
                        <a:buNone/>
                      </a:pPr>
                      <a:r>
                        <a:rPr lang="en-US" sz="1000" kern="100">
                          <a:solidFill>
                            <a:schemeClr val="accent1"/>
                          </a:solidFill>
                          <a:effectLst/>
                        </a:rPr>
                        <a:t>pst-23</a:t>
                      </a:r>
                      <a:endParaRPr lang="en-GB" sz="1000" kern="100">
                        <a:solidFill>
                          <a:schemeClr val="accent1"/>
                        </a:solidFill>
                        <a:effectLst/>
                        <a:latin typeface="Aptos" panose="020B0004020202020204" pitchFamily="34" charset="0"/>
                        <a:ea typeface="Aptos" panose="020B0004020202020204" pitchFamily="34" charset="0"/>
                        <a:cs typeface="Arial" panose="020B0604020202020204" pitchFamily="34" charset="0"/>
                      </a:endParaRPr>
                    </a:p>
                  </a:txBody>
                  <a:tcPr marL="63575" marR="6357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buNone/>
                      </a:pPr>
                      <a:r>
                        <a:rPr lang="en-US" sz="1000" b="1" kern="100" dirty="0">
                          <a:solidFill>
                            <a:schemeClr val="accent1"/>
                          </a:solidFill>
                          <a:effectLst/>
                          <a:sym typeface="Symbol" panose="05050102010706020507" pitchFamily="18" charset="2"/>
                        </a:rPr>
                        <a:t></a:t>
                      </a:r>
                      <a:r>
                        <a:rPr lang="en-US" sz="1000" b="1" kern="100" dirty="0">
                          <a:solidFill>
                            <a:schemeClr val="accent1"/>
                          </a:solidFill>
                          <a:effectLst/>
                        </a:rPr>
                        <a:t>2.33e-02</a:t>
                      </a:r>
                      <a:endParaRPr lang="en-GB" sz="1000" b="1" kern="100" dirty="0">
                        <a:solidFill>
                          <a:schemeClr val="accent1"/>
                        </a:solidFill>
                        <a:effectLst/>
                        <a:latin typeface="Aptos" panose="020B0004020202020204" pitchFamily="34" charset="0"/>
                        <a:ea typeface="Aptos" panose="020B0004020202020204" pitchFamily="34" charset="0"/>
                        <a:cs typeface="Arial" panose="020B0604020202020204" pitchFamily="34" charset="0"/>
                      </a:endParaRPr>
                    </a:p>
                  </a:txBody>
                  <a:tcPr marL="63575" marR="6357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23024319"/>
                  </a:ext>
                </a:extLst>
              </a:tr>
              <a:tr h="193140">
                <a:tc>
                  <a:txBody>
                    <a:bodyPr/>
                    <a:lstStyle/>
                    <a:p>
                      <a:pPr>
                        <a:buNone/>
                      </a:pPr>
                      <a:r>
                        <a:rPr lang="en-US" sz="1000" kern="100">
                          <a:solidFill>
                            <a:schemeClr val="accent1"/>
                          </a:solidFill>
                          <a:effectLst/>
                        </a:rPr>
                        <a:t>pst-25</a:t>
                      </a:r>
                      <a:endParaRPr lang="en-GB" sz="1000" kern="100">
                        <a:solidFill>
                          <a:schemeClr val="accent1"/>
                        </a:solidFill>
                        <a:effectLst/>
                        <a:latin typeface="Aptos" panose="020B0004020202020204" pitchFamily="34" charset="0"/>
                        <a:ea typeface="Aptos" panose="020B0004020202020204" pitchFamily="34" charset="0"/>
                        <a:cs typeface="Arial" panose="020B0604020202020204" pitchFamily="34" charset="0"/>
                      </a:endParaRPr>
                    </a:p>
                  </a:txBody>
                  <a:tcPr marL="63575" marR="6357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buNone/>
                      </a:pPr>
                      <a:r>
                        <a:rPr lang="en-US" sz="1000" b="1" kern="100" dirty="0">
                          <a:solidFill>
                            <a:schemeClr val="accent1"/>
                          </a:solidFill>
                          <a:effectLst/>
                          <a:sym typeface="Symbol" panose="05050102010706020507" pitchFamily="18" charset="2"/>
                        </a:rPr>
                        <a:t></a:t>
                      </a:r>
                      <a:r>
                        <a:rPr lang="en-US" sz="1000" b="1" kern="100" dirty="0">
                          <a:solidFill>
                            <a:schemeClr val="accent1"/>
                          </a:solidFill>
                          <a:effectLst/>
                        </a:rPr>
                        <a:t>2.20e-03</a:t>
                      </a:r>
                      <a:endParaRPr lang="en-GB" sz="1000" b="1" kern="100" dirty="0">
                        <a:solidFill>
                          <a:schemeClr val="accent1"/>
                        </a:solidFill>
                        <a:effectLst/>
                        <a:latin typeface="Aptos" panose="020B0004020202020204" pitchFamily="34" charset="0"/>
                        <a:ea typeface="Aptos" panose="020B0004020202020204" pitchFamily="34" charset="0"/>
                        <a:cs typeface="Arial" panose="020B0604020202020204" pitchFamily="34" charset="0"/>
                      </a:endParaRPr>
                    </a:p>
                  </a:txBody>
                  <a:tcPr marL="63575" marR="6357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93113530"/>
                  </a:ext>
                </a:extLst>
              </a:tr>
              <a:tr h="193140">
                <a:tc>
                  <a:txBody>
                    <a:bodyPr/>
                    <a:lstStyle/>
                    <a:p>
                      <a:pPr>
                        <a:buNone/>
                      </a:pPr>
                      <a:r>
                        <a:rPr lang="en-US" sz="1000" kern="100">
                          <a:solidFill>
                            <a:schemeClr val="accent1"/>
                          </a:solidFill>
                          <a:effectLst/>
                        </a:rPr>
                        <a:t>pst-28</a:t>
                      </a:r>
                      <a:endParaRPr lang="en-GB" sz="1000" kern="100">
                        <a:solidFill>
                          <a:schemeClr val="accent1"/>
                        </a:solidFill>
                        <a:effectLst/>
                        <a:latin typeface="Aptos" panose="020B0004020202020204" pitchFamily="34" charset="0"/>
                        <a:ea typeface="Aptos" panose="020B0004020202020204" pitchFamily="34" charset="0"/>
                        <a:cs typeface="Arial" panose="020B0604020202020204" pitchFamily="34" charset="0"/>
                      </a:endParaRPr>
                    </a:p>
                  </a:txBody>
                  <a:tcPr marL="63575" marR="6357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buNone/>
                      </a:pPr>
                      <a:r>
                        <a:rPr lang="en-US" sz="1000" b="1" kern="100" dirty="0">
                          <a:solidFill>
                            <a:schemeClr val="accent1"/>
                          </a:solidFill>
                          <a:effectLst/>
                          <a:sym typeface="Symbol" panose="05050102010706020507" pitchFamily="18" charset="2"/>
                        </a:rPr>
                        <a:t></a:t>
                      </a:r>
                      <a:r>
                        <a:rPr lang="en-US" sz="1000" b="1" kern="100" dirty="0">
                          <a:solidFill>
                            <a:schemeClr val="accent1"/>
                          </a:solidFill>
                          <a:effectLst/>
                        </a:rPr>
                        <a:t>1.58e-03</a:t>
                      </a:r>
                      <a:endParaRPr lang="en-GB" sz="1000" b="1" kern="100" dirty="0">
                        <a:solidFill>
                          <a:schemeClr val="accent1"/>
                        </a:solidFill>
                        <a:effectLst/>
                        <a:latin typeface="Aptos" panose="020B0004020202020204" pitchFamily="34" charset="0"/>
                        <a:ea typeface="Aptos" panose="020B0004020202020204" pitchFamily="34" charset="0"/>
                        <a:cs typeface="Arial" panose="020B0604020202020204" pitchFamily="34" charset="0"/>
                      </a:endParaRPr>
                    </a:p>
                  </a:txBody>
                  <a:tcPr marL="63575" marR="6357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67611518"/>
                  </a:ext>
                </a:extLst>
              </a:tr>
              <a:tr h="193140">
                <a:tc>
                  <a:txBody>
                    <a:bodyPr/>
                    <a:lstStyle/>
                    <a:p>
                      <a:pPr>
                        <a:buNone/>
                      </a:pPr>
                      <a:r>
                        <a:rPr lang="en-US" sz="1000" kern="100">
                          <a:solidFill>
                            <a:schemeClr val="accent1"/>
                          </a:solidFill>
                          <a:effectLst/>
                        </a:rPr>
                        <a:t>pst-30</a:t>
                      </a:r>
                      <a:endParaRPr lang="en-GB" sz="1000" kern="100">
                        <a:solidFill>
                          <a:schemeClr val="accent1"/>
                        </a:solidFill>
                        <a:effectLst/>
                        <a:latin typeface="Aptos" panose="020B0004020202020204" pitchFamily="34" charset="0"/>
                        <a:ea typeface="Aptos" panose="020B0004020202020204" pitchFamily="34" charset="0"/>
                        <a:cs typeface="Arial" panose="020B0604020202020204" pitchFamily="34" charset="0"/>
                      </a:endParaRPr>
                    </a:p>
                  </a:txBody>
                  <a:tcPr marL="63575" marR="6357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buNone/>
                      </a:pPr>
                      <a:r>
                        <a:rPr lang="en-US" sz="1000" b="1" kern="100" dirty="0">
                          <a:solidFill>
                            <a:schemeClr val="accent1"/>
                          </a:solidFill>
                          <a:effectLst/>
                          <a:sym typeface="Symbol" panose="05050102010706020507" pitchFamily="18" charset="2"/>
                        </a:rPr>
                        <a:t></a:t>
                      </a:r>
                      <a:r>
                        <a:rPr lang="en-US" sz="1000" b="1" kern="100" dirty="0">
                          <a:solidFill>
                            <a:schemeClr val="accent1"/>
                          </a:solidFill>
                          <a:effectLst/>
                        </a:rPr>
                        <a:t>4.40e-03</a:t>
                      </a:r>
                      <a:endParaRPr lang="en-GB" sz="1000" b="1" kern="100" dirty="0">
                        <a:solidFill>
                          <a:schemeClr val="accent1"/>
                        </a:solidFill>
                        <a:effectLst/>
                        <a:latin typeface="Aptos" panose="020B0004020202020204" pitchFamily="34" charset="0"/>
                        <a:ea typeface="Aptos" panose="020B0004020202020204" pitchFamily="34" charset="0"/>
                        <a:cs typeface="Arial" panose="020B0604020202020204" pitchFamily="34" charset="0"/>
                      </a:endParaRPr>
                    </a:p>
                  </a:txBody>
                  <a:tcPr marL="63575" marR="6357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29835461"/>
                  </a:ext>
                </a:extLst>
              </a:tr>
              <a:tr h="193140">
                <a:tc>
                  <a:txBody>
                    <a:bodyPr/>
                    <a:lstStyle/>
                    <a:p>
                      <a:pPr>
                        <a:buNone/>
                      </a:pPr>
                      <a:r>
                        <a:rPr lang="en-US" sz="1000" kern="100">
                          <a:solidFill>
                            <a:schemeClr val="accent1"/>
                          </a:solidFill>
                          <a:effectLst/>
                        </a:rPr>
                        <a:t>pst-32</a:t>
                      </a:r>
                      <a:endParaRPr lang="en-GB" sz="1000" kern="100">
                        <a:solidFill>
                          <a:schemeClr val="accent1"/>
                        </a:solidFill>
                        <a:effectLst/>
                        <a:latin typeface="Aptos" panose="020B0004020202020204" pitchFamily="34" charset="0"/>
                        <a:ea typeface="Aptos" panose="020B0004020202020204" pitchFamily="34" charset="0"/>
                        <a:cs typeface="Arial" panose="020B0604020202020204" pitchFamily="34" charset="0"/>
                      </a:endParaRPr>
                    </a:p>
                  </a:txBody>
                  <a:tcPr marL="63575" marR="6357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buNone/>
                      </a:pPr>
                      <a:r>
                        <a:rPr lang="en-US" sz="1000" b="1" kern="100" dirty="0">
                          <a:solidFill>
                            <a:schemeClr val="accent1"/>
                          </a:solidFill>
                          <a:effectLst/>
                          <a:sym typeface="Symbol" panose="05050102010706020507" pitchFamily="18" charset="2"/>
                        </a:rPr>
                        <a:t></a:t>
                      </a:r>
                      <a:r>
                        <a:rPr lang="en-US" sz="1000" b="1" kern="100" dirty="0">
                          <a:solidFill>
                            <a:schemeClr val="accent1"/>
                          </a:solidFill>
                          <a:effectLst/>
                        </a:rPr>
                        <a:t>7.88e-03</a:t>
                      </a:r>
                      <a:endParaRPr lang="en-GB" sz="1000" b="1" kern="100" dirty="0">
                        <a:solidFill>
                          <a:schemeClr val="accent1"/>
                        </a:solidFill>
                        <a:effectLst/>
                        <a:latin typeface="Aptos" panose="020B0004020202020204" pitchFamily="34" charset="0"/>
                        <a:ea typeface="Aptos" panose="020B0004020202020204" pitchFamily="34" charset="0"/>
                        <a:cs typeface="Arial" panose="020B0604020202020204" pitchFamily="34" charset="0"/>
                      </a:endParaRPr>
                    </a:p>
                  </a:txBody>
                  <a:tcPr marL="63575" marR="6357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72552815"/>
                  </a:ext>
                </a:extLst>
              </a:tr>
              <a:tr h="193140">
                <a:tc>
                  <a:txBody>
                    <a:bodyPr/>
                    <a:lstStyle/>
                    <a:p>
                      <a:pPr>
                        <a:buNone/>
                      </a:pPr>
                      <a:r>
                        <a:rPr lang="en-US" sz="1000" kern="100">
                          <a:solidFill>
                            <a:schemeClr val="accent1"/>
                          </a:solidFill>
                          <a:effectLst/>
                        </a:rPr>
                        <a:t>pst-34</a:t>
                      </a:r>
                      <a:endParaRPr lang="en-GB" sz="1000" kern="100">
                        <a:solidFill>
                          <a:schemeClr val="accent1"/>
                        </a:solidFill>
                        <a:effectLst/>
                        <a:latin typeface="Aptos" panose="020B0004020202020204" pitchFamily="34" charset="0"/>
                        <a:ea typeface="Aptos" panose="020B0004020202020204" pitchFamily="34" charset="0"/>
                        <a:cs typeface="Arial" panose="020B0604020202020204" pitchFamily="34" charset="0"/>
                      </a:endParaRPr>
                    </a:p>
                  </a:txBody>
                  <a:tcPr marL="63575" marR="6357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buNone/>
                      </a:pPr>
                      <a:r>
                        <a:rPr lang="en-US" sz="1000" b="1" kern="100" dirty="0">
                          <a:solidFill>
                            <a:schemeClr val="accent1"/>
                          </a:solidFill>
                          <a:effectLst/>
                          <a:sym typeface="Symbol" panose="05050102010706020507" pitchFamily="18" charset="2"/>
                        </a:rPr>
                        <a:t></a:t>
                      </a:r>
                      <a:r>
                        <a:rPr lang="en-US" sz="1000" b="1" kern="100" dirty="0">
                          <a:solidFill>
                            <a:schemeClr val="accent1"/>
                          </a:solidFill>
                          <a:effectLst/>
                        </a:rPr>
                        <a:t>2.31e-04</a:t>
                      </a:r>
                      <a:endParaRPr lang="en-GB" sz="1000" b="1" kern="100" dirty="0">
                        <a:solidFill>
                          <a:schemeClr val="accent1"/>
                        </a:solidFill>
                        <a:effectLst/>
                        <a:latin typeface="Aptos" panose="020B0004020202020204" pitchFamily="34" charset="0"/>
                        <a:ea typeface="Aptos" panose="020B0004020202020204" pitchFamily="34" charset="0"/>
                        <a:cs typeface="Arial" panose="020B0604020202020204" pitchFamily="34" charset="0"/>
                      </a:endParaRPr>
                    </a:p>
                  </a:txBody>
                  <a:tcPr marL="63575" marR="6357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25287904"/>
                  </a:ext>
                </a:extLst>
              </a:tr>
              <a:tr h="193140">
                <a:tc>
                  <a:txBody>
                    <a:bodyPr/>
                    <a:lstStyle/>
                    <a:p>
                      <a:pPr>
                        <a:buNone/>
                      </a:pPr>
                      <a:r>
                        <a:rPr lang="en-US" sz="1000" kern="100">
                          <a:solidFill>
                            <a:schemeClr val="accent1"/>
                          </a:solidFill>
                          <a:effectLst/>
                        </a:rPr>
                        <a:t>pst-38</a:t>
                      </a:r>
                      <a:endParaRPr lang="en-GB" sz="1000" kern="100">
                        <a:solidFill>
                          <a:schemeClr val="accent1"/>
                        </a:solidFill>
                        <a:effectLst/>
                        <a:latin typeface="Aptos" panose="020B0004020202020204" pitchFamily="34" charset="0"/>
                        <a:ea typeface="Aptos" panose="020B0004020202020204" pitchFamily="34" charset="0"/>
                        <a:cs typeface="Arial" panose="020B0604020202020204" pitchFamily="34" charset="0"/>
                      </a:endParaRPr>
                    </a:p>
                  </a:txBody>
                  <a:tcPr marL="63575" marR="6357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buNone/>
                      </a:pPr>
                      <a:r>
                        <a:rPr lang="en-US" sz="1000" b="1" kern="100" dirty="0">
                          <a:solidFill>
                            <a:srgbClr val="FF0000"/>
                          </a:solidFill>
                          <a:effectLst/>
                        </a:rPr>
                        <a:t>2.15e-02</a:t>
                      </a:r>
                      <a:endParaRPr lang="en-GB" sz="1000" b="1"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63575" marR="6357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76920902"/>
                  </a:ext>
                </a:extLst>
              </a:tr>
              <a:tr h="193140">
                <a:tc>
                  <a:txBody>
                    <a:bodyPr/>
                    <a:lstStyle/>
                    <a:p>
                      <a:pPr>
                        <a:buNone/>
                      </a:pPr>
                      <a:r>
                        <a:rPr lang="en-US" sz="1000" kern="100">
                          <a:solidFill>
                            <a:schemeClr val="accent1"/>
                          </a:solidFill>
                          <a:effectLst/>
                        </a:rPr>
                        <a:t>pst-41</a:t>
                      </a:r>
                      <a:endParaRPr lang="en-GB" sz="1000" kern="100">
                        <a:solidFill>
                          <a:schemeClr val="accent1"/>
                        </a:solidFill>
                        <a:effectLst/>
                        <a:latin typeface="Aptos" panose="020B0004020202020204" pitchFamily="34" charset="0"/>
                        <a:ea typeface="Aptos" panose="020B0004020202020204" pitchFamily="34" charset="0"/>
                        <a:cs typeface="Arial" panose="020B0604020202020204" pitchFamily="34" charset="0"/>
                      </a:endParaRPr>
                    </a:p>
                  </a:txBody>
                  <a:tcPr marL="63575" marR="6357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buNone/>
                      </a:pPr>
                      <a:r>
                        <a:rPr lang="en-US" sz="1000" b="1" kern="100" dirty="0">
                          <a:solidFill>
                            <a:schemeClr val="accent1"/>
                          </a:solidFill>
                          <a:effectLst/>
                          <a:sym typeface="Symbol" panose="05050102010706020507" pitchFamily="18" charset="2"/>
                        </a:rPr>
                        <a:t></a:t>
                      </a:r>
                      <a:r>
                        <a:rPr lang="en-US" sz="1000" b="1" kern="100" dirty="0">
                          <a:solidFill>
                            <a:schemeClr val="accent1"/>
                          </a:solidFill>
                          <a:effectLst/>
                        </a:rPr>
                        <a:t>1.74e-04</a:t>
                      </a:r>
                      <a:endParaRPr lang="en-GB" sz="1000" b="1" kern="100" dirty="0">
                        <a:solidFill>
                          <a:schemeClr val="accent1"/>
                        </a:solidFill>
                        <a:effectLst/>
                        <a:latin typeface="Aptos" panose="020B0004020202020204" pitchFamily="34" charset="0"/>
                        <a:ea typeface="Aptos" panose="020B0004020202020204" pitchFamily="34" charset="0"/>
                        <a:cs typeface="Arial" panose="020B0604020202020204" pitchFamily="34" charset="0"/>
                      </a:endParaRPr>
                    </a:p>
                  </a:txBody>
                  <a:tcPr marL="63575" marR="6357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17736190"/>
                  </a:ext>
                </a:extLst>
              </a:tr>
            </a:tbl>
          </a:graphicData>
        </a:graphic>
      </p:graphicFrame>
      <p:grpSp>
        <p:nvGrpSpPr>
          <p:cNvPr id="17" name="Group 16">
            <a:extLst>
              <a:ext uri="{FF2B5EF4-FFF2-40B4-BE49-F238E27FC236}">
                <a16:creationId xmlns:a16="http://schemas.microsoft.com/office/drawing/2014/main" id="{CB457CEB-5AC1-FDC6-3F2D-97BD954E6F93}"/>
              </a:ext>
            </a:extLst>
          </p:cNvPr>
          <p:cNvGrpSpPr/>
          <p:nvPr/>
        </p:nvGrpSpPr>
        <p:grpSpPr>
          <a:xfrm>
            <a:off x="1007290" y="3849950"/>
            <a:ext cx="2222895" cy="3010170"/>
            <a:chOff x="975100" y="3847397"/>
            <a:chExt cx="2222895" cy="3010170"/>
          </a:xfrm>
        </p:grpSpPr>
        <p:pic>
          <p:nvPicPr>
            <p:cNvPr id="12" name="Picture 11">
              <a:extLst>
                <a:ext uri="{FF2B5EF4-FFF2-40B4-BE49-F238E27FC236}">
                  <a16:creationId xmlns:a16="http://schemas.microsoft.com/office/drawing/2014/main" id="{CE0165D8-F969-5A25-9931-1D3DE2E6E228}"/>
                </a:ext>
              </a:extLst>
            </p:cNvPr>
            <p:cNvPicPr>
              <a:picLocks noChangeAspect="1"/>
            </p:cNvPicPr>
            <p:nvPr/>
          </p:nvPicPr>
          <p:blipFill>
            <a:blip r:embed="rId3"/>
            <a:stretch>
              <a:fillRect/>
            </a:stretch>
          </p:blipFill>
          <p:spPr>
            <a:xfrm>
              <a:off x="975100" y="3847397"/>
              <a:ext cx="2222895" cy="3010170"/>
            </a:xfrm>
            <a:prstGeom prst="rect">
              <a:avLst/>
            </a:prstGeom>
          </p:spPr>
        </p:pic>
        <p:sp>
          <p:nvSpPr>
            <p:cNvPr id="15" name="TextBox 14">
              <a:extLst>
                <a:ext uri="{FF2B5EF4-FFF2-40B4-BE49-F238E27FC236}">
                  <a16:creationId xmlns:a16="http://schemas.microsoft.com/office/drawing/2014/main" id="{0470E290-0F8B-E034-754D-9804423DE01B}"/>
                </a:ext>
              </a:extLst>
            </p:cNvPr>
            <p:cNvSpPr txBox="1"/>
            <p:nvPr/>
          </p:nvSpPr>
          <p:spPr>
            <a:xfrm>
              <a:off x="1636274" y="4681024"/>
              <a:ext cx="914033" cy="369332"/>
            </a:xfrm>
            <a:prstGeom prst="rect">
              <a:avLst/>
            </a:prstGeom>
            <a:noFill/>
          </p:spPr>
          <p:txBody>
            <a:bodyPr wrap="none" rtlCol="0">
              <a:spAutoFit/>
            </a:bodyPr>
            <a:lstStyle/>
            <a:p>
              <a:r>
                <a:rPr lang="en-US" dirty="0"/>
                <a:t>PST-18</a:t>
              </a:r>
              <a:endParaRPr lang="en-GB" dirty="0"/>
            </a:p>
          </p:txBody>
        </p:sp>
      </p:grpSp>
      <p:grpSp>
        <p:nvGrpSpPr>
          <p:cNvPr id="18" name="Group 17">
            <a:extLst>
              <a:ext uri="{FF2B5EF4-FFF2-40B4-BE49-F238E27FC236}">
                <a16:creationId xmlns:a16="http://schemas.microsoft.com/office/drawing/2014/main" id="{368E273A-C1EA-1750-9E18-DFAA6E14C2D5}"/>
              </a:ext>
            </a:extLst>
          </p:cNvPr>
          <p:cNvGrpSpPr/>
          <p:nvPr/>
        </p:nvGrpSpPr>
        <p:grpSpPr>
          <a:xfrm>
            <a:off x="5065527" y="2506601"/>
            <a:ext cx="2313988" cy="4353951"/>
            <a:chOff x="5381331" y="2504049"/>
            <a:chExt cx="2313988" cy="4353951"/>
          </a:xfrm>
        </p:grpSpPr>
        <p:pic>
          <p:nvPicPr>
            <p:cNvPr id="14" name="Picture 13">
              <a:extLst>
                <a:ext uri="{FF2B5EF4-FFF2-40B4-BE49-F238E27FC236}">
                  <a16:creationId xmlns:a16="http://schemas.microsoft.com/office/drawing/2014/main" id="{B9EFBC9B-FB5D-66BA-6793-EF5328259EAF}"/>
                </a:ext>
              </a:extLst>
            </p:cNvPr>
            <p:cNvPicPr>
              <a:picLocks noChangeAspect="1"/>
            </p:cNvPicPr>
            <p:nvPr/>
          </p:nvPicPr>
          <p:blipFill>
            <a:blip r:embed="rId4"/>
            <a:stretch>
              <a:fillRect/>
            </a:stretch>
          </p:blipFill>
          <p:spPr>
            <a:xfrm>
              <a:off x="5381331" y="2504049"/>
              <a:ext cx="2313988" cy="4353951"/>
            </a:xfrm>
            <a:prstGeom prst="rect">
              <a:avLst/>
            </a:prstGeom>
          </p:spPr>
        </p:pic>
        <p:sp>
          <p:nvSpPr>
            <p:cNvPr id="16" name="TextBox 15">
              <a:extLst>
                <a:ext uri="{FF2B5EF4-FFF2-40B4-BE49-F238E27FC236}">
                  <a16:creationId xmlns:a16="http://schemas.microsoft.com/office/drawing/2014/main" id="{F97BC851-6ED4-60FC-8EDA-225EC7DC7763}"/>
                </a:ext>
              </a:extLst>
            </p:cNvPr>
            <p:cNvSpPr txBox="1"/>
            <p:nvPr/>
          </p:nvSpPr>
          <p:spPr>
            <a:xfrm>
              <a:off x="5924575" y="4186310"/>
              <a:ext cx="914033" cy="369332"/>
            </a:xfrm>
            <a:prstGeom prst="rect">
              <a:avLst/>
            </a:prstGeom>
            <a:noFill/>
          </p:spPr>
          <p:txBody>
            <a:bodyPr wrap="none" rtlCol="0">
              <a:spAutoFit/>
            </a:bodyPr>
            <a:lstStyle/>
            <a:p>
              <a:r>
                <a:rPr lang="en-US" dirty="0"/>
                <a:t>PST-25</a:t>
              </a:r>
              <a:endParaRPr lang="en-GB" dirty="0"/>
            </a:p>
          </p:txBody>
        </p:sp>
      </p:grpSp>
    </p:spTree>
    <p:extLst>
      <p:ext uri="{BB962C8B-B14F-4D97-AF65-F5344CB8AC3E}">
        <p14:creationId xmlns:p14="http://schemas.microsoft.com/office/powerpoint/2010/main" val="325740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US" dirty="0"/>
              <a:t>Miscellaneous</a:t>
            </a:r>
            <a:endParaRPr lang="en-GB" dirty="0"/>
          </a:p>
        </p:txBody>
      </p:sp>
      <p:pic>
        <p:nvPicPr>
          <p:cNvPr id="5" name="Picture 4" descr="A graph of different colored lines&#10;&#10;AI-generated content may be incorrect.">
            <a:extLst>
              <a:ext uri="{FF2B5EF4-FFF2-40B4-BE49-F238E27FC236}">
                <a16:creationId xmlns:a16="http://schemas.microsoft.com/office/drawing/2014/main" id="{958397E5-F087-2037-377F-C46F1B5EC7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51430"/>
            <a:ext cx="8228571" cy="5760000"/>
          </a:xfrm>
          <a:prstGeom prst="rect">
            <a:avLst/>
          </a:prstGeom>
        </p:spPr>
      </p:pic>
    </p:spTree>
    <p:extLst>
      <p:ext uri="{BB962C8B-B14F-4D97-AF65-F5344CB8AC3E}">
        <p14:creationId xmlns:p14="http://schemas.microsoft.com/office/powerpoint/2010/main" val="564768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06BDB-3827-905E-9743-9F7970AC5DB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90B773B-2B51-14C9-B62D-E08DE3DD1825}"/>
              </a:ext>
            </a:extLst>
          </p:cNvPr>
          <p:cNvSpPr>
            <a:spLocks noGrp="1"/>
          </p:cNvSpPr>
          <p:nvPr>
            <p:ph type="title"/>
          </p:nvPr>
        </p:nvSpPr>
        <p:spPr>
          <a:xfrm>
            <a:off x="398360" y="189574"/>
            <a:ext cx="8628062" cy="652759"/>
          </a:xfrm>
        </p:spPr>
        <p:txBody>
          <a:bodyPr/>
          <a:lstStyle/>
          <a:p>
            <a:r>
              <a:rPr lang="en-US" dirty="0"/>
              <a:t>Basic fuel array lattices vs EALF</a:t>
            </a:r>
            <a:endParaRPr lang="en-GB" noProof="0" dirty="0"/>
          </a:p>
        </p:txBody>
      </p:sp>
      <p:sp>
        <p:nvSpPr>
          <p:cNvPr id="4" name="Tijdelijke aanduiding voor datum 3">
            <a:extLst>
              <a:ext uri="{FF2B5EF4-FFF2-40B4-BE49-F238E27FC236}">
                <a16:creationId xmlns:a16="http://schemas.microsoft.com/office/drawing/2014/main" id="{B423F9A2-EA97-A127-DD2B-F4A23CDD8CB9}"/>
              </a:ext>
            </a:extLst>
          </p:cNvPr>
          <p:cNvSpPr>
            <a:spLocks noGrp="1"/>
          </p:cNvSpPr>
          <p:nvPr>
            <p:ph type="dt" sz="half" idx="10"/>
          </p:nvPr>
        </p:nvSpPr>
        <p:spPr/>
        <p:txBody>
          <a:bodyPr/>
          <a:lstStyle/>
          <a:p>
            <a:r>
              <a:rPr lang="nl-NL" dirty="0"/>
              <a:t>13-3-2026</a:t>
            </a:r>
          </a:p>
        </p:txBody>
      </p:sp>
      <p:sp>
        <p:nvSpPr>
          <p:cNvPr id="5" name="Tijdelijke aanduiding voor voettekst 4">
            <a:extLst>
              <a:ext uri="{FF2B5EF4-FFF2-40B4-BE49-F238E27FC236}">
                <a16:creationId xmlns:a16="http://schemas.microsoft.com/office/drawing/2014/main" id="{7290EAB9-2949-1E49-9FDD-9FA067071D0C}"/>
              </a:ext>
            </a:extLst>
          </p:cNvPr>
          <p:cNvSpPr>
            <a:spLocks noGrp="1"/>
          </p:cNvSpPr>
          <p:nvPr>
            <p:ph type="ftr" sz="quarter" idx="11"/>
          </p:nvPr>
        </p:nvSpPr>
        <p:spPr/>
        <p:txBody>
          <a:bodyPr/>
          <a:lstStyle/>
          <a:p>
            <a:r>
              <a:rPr lang="en-GB" dirty="0"/>
              <a:t>Benchmarking and validation of nuclear data</a:t>
            </a:r>
            <a:endParaRPr lang="nl-NL" dirty="0"/>
          </a:p>
        </p:txBody>
      </p:sp>
      <p:sp>
        <p:nvSpPr>
          <p:cNvPr id="6" name="Tijdelijke aanduiding voor dianummer 5">
            <a:extLst>
              <a:ext uri="{FF2B5EF4-FFF2-40B4-BE49-F238E27FC236}">
                <a16:creationId xmlns:a16="http://schemas.microsoft.com/office/drawing/2014/main" id="{51F76D3D-DFCD-C867-66AF-474573F34F2E}"/>
              </a:ext>
            </a:extLst>
          </p:cNvPr>
          <p:cNvSpPr>
            <a:spLocks noGrp="1"/>
          </p:cNvSpPr>
          <p:nvPr>
            <p:ph type="sldNum" sz="quarter" idx="12"/>
          </p:nvPr>
        </p:nvSpPr>
        <p:spPr/>
        <p:txBody>
          <a:bodyPr/>
          <a:lstStyle/>
          <a:p>
            <a:fld id="{A54F5C66-33D8-4556-8B7A-23AD68C3AE88}" type="slidenum">
              <a:rPr lang="nl-NL" smtClean="0"/>
              <a:t>12</a:t>
            </a:fld>
            <a:endParaRPr lang="nl-NL" dirty="0"/>
          </a:p>
        </p:txBody>
      </p:sp>
      <p:pic>
        <p:nvPicPr>
          <p:cNvPr id="7" name="Picture 6" descr="A colorful lines and dots&#10;&#10;AI-generated content may be incorrect.">
            <a:extLst>
              <a:ext uri="{FF2B5EF4-FFF2-40B4-BE49-F238E27FC236}">
                <a16:creationId xmlns:a16="http://schemas.microsoft.com/office/drawing/2014/main" id="{BC7FADAF-035B-6706-35F3-3AED1777AF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3044" y="1015638"/>
            <a:ext cx="7306456" cy="5114357"/>
          </a:xfrm>
          <a:prstGeom prst="rect">
            <a:avLst/>
          </a:prstGeom>
        </p:spPr>
      </p:pic>
    </p:spTree>
    <p:extLst>
      <p:ext uri="{BB962C8B-B14F-4D97-AF65-F5344CB8AC3E}">
        <p14:creationId xmlns:p14="http://schemas.microsoft.com/office/powerpoint/2010/main" val="3690492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A7DFA-94F0-965D-42B9-109E67A9450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DB897EA-B935-A3EC-1121-48AACF1CED16}"/>
              </a:ext>
            </a:extLst>
          </p:cNvPr>
          <p:cNvSpPr>
            <a:spLocks noGrp="1"/>
          </p:cNvSpPr>
          <p:nvPr>
            <p:ph type="title"/>
          </p:nvPr>
        </p:nvSpPr>
        <p:spPr>
          <a:xfrm>
            <a:off x="398360" y="189574"/>
            <a:ext cx="8628062" cy="652759"/>
          </a:xfrm>
        </p:spPr>
        <p:txBody>
          <a:bodyPr/>
          <a:lstStyle/>
          <a:p>
            <a:r>
              <a:rPr lang="en-US" noProof="0" dirty="0"/>
              <a:t>Possibilities for improvement</a:t>
            </a:r>
            <a:endParaRPr lang="en-GB" noProof="0" dirty="0"/>
          </a:p>
        </p:txBody>
      </p:sp>
      <p:sp>
        <p:nvSpPr>
          <p:cNvPr id="3" name="Tijdelijke aanduiding voor tekst 2">
            <a:extLst>
              <a:ext uri="{FF2B5EF4-FFF2-40B4-BE49-F238E27FC236}">
                <a16:creationId xmlns:a16="http://schemas.microsoft.com/office/drawing/2014/main" id="{4696F0D4-70CF-141E-56EC-61C4B43BA028}"/>
              </a:ext>
            </a:extLst>
          </p:cNvPr>
          <p:cNvSpPr>
            <a:spLocks noGrp="1"/>
          </p:cNvSpPr>
          <p:nvPr>
            <p:ph type="body" sz="half" idx="2"/>
          </p:nvPr>
        </p:nvSpPr>
        <p:spPr/>
        <p:txBody>
          <a:bodyPr/>
          <a:lstStyle/>
          <a:p>
            <a:pPr marL="285750" indent="-285750">
              <a:buFont typeface="Courier New" panose="02070309020205020404" pitchFamily="49" charset="0"/>
              <a:buChar char="o"/>
            </a:pPr>
            <a:r>
              <a:rPr lang="en-US" noProof="0" dirty="0"/>
              <a:t>Sensitivity profiles – do we use their full potential?</a:t>
            </a:r>
          </a:p>
          <a:p>
            <a:pPr marL="285750" indent="-285750">
              <a:buFont typeface="Courier New" panose="02070309020205020404" pitchFamily="49" charset="0"/>
              <a:buChar char="o"/>
            </a:pPr>
            <a:r>
              <a:rPr lang="en-US" dirty="0"/>
              <a:t>One element at a time</a:t>
            </a:r>
          </a:p>
          <a:p>
            <a:pPr marL="285750" indent="-285750">
              <a:buFont typeface="Courier New" panose="02070309020205020404" pitchFamily="49" charset="0"/>
              <a:buChar char="o"/>
            </a:pPr>
            <a:r>
              <a:rPr lang="en-US" noProof="0" dirty="0"/>
              <a:t>Benchmarks: case by case</a:t>
            </a:r>
          </a:p>
          <a:p>
            <a:pPr marL="285750" indent="-285750">
              <a:buFont typeface="Courier New" panose="02070309020205020404" pitchFamily="49" charset="0"/>
              <a:buChar char="o"/>
            </a:pPr>
            <a:r>
              <a:rPr lang="en-US" dirty="0"/>
              <a:t>Benchmark selection</a:t>
            </a:r>
          </a:p>
          <a:p>
            <a:pPr marL="285750" indent="-285750">
              <a:buFont typeface="Courier New" panose="02070309020205020404" pitchFamily="49" charset="0"/>
              <a:buChar char="o"/>
            </a:pPr>
            <a:r>
              <a:rPr lang="en-US" noProof="0" dirty="0"/>
              <a:t>Adjustment</a:t>
            </a:r>
            <a:endParaRPr lang="en-GB" noProof="0" dirty="0"/>
          </a:p>
        </p:txBody>
      </p:sp>
      <p:sp>
        <p:nvSpPr>
          <p:cNvPr id="4" name="Tijdelijke aanduiding voor datum 3">
            <a:extLst>
              <a:ext uri="{FF2B5EF4-FFF2-40B4-BE49-F238E27FC236}">
                <a16:creationId xmlns:a16="http://schemas.microsoft.com/office/drawing/2014/main" id="{EC2FDADF-C0B2-7B76-2689-DB644E9F7DED}"/>
              </a:ext>
            </a:extLst>
          </p:cNvPr>
          <p:cNvSpPr>
            <a:spLocks noGrp="1"/>
          </p:cNvSpPr>
          <p:nvPr>
            <p:ph type="dt" sz="half" idx="10"/>
          </p:nvPr>
        </p:nvSpPr>
        <p:spPr/>
        <p:txBody>
          <a:bodyPr/>
          <a:lstStyle/>
          <a:p>
            <a:r>
              <a:rPr lang="nl-NL" dirty="0"/>
              <a:t>13-3-2026</a:t>
            </a:r>
          </a:p>
        </p:txBody>
      </p:sp>
      <p:sp>
        <p:nvSpPr>
          <p:cNvPr id="5" name="Tijdelijke aanduiding voor voettekst 4">
            <a:extLst>
              <a:ext uri="{FF2B5EF4-FFF2-40B4-BE49-F238E27FC236}">
                <a16:creationId xmlns:a16="http://schemas.microsoft.com/office/drawing/2014/main" id="{37D319B9-0A81-B46A-73EA-B1B19CC73D29}"/>
              </a:ext>
            </a:extLst>
          </p:cNvPr>
          <p:cNvSpPr>
            <a:spLocks noGrp="1"/>
          </p:cNvSpPr>
          <p:nvPr>
            <p:ph type="ftr" sz="quarter" idx="11"/>
          </p:nvPr>
        </p:nvSpPr>
        <p:spPr/>
        <p:txBody>
          <a:bodyPr/>
          <a:lstStyle/>
          <a:p>
            <a:r>
              <a:rPr lang="en-GB" dirty="0"/>
              <a:t>Benchmarking and validation of nuclear data</a:t>
            </a:r>
            <a:endParaRPr lang="nl-NL" dirty="0"/>
          </a:p>
        </p:txBody>
      </p:sp>
      <p:sp>
        <p:nvSpPr>
          <p:cNvPr id="6" name="Tijdelijke aanduiding voor dianummer 5">
            <a:extLst>
              <a:ext uri="{FF2B5EF4-FFF2-40B4-BE49-F238E27FC236}">
                <a16:creationId xmlns:a16="http://schemas.microsoft.com/office/drawing/2014/main" id="{2008764E-88D0-63F4-7351-2AB1E1A98EE9}"/>
              </a:ext>
            </a:extLst>
          </p:cNvPr>
          <p:cNvSpPr>
            <a:spLocks noGrp="1"/>
          </p:cNvSpPr>
          <p:nvPr>
            <p:ph type="sldNum" sz="quarter" idx="12"/>
          </p:nvPr>
        </p:nvSpPr>
        <p:spPr/>
        <p:txBody>
          <a:bodyPr/>
          <a:lstStyle/>
          <a:p>
            <a:fld id="{A54F5C66-33D8-4556-8B7A-23AD68C3AE88}" type="slidenum">
              <a:rPr lang="nl-NL" smtClean="0"/>
              <a:t>13</a:t>
            </a:fld>
            <a:endParaRPr lang="nl-NL" dirty="0"/>
          </a:p>
        </p:txBody>
      </p:sp>
    </p:spTree>
    <p:extLst>
      <p:ext uri="{BB962C8B-B14F-4D97-AF65-F5344CB8AC3E}">
        <p14:creationId xmlns:p14="http://schemas.microsoft.com/office/powerpoint/2010/main" val="3723410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A6D26-D5C7-4249-96BA-D36D502F2F6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092FD84-924C-79EE-5684-DE1CA7068DC0}"/>
              </a:ext>
            </a:extLst>
          </p:cNvPr>
          <p:cNvSpPr>
            <a:spLocks noGrp="1"/>
          </p:cNvSpPr>
          <p:nvPr>
            <p:ph type="title"/>
          </p:nvPr>
        </p:nvSpPr>
        <p:spPr>
          <a:xfrm>
            <a:off x="398360" y="189574"/>
            <a:ext cx="10279018" cy="652759"/>
          </a:xfrm>
        </p:spPr>
        <p:txBody>
          <a:bodyPr>
            <a:normAutofit/>
          </a:bodyPr>
          <a:lstStyle/>
          <a:p>
            <a:r>
              <a:rPr lang="en-US" noProof="0" dirty="0"/>
              <a:t>Sensitivity profiles – do we use their full potential?</a:t>
            </a:r>
            <a:endParaRPr lang="en-GB" noProof="0" dirty="0"/>
          </a:p>
        </p:txBody>
      </p:sp>
      <p:sp>
        <p:nvSpPr>
          <p:cNvPr id="3" name="Tijdelijke aanduiding voor tekst 2">
            <a:extLst>
              <a:ext uri="{FF2B5EF4-FFF2-40B4-BE49-F238E27FC236}">
                <a16:creationId xmlns:a16="http://schemas.microsoft.com/office/drawing/2014/main" id="{9297A938-68F9-C174-69C1-2807C7FD9F3A}"/>
              </a:ext>
            </a:extLst>
          </p:cNvPr>
          <p:cNvSpPr>
            <a:spLocks noGrp="1"/>
          </p:cNvSpPr>
          <p:nvPr>
            <p:ph type="body" sz="half" idx="2"/>
          </p:nvPr>
        </p:nvSpPr>
        <p:spPr>
          <a:xfrm>
            <a:off x="424497" y="1209197"/>
            <a:ext cx="5124173" cy="5050926"/>
          </a:xfrm>
        </p:spPr>
        <p:txBody>
          <a:bodyPr/>
          <a:lstStyle/>
          <a:p>
            <a:r>
              <a:rPr lang="en-US" dirty="0"/>
              <a:t>Based on Fe shielding benchmarks</a:t>
            </a:r>
            <a:br>
              <a:rPr lang="en-US" dirty="0"/>
            </a:br>
            <a:r>
              <a:rPr lang="en-US" dirty="0"/>
              <a:t>(Asips-Fe88, ORNL PCA, PCA Replica): </a:t>
            </a:r>
          </a:p>
          <a:p>
            <a:pPr marL="285750" indent="-285750">
              <a:buFont typeface="Courier New" panose="02070309020205020404" pitchFamily="49" charset="0"/>
              <a:buChar char="o"/>
            </a:pPr>
            <a:r>
              <a:rPr lang="en-US" noProof="0" dirty="0"/>
              <a:t>Fe has improved significantly</a:t>
            </a:r>
          </a:p>
          <a:p>
            <a:pPr marL="285750" indent="-285750">
              <a:buFont typeface="Courier New" panose="02070309020205020404" pitchFamily="49" charset="0"/>
              <a:buChar char="o"/>
            </a:pPr>
            <a:r>
              <a:rPr lang="en-US" dirty="0"/>
              <a:t>Some difficulties in intermediate energy range</a:t>
            </a:r>
          </a:p>
          <a:p>
            <a:pPr marL="285750" indent="-285750">
              <a:buFont typeface="Courier New" panose="02070309020205020404" pitchFamily="49" charset="0"/>
              <a:buChar char="o"/>
            </a:pPr>
            <a:endParaRPr lang="en-US" noProof="0" dirty="0"/>
          </a:p>
          <a:p>
            <a:r>
              <a:rPr lang="en-US" dirty="0"/>
              <a:t>There are many reaction rate measurements at many distances </a:t>
            </a:r>
            <a:r>
              <a:rPr lang="en-US" dirty="0">
                <a:sym typeface="Symbol" panose="05050102010706020507" pitchFamily="18" charset="2"/>
              </a:rPr>
              <a:t> many sensitivity profiles</a:t>
            </a:r>
            <a:endParaRPr lang="en-GB" noProof="0" dirty="0"/>
          </a:p>
        </p:txBody>
      </p:sp>
      <p:sp>
        <p:nvSpPr>
          <p:cNvPr id="4" name="Tijdelijke aanduiding voor datum 3">
            <a:extLst>
              <a:ext uri="{FF2B5EF4-FFF2-40B4-BE49-F238E27FC236}">
                <a16:creationId xmlns:a16="http://schemas.microsoft.com/office/drawing/2014/main" id="{F1F247C2-599D-6668-BEAA-F9D151C05318}"/>
              </a:ext>
            </a:extLst>
          </p:cNvPr>
          <p:cNvSpPr>
            <a:spLocks noGrp="1"/>
          </p:cNvSpPr>
          <p:nvPr>
            <p:ph type="dt" sz="half" idx="10"/>
          </p:nvPr>
        </p:nvSpPr>
        <p:spPr/>
        <p:txBody>
          <a:bodyPr/>
          <a:lstStyle/>
          <a:p>
            <a:r>
              <a:rPr lang="nl-NL" dirty="0"/>
              <a:t>13-3-2026</a:t>
            </a:r>
          </a:p>
        </p:txBody>
      </p:sp>
      <p:sp>
        <p:nvSpPr>
          <p:cNvPr id="5" name="Tijdelijke aanduiding voor voettekst 4">
            <a:extLst>
              <a:ext uri="{FF2B5EF4-FFF2-40B4-BE49-F238E27FC236}">
                <a16:creationId xmlns:a16="http://schemas.microsoft.com/office/drawing/2014/main" id="{BCBB6280-C232-6C03-C21C-C01F07B23573}"/>
              </a:ext>
            </a:extLst>
          </p:cNvPr>
          <p:cNvSpPr>
            <a:spLocks noGrp="1"/>
          </p:cNvSpPr>
          <p:nvPr>
            <p:ph type="ftr" sz="quarter" idx="11"/>
          </p:nvPr>
        </p:nvSpPr>
        <p:spPr/>
        <p:txBody>
          <a:bodyPr/>
          <a:lstStyle/>
          <a:p>
            <a:r>
              <a:rPr lang="en-GB" dirty="0"/>
              <a:t>Benchmarking and validation of nuclear data</a:t>
            </a:r>
            <a:endParaRPr lang="nl-NL" dirty="0"/>
          </a:p>
        </p:txBody>
      </p:sp>
      <p:sp>
        <p:nvSpPr>
          <p:cNvPr id="6" name="Tijdelijke aanduiding voor dianummer 5">
            <a:extLst>
              <a:ext uri="{FF2B5EF4-FFF2-40B4-BE49-F238E27FC236}">
                <a16:creationId xmlns:a16="http://schemas.microsoft.com/office/drawing/2014/main" id="{E7827013-8345-8A10-0EDB-0A677471FC9B}"/>
              </a:ext>
            </a:extLst>
          </p:cNvPr>
          <p:cNvSpPr>
            <a:spLocks noGrp="1"/>
          </p:cNvSpPr>
          <p:nvPr>
            <p:ph type="sldNum" sz="quarter" idx="12"/>
          </p:nvPr>
        </p:nvSpPr>
        <p:spPr/>
        <p:txBody>
          <a:bodyPr/>
          <a:lstStyle/>
          <a:p>
            <a:fld id="{A54F5C66-33D8-4556-8B7A-23AD68C3AE88}" type="slidenum">
              <a:rPr lang="nl-NL" smtClean="0"/>
              <a:t>14</a:t>
            </a:fld>
            <a:endParaRPr lang="nl-NL" dirty="0"/>
          </a:p>
        </p:txBody>
      </p:sp>
      <p:pic>
        <p:nvPicPr>
          <p:cNvPr id="8" name="Picture 7" descr="A screenshot of a video game&#10;&#10;AI-generated content may be incorrect.">
            <a:extLst>
              <a:ext uri="{FF2B5EF4-FFF2-40B4-BE49-F238E27FC236}">
                <a16:creationId xmlns:a16="http://schemas.microsoft.com/office/drawing/2014/main" id="{2F763876-B1F0-B7A4-5951-1B1E864BD8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8670" y="1095680"/>
            <a:ext cx="6133266" cy="5050925"/>
          </a:xfrm>
          <a:prstGeom prst="rect">
            <a:avLst/>
          </a:prstGeom>
        </p:spPr>
      </p:pic>
    </p:spTree>
    <p:extLst>
      <p:ext uri="{BB962C8B-B14F-4D97-AF65-F5344CB8AC3E}">
        <p14:creationId xmlns:p14="http://schemas.microsoft.com/office/powerpoint/2010/main" val="1499101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C2F6E8-0446-BE9F-F1DF-BE74BFAEB72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E2B0A34-8944-868E-6E53-F72B37E3A1B2}"/>
              </a:ext>
            </a:extLst>
          </p:cNvPr>
          <p:cNvSpPr>
            <a:spLocks noGrp="1"/>
          </p:cNvSpPr>
          <p:nvPr>
            <p:ph type="title"/>
          </p:nvPr>
        </p:nvSpPr>
        <p:spPr>
          <a:xfrm>
            <a:off x="398360" y="189574"/>
            <a:ext cx="8628062" cy="652759"/>
          </a:xfrm>
        </p:spPr>
        <p:txBody>
          <a:bodyPr/>
          <a:lstStyle/>
          <a:p>
            <a:r>
              <a:rPr lang="en-US" dirty="0"/>
              <a:t>One element at a time?</a:t>
            </a:r>
            <a:endParaRPr lang="en-GB" noProof="0" dirty="0"/>
          </a:p>
        </p:txBody>
      </p:sp>
      <p:sp>
        <p:nvSpPr>
          <p:cNvPr id="3" name="Tijdelijke aanduiding voor tekst 2">
            <a:extLst>
              <a:ext uri="{FF2B5EF4-FFF2-40B4-BE49-F238E27FC236}">
                <a16:creationId xmlns:a16="http://schemas.microsoft.com/office/drawing/2014/main" id="{6957669D-4380-F9C1-69B1-83C82B4E6EB4}"/>
              </a:ext>
            </a:extLst>
          </p:cNvPr>
          <p:cNvSpPr>
            <a:spLocks noGrp="1"/>
          </p:cNvSpPr>
          <p:nvPr>
            <p:ph type="body" sz="half" idx="2"/>
          </p:nvPr>
        </p:nvSpPr>
        <p:spPr/>
        <p:txBody>
          <a:bodyPr/>
          <a:lstStyle/>
          <a:p>
            <a:r>
              <a:rPr lang="en-US" noProof="0" dirty="0"/>
              <a:t>First have a look at benchmarks </a:t>
            </a:r>
            <a:r>
              <a:rPr lang="en-US" u="sng" dirty="0"/>
              <a:t>with HEU (almost) only</a:t>
            </a:r>
            <a:endParaRPr lang="en-GB" u="sng" noProof="0" dirty="0"/>
          </a:p>
        </p:txBody>
      </p:sp>
      <p:sp>
        <p:nvSpPr>
          <p:cNvPr id="4" name="Tijdelijke aanduiding voor datum 3">
            <a:extLst>
              <a:ext uri="{FF2B5EF4-FFF2-40B4-BE49-F238E27FC236}">
                <a16:creationId xmlns:a16="http://schemas.microsoft.com/office/drawing/2014/main" id="{AED2F801-A600-58E0-8D76-31D85DEFA63C}"/>
              </a:ext>
            </a:extLst>
          </p:cNvPr>
          <p:cNvSpPr>
            <a:spLocks noGrp="1"/>
          </p:cNvSpPr>
          <p:nvPr>
            <p:ph type="dt" sz="half" idx="10"/>
          </p:nvPr>
        </p:nvSpPr>
        <p:spPr/>
        <p:txBody>
          <a:bodyPr/>
          <a:lstStyle/>
          <a:p>
            <a:r>
              <a:rPr lang="nl-NL" dirty="0"/>
              <a:t>13-3-2026</a:t>
            </a:r>
          </a:p>
        </p:txBody>
      </p:sp>
      <p:sp>
        <p:nvSpPr>
          <p:cNvPr id="5" name="Tijdelijke aanduiding voor voettekst 4">
            <a:extLst>
              <a:ext uri="{FF2B5EF4-FFF2-40B4-BE49-F238E27FC236}">
                <a16:creationId xmlns:a16="http://schemas.microsoft.com/office/drawing/2014/main" id="{05998731-8EE9-A2F9-09C0-25A86596FD9E}"/>
              </a:ext>
            </a:extLst>
          </p:cNvPr>
          <p:cNvSpPr>
            <a:spLocks noGrp="1"/>
          </p:cNvSpPr>
          <p:nvPr>
            <p:ph type="ftr" sz="quarter" idx="11"/>
          </p:nvPr>
        </p:nvSpPr>
        <p:spPr/>
        <p:txBody>
          <a:bodyPr/>
          <a:lstStyle/>
          <a:p>
            <a:r>
              <a:rPr lang="en-GB" dirty="0"/>
              <a:t>Benchmarking and validation of nuclear data</a:t>
            </a:r>
            <a:endParaRPr lang="nl-NL" dirty="0"/>
          </a:p>
        </p:txBody>
      </p:sp>
      <p:sp>
        <p:nvSpPr>
          <p:cNvPr id="6" name="Tijdelijke aanduiding voor dianummer 5">
            <a:extLst>
              <a:ext uri="{FF2B5EF4-FFF2-40B4-BE49-F238E27FC236}">
                <a16:creationId xmlns:a16="http://schemas.microsoft.com/office/drawing/2014/main" id="{3FB48427-ABDF-05DD-B784-12F5E0E6C97C}"/>
              </a:ext>
            </a:extLst>
          </p:cNvPr>
          <p:cNvSpPr>
            <a:spLocks noGrp="1"/>
          </p:cNvSpPr>
          <p:nvPr>
            <p:ph type="sldNum" sz="quarter" idx="12"/>
          </p:nvPr>
        </p:nvSpPr>
        <p:spPr/>
        <p:txBody>
          <a:bodyPr/>
          <a:lstStyle/>
          <a:p>
            <a:fld id="{A54F5C66-33D8-4556-8B7A-23AD68C3AE88}" type="slidenum">
              <a:rPr lang="nl-NL" smtClean="0"/>
              <a:t>15</a:t>
            </a:fld>
            <a:endParaRPr lang="nl-NL" dirty="0"/>
          </a:p>
        </p:txBody>
      </p:sp>
      <p:pic>
        <p:nvPicPr>
          <p:cNvPr id="10" name="Picture 9" descr="A screenshot of a computer screen&#10;&#10;AI-generated content may be incorrect.">
            <a:extLst>
              <a:ext uri="{FF2B5EF4-FFF2-40B4-BE49-F238E27FC236}">
                <a16:creationId xmlns:a16="http://schemas.microsoft.com/office/drawing/2014/main" id="{4A3E1939-6CDE-EE3D-26A1-E3252E7314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3636" y="1502700"/>
            <a:ext cx="6858000" cy="4800600"/>
          </a:xfrm>
          <a:prstGeom prst="rect">
            <a:avLst/>
          </a:prstGeom>
        </p:spPr>
      </p:pic>
    </p:spTree>
    <p:extLst>
      <p:ext uri="{BB962C8B-B14F-4D97-AF65-F5344CB8AC3E}">
        <p14:creationId xmlns:p14="http://schemas.microsoft.com/office/powerpoint/2010/main" val="2377587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AB988-CF54-763B-98F8-F5D5E8B53C0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B744B6A-2622-2C47-09F4-6D2F3578F76D}"/>
              </a:ext>
            </a:extLst>
          </p:cNvPr>
          <p:cNvSpPr>
            <a:spLocks noGrp="1"/>
          </p:cNvSpPr>
          <p:nvPr>
            <p:ph type="title"/>
          </p:nvPr>
        </p:nvSpPr>
        <p:spPr>
          <a:xfrm>
            <a:off x="398360" y="189574"/>
            <a:ext cx="8628062" cy="652759"/>
          </a:xfrm>
        </p:spPr>
        <p:txBody>
          <a:bodyPr/>
          <a:lstStyle/>
          <a:p>
            <a:r>
              <a:rPr lang="en-US" dirty="0"/>
              <a:t>One element at a time?</a:t>
            </a:r>
            <a:endParaRPr lang="en-GB" noProof="0" dirty="0"/>
          </a:p>
        </p:txBody>
      </p:sp>
      <p:sp>
        <p:nvSpPr>
          <p:cNvPr id="3" name="Tijdelijke aanduiding voor tekst 2">
            <a:extLst>
              <a:ext uri="{FF2B5EF4-FFF2-40B4-BE49-F238E27FC236}">
                <a16:creationId xmlns:a16="http://schemas.microsoft.com/office/drawing/2014/main" id="{EF05B20D-D1E1-7D06-1FC5-8C29667D19E1}"/>
              </a:ext>
            </a:extLst>
          </p:cNvPr>
          <p:cNvSpPr>
            <a:spLocks noGrp="1"/>
          </p:cNvSpPr>
          <p:nvPr>
            <p:ph type="body" sz="half" idx="2"/>
          </p:nvPr>
        </p:nvSpPr>
        <p:spPr/>
        <p:txBody>
          <a:bodyPr/>
          <a:lstStyle/>
          <a:p>
            <a:r>
              <a:rPr lang="en-US" noProof="0" dirty="0"/>
              <a:t>Then with IEU …     a</a:t>
            </a:r>
            <a:r>
              <a:rPr lang="en-US" dirty="0" err="1"/>
              <a:t>nd</a:t>
            </a:r>
            <a:r>
              <a:rPr lang="en-US" dirty="0"/>
              <a:t> with U-</a:t>
            </a:r>
            <a:r>
              <a:rPr lang="en-US" dirty="0" err="1"/>
              <a:t>nat</a:t>
            </a:r>
            <a:r>
              <a:rPr lang="en-US" dirty="0"/>
              <a:t> or U-dep reflectors</a:t>
            </a:r>
            <a:endParaRPr lang="en-GB" noProof="0" dirty="0"/>
          </a:p>
        </p:txBody>
      </p:sp>
      <p:sp>
        <p:nvSpPr>
          <p:cNvPr id="4" name="Tijdelijke aanduiding voor datum 3">
            <a:extLst>
              <a:ext uri="{FF2B5EF4-FFF2-40B4-BE49-F238E27FC236}">
                <a16:creationId xmlns:a16="http://schemas.microsoft.com/office/drawing/2014/main" id="{5B096434-AAFD-3A0E-F26E-316CC126ADF9}"/>
              </a:ext>
            </a:extLst>
          </p:cNvPr>
          <p:cNvSpPr>
            <a:spLocks noGrp="1"/>
          </p:cNvSpPr>
          <p:nvPr>
            <p:ph type="dt" sz="half" idx="10"/>
          </p:nvPr>
        </p:nvSpPr>
        <p:spPr/>
        <p:txBody>
          <a:bodyPr/>
          <a:lstStyle/>
          <a:p>
            <a:r>
              <a:rPr lang="nl-NL" dirty="0"/>
              <a:t>13-3-2026</a:t>
            </a:r>
          </a:p>
        </p:txBody>
      </p:sp>
      <p:sp>
        <p:nvSpPr>
          <p:cNvPr id="5" name="Tijdelijke aanduiding voor voettekst 4">
            <a:extLst>
              <a:ext uri="{FF2B5EF4-FFF2-40B4-BE49-F238E27FC236}">
                <a16:creationId xmlns:a16="http://schemas.microsoft.com/office/drawing/2014/main" id="{672A70AF-4C58-CA81-66A6-4435E72B08E4}"/>
              </a:ext>
            </a:extLst>
          </p:cNvPr>
          <p:cNvSpPr>
            <a:spLocks noGrp="1"/>
          </p:cNvSpPr>
          <p:nvPr>
            <p:ph type="ftr" sz="quarter" idx="11"/>
          </p:nvPr>
        </p:nvSpPr>
        <p:spPr/>
        <p:txBody>
          <a:bodyPr/>
          <a:lstStyle/>
          <a:p>
            <a:r>
              <a:rPr lang="en-GB" dirty="0"/>
              <a:t>Benchmarking and validation of nuclear data</a:t>
            </a:r>
            <a:endParaRPr lang="nl-NL" dirty="0"/>
          </a:p>
        </p:txBody>
      </p:sp>
      <p:sp>
        <p:nvSpPr>
          <p:cNvPr id="6" name="Tijdelijke aanduiding voor dianummer 5">
            <a:extLst>
              <a:ext uri="{FF2B5EF4-FFF2-40B4-BE49-F238E27FC236}">
                <a16:creationId xmlns:a16="http://schemas.microsoft.com/office/drawing/2014/main" id="{B948CD50-5C17-3821-BC58-A4ADBFFD4D5B}"/>
              </a:ext>
            </a:extLst>
          </p:cNvPr>
          <p:cNvSpPr>
            <a:spLocks noGrp="1"/>
          </p:cNvSpPr>
          <p:nvPr>
            <p:ph type="sldNum" sz="quarter" idx="12"/>
          </p:nvPr>
        </p:nvSpPr>
        <p:spPr/>
        <p:txBody>
          <a:bodyPr/>
          <a:lstStyle/>
          <a:p>
            <a:fld id="{A54F5C66-33D8-4556-8B7A-23AD68C3AE88}" type="slidenum">
              <a:rPr lang="nl-NL" smtClean="0"/>
              <a:t>16</a:t>
            </a:fld>
            <a:endParaRPr lang="nl-NL" dirty="0"/>
          </a:p>
        </p:txBody>
      </p:sp>
      <p:pic>
        <p:nvPicPr>
          <p:cNvPr id="8" name="Picture 7" descr="A black background with red and yellow lines&#10;&#10;AI-generated content may be incorrect.">
            <a:extLst>
              <a:ext uri="{FF2B5EF4-FFF2-40B4-BE49-F238E27FC236}">
                <a16:creationId xmlns:a16="http://schemas.microsoft.com/office/drawing/2014/main" id="{B06FADB6-7604-D1B8-80D0-D7524D6115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9128" y="1394463"/>
            <a:ext cx="9601200" cy="4800600"/>
          </a:xfrm>
          <a:prstGeom prst="rect">
            <a:avLst/>
          </a:prstGeom>
        </p:spPr>
      </p:pic>
    </p:spTree>
    <p:extLst>
      <p:ext uri="{BB962C8B-B14F-4D97-AF65-F5344CB8AC3E}">
        <p14:creationId xmlns:p14="http://schemas.microsoft.com/office/powerpoint/2010/main" val="322001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27DAD-12C0-D76C-88A9-BDFB7CBD015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609AEE0-32A7-81A2-1373-2C1C00390243}"/>
              </a:ext>
            </a:extLst>
          </p:cNvPr>
          <p:cNvSpPr>
            <a:spLocks noGrp="1"/>
          </p:cNvSpPr>
          <p:nvPr>
            <p:ph type="title"/>
          </p:nvPr>
        </p:nvSpPr>
        <p:spPr>
          <a:xfrm>
            <a:off x="398360" y="189574"/>
            <a:ext cx="8628062" cy="652759"/>
          </a:xfrm>
        </p:spPr>
        <p:txBody>
          <a:bodyPr/>
          <a:lstStyle/>
          <a:p>
            <a:r>
              <a:rPr lang="en-US" dirty="0"/>
              <a:t>One element at a time?</a:t>
            </a:r>
            <a:endParaRPr lang="en-GB" noProof="0" dirty="0"/>
          </a:p>
        </p:txBody>
      </p:sp>
      <p:sp>
        <p:nvSpPr>
          <p:cNvPr id="3" name="Tijdelijke aanduiding voor tekst 2">
            <a:extLst>
              <a:ext uri="{FF2B5EF4-FFF2-40B4-BE49-F238E27FC236}">
                <a16:creationId xmlns:a16="http://schemas.microsoft.com/office/drawing/2014/main" id="{8BCA3FCA-C95D-4AFB-8B84-6132128D3F02}"/>
              </a:ext>
            </a:extLst>
          </p:cNvPr>
          <p:cNvSpPr>
            <a:spLocks noGrp="1"/>
          </p:cNvSpPr>
          <p:nvPr>
            <p:ph type="body" sz="half" idx="2"/>
          </p:nvPr>
        </p:nvSpPr>
        <p:spPr>
          <a:xfrm>
            <a:off x="424497" y="891378"/>
            <a:ext cx="10856278" cy="5411921"/>
          </a:xfrm>
        </p:spPr>
        <p:txBody>
          <a:bodyPr>
            <a:normAutofit/>
          </a:bodyPr>
          <a:lstStyle/>
          <a:p>
            <a:r>
              <a:rPr lang="en-US" noProof="0" dirty="0"/>
              <a:t>Then add water</a:t>
            </a:r>
          </a:p>
          <a:p>
            <a:endParaRPr lang="en-US" dirty="0"/>
          </a:p>
          <a:p>
            <a:endParaRPr lang="en-US" noProof="0" dirty="0"/>
          </a:p>
          <a:p>
            <a:endParaRPr lang="en-US" dirty="0"/>
          </a:p>
          <a:p>
            <a:endParaRPr lang="en-US" noProof="0" dirty="0"/>
          </a:p>
          <a:p>
            <a:endParaRPr lang="en-US" dirty="0"/>
          </a:p>
          <a:p>
            <a:endParaRPr lang="en-US" noProof="0" dirty="0"/>
          </a:p>
          <a:p>
            <a:endParaRPr lang="en-US" dirty="0"/>
          </a:p>
          <a:p>
            <a:endParaRPr lang="en-US" dirty="0"/>
          </a:p>
          <a:p>
            <a:endParaRPr lang="en-US" noProof="0" dirty="0"/>
          </a:p>
          <a:p>
            <a:r>
              <a:rPr lang="en-US" noProof="0" dirty="0"/>
              <a:t>… then e.g. Al, or Fe … etc.</a:t>
            </a:r>
          </a:p>
        </p:txBody>
      </p:sp>
      <p:sp>
        <p:nvSpPr>
          <p:cNvPr id="4" name="Tijdelijke aanduiding voor datum 3">
            <a:extLst>
              <a:ext uri="{FF2B5EF4-FFF2-40B4-BE49-F238E27FC236}">
                <a16:creationId xmlns:a16="http://schemas.microsoft.com/office/drawing/2014/main" id="{EEF1B5CB-1CDE-EA47-71EA-D9AE446C384C}"/>
              </a:ext>
            </a:extLst>
          </p:cNvPr>
          <p:cNvSpPr>
            <a:spLocks noGrp="1"/>
          </p:cNvSpPr>
          <p:nvPr>
            <p:ph type="dt" sz="half" idx="10"/>
          </p:nvPr>
        </p:nvSpPr>
        <p:spPr/>
        <p:txBody>
          <a:bodyPr/>
          <a:lstStyle/>
          <a:p>
            <a:r>
              <a:rPr lang="nl-NL" dirty="0"/>
              <a:t>13-3-2026</a:t>
            </a:r>
          </a:p>
        </p:txBody>
      </p:sp>
      <p:sp>
        <p:nvSpPr>
          <p:cNvPr id="5" name="Tijdelijke aanduiding voor voettekst 4">
            <a:extLst>
              <a:ext uri="{FF2B5EF4-FFF2-40B4-BE49-F238E27FC236}">
                <a16:creationId xmlns:a16="http://schemas.microsoft.com/office/drawing/2014/main" id="{C342FE9C-1173-ABC9-E2ED-D571044BCAD1}"/>
              </a:ext>
            </a:extLst>
          </p:cNvPr>
          <p:cNvSpPr>
            <a:spLocks noGrp="1"/>
          </p:cNvSpPr>
          <p:nvPr>
            <p:ph type="ftr" sz="quarter" idx="11"/>
          </p:nvPr>
        </p:nvSpPr>
        <p:spPr/>
        <p:txBody>
          <a:bodyPr/>
          <a:lstStyle/>
          <a:p>
            <a:r>
              <a:rPr lang="en-GB" dirty="0"/>
              <a:t>Benchmarking and validation of nuclear data</a:t>
            </a:r>
            <a:endParaRPr lang="nl-NL" dirty="0"/>
          </a:p>
        </p:txBody>
      </p:sp>
      <p:sp>
        <p:nvSpPr>
          <p:cNvPr id="6" name="Tijdelijke aanduiding voor dianummer 5">
            <a:extLst>
              <a:ext uri="{FF2B5EF4-FFF2-40B4-BE49-F238E27FC236}">
                <a16:creationId xmlns:a16="http://schemas.microsoft.com/office/drawing/2014/main" id="{593F0E23-D0F4-CF2B-F93A-033EE7C60FB7}"/>
              </a:ext>
            </a:extLst>
          </p:cNvPr>
          <p:cNvSpPr>
            <a:spLocks noGrp="1"/>
          </p:cNvSpPr>
          <p:nvPr>
            <p:ph type="sldNum" sz="quarter" idx="12"/>
          </p:nvPr>
        </p:nvSpPr>
        <p:spPr/>
        <p:txBody>
          <a:bodyPr/>
          <a:lstStyle/>
          <a:p>
            <a:fld id="{A54F5C66-33D8-4556-8B7A-23AD68C3AE88}" type="slidenum">
              <a:rPr lang="nl-NL" smtClean="0"/>
              <a:t>17</a:t>
            </a:fld>
            <a:endParaRPr lang="nl-NL" dirty="0"/>
          </a:p>
        </p:txBody>
      </p:sp>
      <p:pic>
        <p:nvPicPr>
          <p:cNvPr id="9" name="Picture 8" descr="A screenshot of a computer screen&#10;&#10;AI-generated content may be incorrect.">
            <a:extLst>
              <a:ext uri="{FF2B5EF4-FFF2-40B4-BE49-F238E27FC236}">
                <a16:creationId xmlns:a16="http://schemas.microsoft.com/office/drawing/2014/main" id="{AD0C8B84-BFF6-CB53-0228-6D14682B25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1028700"/>
            <a:ext cx="6858000" cy="4800600"/>
          </a:xfrm>
          <a:prstGeom prst="rect">
            <a:avLst/>
          </a:prstGeom>
        </p:spPr>
      </p:pic>
    </p:spTree>
    <p:extLst>
      <p:ext uri="{BB962C8B-B14F-4D97-AF65-F5344CB8AC3E}">
        <p14:creationId xmlns:p14="http://schemas.microsoft.com/office/powerpoint/2010/main" val="3682314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EB04D-680E-0BAC-7BD6-7B68FFC6040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D022FAD-1853-7959-352F-E2936AC46337}"/>
              </a:ext>
            </a:extLst>
          </p:cNvPr>
          <p:cNvSpPr>
            <a:spLocks noGrp="1"/>
          </p:cNvSpPr>
          <p:nvPr>
            <p:ph type="title"/>
          </p:nvPr>
        </p:nvSpPr>
        <p:spPr>
          <a:xfrm>
            <a:off x="398360" y="189574"/>
            <a:ext cx="10475966" cy="652759"/>
          </a:xfrm>
        </p:spPr>
        <p:txBody>
          <a:bodyPr>
            <a:normAutofit/>
          </a:bodyPr>
          <a:lstStyle/>
          <a:p>
            <a:r>
              <a:rPr lang="en-US" noProof="0" dirty="0"/>
              <a:t>Benchmarks case by case?                </a:t>
            </a:r>
            <a:r>
              <a:rPr lang="en-US" sz="2700" noProof="0" dirty="0"/>
              <a:t>(see also appendix)</a:t>
            </a:r>
            <a:endParaRPr lang="en-GB" noProof="0" dirty="0"/>
          </a:p>
        </p:txBody>
      </p:sp>
      <p:sp>
        <p:nvSpPr>
          <p:cNvPr id="3" name="Tijdelijke aanduiding voor tekst 2">
            <a:extLst>
              <a:ext uri="{FF2B5EF4-FFF2-40B4-BE49-F238E27FC236}">
                <a16:creationId xmlns:a16="http://schemas.microsoft.com/office/drawing/2014/main" id="{944AB26D-871C-331A-7CC2-BA84B8CA152E}"/>
              </a:ext>
            </a:extLst>
          </p:cNvPr>
          <p:cNvSpPr>
            <a:spLocks noGrp="1"/>
          </p:cNvSpPr>
          <p:nvPr>
            <p:ph type="body" sz="half" idx="2"/>
          </p:nvPr>
        </p:nvSpPr>
        <p:spPr>
          <a:xfrm>
            <a:off x="424497" y="1348578"/>
            <a:ext cx="4752414" cy="4960613"/>
          </a:xfrm>
        </p:spPr>
        <p:txBody>
          <a:bodyPr/>
          <a:lstStyle/>
          <a:p>
            <a:r>
              <a:rPr lang="en-US" dirty="0"/>
              <a:t>Often, the configurations of different cases of the same benchmark series have been selected carefully. Comparison between selected cases can reveal information.</a:t>
            </a:r>
          </a:p>
          <a:p>
            <a:endParaRPr lang="en-US" dirty="0"/>
          </a:p>
          <a:p>
            <a:pPr marL="285750" indent="-285750">
              <a:buFont typeface="Wingdings" panose="05000000000000000000" pitchFamily="2" charset="2"/>
              <a:buChar char="ü"/>
            </a:pPr>
            <a:r>
              <a:rPr lang="en-US" dirty="0"/>
              <a:t>Spectrum variation</a:t>
            </a:r>
          </a:p>
          <a:p>
            <a:pPr marL="285750" indent="-285750">
              <a:buFont typeface="Wingdings" panose="05000000000000000000" pitchFamily="2" charset="2"/>
              <a:buChar char="ü"/>
            </a:pPr>
            <a:r>
              <a:rPr lang="en-US" dirty="0"/>
              <a:t>Reflector thickness </a:t>
            </a:r>
          </a:p>
          <a:p>
            <a:pPr marL="285750" indent="-285750">
              <a:buFont typeface="Wingdings" panose="05000000000000000000" pitchFamily="2" charset="2"/>
              <a:buChar char="ü"/>
            </a:pPr>
            <a:r>
              <a:rPr lang="en-US" dirty="0"/>
              <a:t>Absorber concentration</a:t>
            </a:r>
          </a:p>
          <a:p>
            <a:pPr marL="285750" indent="-285750">
              <a:buFont typeface="Wingdings" panose="05000000000000000000" pitchFamily="2" charset="2"/>
              <a:buChar char="ü"/>
            </a:pPr>
            <a:r>
              <a:rPr lang="en-US" dirty="0"/>
              <a:t>…</a:t>
            </a:r>
          </a:p>
        </p:txBody>
      </p:sp>
      <p:sp>
        <p:nvSpPr>
          <p:cNvPr id="4" name="Tijdelijke aanduiding voor datum 3">
            <a:extLst>
              <a:ext uri="{FF2B5EF4-FFF2-40B4-BE49-F238E27FC236}">
                <a16:creationId xmlns:a16="http://schemas.microsoft.com/office/drawing/2014/main" id="{8DE551B2-8938-528E-78F4-1EA29D9F9624}"/>
              </a:ext>
            </a:extLst>
          </p:cNvPr>
          <p:cNvSpPr>
            <a:spLocks noGrp="1"/>
          </p:cNvSpPr>
          <p:nvPr>
            <p:ph type="dt" sz="half" idx="10"/>
          </p:nvPr>
        </p:nvSpPr>
        <p:spPr/>
        <p:txBody>
          <a:bodyPr/>
          <a:lstStyle/>
          <a:p>
            <a:r>
              <a:rPr lang="nl-NL" dirty="0"/>
              <a:t>13-3-2026</a:t>
            </a:r>
          </a:p>
        </p:txBody>
      </p:sp>
      <p:sp>
        <p:nvSpPr>
          <p:cNvPr id="5" name="Tijdelijke aanduiding voor voettekst 4">
            <a:extLst>
              <a:ext uri="{FF2B5EF4-FFF2-40B4-BE49-F238E27FC236}">
                <a16:creationId xmlns:a16="http://schemas.microsoft.com/office/drawing/2014/main" id="{F2BC11F5-E7D4-663C-45EF-20BDEDC0563D}"/>
              </a:ext>
            </a:extLst>
          </p:cNvPr>
          <p:cNvSpPr>
            <a:spLocks noGrp="1"/>
          </p:cNvSpPr>
          <p:nvPr>
            <p:ph type="ftr" sz="quarter" idx="11"/>
          </p:nvPr>
        </p:nvSpPr>
        <p:spPr/>
        <p:txBody>
          <a:bodyPr/>
          <a:lstStyle/>
          <a:p>
            <a:r>
              <a:rPr lang="en-GB" dirty="0"/>
              <a:t>Benchmarking and validation of nuclear data</a:t>
            </a:r>
            <a:endParaRPr lang="nl-NL" dirty="0"/>
          </a:p>
        </p:txBody>
      </p:sp>
      <p:sp>
        <p:nvSpPr>
          <p:cNvPr id="6" name="Tijdelijke aanduiding voor dianummer 5">
            <a:extLst>
              <a:ext uri="{FF2B5EF4-FFF2-40B4-BE49-F238E27FC236}">
                <a16:creationId xmlns:a16="http://schemas.microsoft.com/office/drawing/2014/main" id="{3FC72451-33BE-34B0-59BA-5C72AD5775F6}"/>
              </a:ext>
            </a:extLst>
          </p:cNvPr>
          <p:cNvSpPr>
            <a:spLocks noGrp="1"/>
          </p:cNvSpPr>
          <p:nvPr>
            <p:ph type="sldNum" sz="quarter" idx="12"/>
          </p:nvPr>
        </p:nvSpPr>
        <p:spPr/>
        <p:txBody>
          <a:bodyPr/>
          <a:lstStyle/>
          <a:p>
            <a:fld id="{A54F5C66-33D8-4556-8B7A-23AD68C3AE88}" type="slidenum">
              <a:rPr lang="nl-NL" smtClean="0"/>
              <a:t>18</a:t>
            </a:fld>
            <a:endParaRPr lang="nl-NL" dirty="0"/>
          </a:p>
        </p:txBody>
      </p:sp>
      <p:pic>
        <p:nvPicPr>
          <p:cNvPr id="9" name="Picture 8" descr="A screenshot of a computer screen&#10;&#10;AI-generated content may be incorrect.">
            <a:extLst>
              <a:ext uri="{FF2B5EF4-FFF2-40B4-BE49-F238E27FC236}">
                <a16:creationId xmlns:a16="http://schemas.microsoft.com/office/drawing/2014/main" id="{5C3C78D1-EB8E-7321-B23A-F6EE419230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0292" y="1092200"/>
            <a:ext cx="6827994" cy="4779596"/>
          </a:xfrm>
          <a:prstGeom prst="rect">
            <a:avLst/>
          </a:prstGeom>
        </p:spPr>
      </p:pic>
    </p:spTree>
    <p:extLst>
      <p:ext uri="{BB962C8B-B14F-4D97-AF65-F5344CB8AC3E}">
        <p14:creationId xmlns:p14="http://schemas.microsoft.com/office/powerpoint/2010/main" val="371491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D1A01-B982-C243-F085-477173A10BB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9F41AB1-A7E5-6AF1-D234-E3D0EA9725ED}"/>
              </a:ext>
            </a:extLst>
          </p:cNvPr>
          <p:cNvSpPr>
            <a:spLocks noGrp="1"/>
          </p:cNvSpPr>
          <p:nvPr>
            <p:ph type="title"/>
          </p:nvPr>
        </p:nvSpPr>
        <p:spPr>
          <a:xfrm>
            <a:off x="398360" y="189574"/>
            <a:ext cx="8628062" cy="652759"/>
          </a:xfrm>
        </p:spPr>
        <p:txBody>
          <a:bodyPr/>
          <a:lstStyle/>
          <a:p>
            <a:r>
              <a:rPr lang="en-US" noProof="0" dirty="0"/>
              <a:t>Benchmark selection?</a:t>
            </a:r>
            <a:endParaRPr lang="en-GB" noProof="0" dirty="0"/>
          </a:p>
        </p:txBody>
      </p:sp>
      <p:sp>
        <p:nvSpPr>
          <p:cNvPr id="3" name="Tijdelijke aanduiding voor tekst 2">
            <a:extLst>
              <a:ext uri="{FF2B5EF4-FFF2-40B4-BE49-F238E27FC236}">
                <a16:creationId xmlns:a16="http://schemas.microsoft.com/office/drawing/2014/main" id="{D5696874-68D0-D625-F5C0-53EC9FAC65FD}"/>
              </a:ext>
            </a:extLst>
          </p:cNvPr>
          <p:cNvSpPr>
            <a:spLocks noGrp="1"/>
          </p:cNvSpPr>
          <p:nvPr>
            <p:ph type="body" sz="half" idx="2"/>
          </p:nvPr>
        </p:nvSpPr>
        <p:spPr>
          <a:xfrm>
            <a:off x="360622" y="902123"/>
            <a:ext cx="10856278" cy="3811588"/>
          </a:xfrm>
        </p:spPr>
        <p:txBody>
          <a:bodyPr/>
          <a:lstStyle/>
          <a:p>
            <a:pPr marL="285750" indent="-285750">
              <a:buFont typeface="Courier New" panose="02070309020205020404" pitchFamily="49" charset="0"/>
              <a:buChar char="o"/>
            </a:pPr>
            <a:r>
              <a:rPr lang="en-US" noProof="0" dirty="0"/>
              <a:t>Results for various </a:t>
            </a:r>
            <a:r>
              <a:rPr lang="en-US" noProof="0" dirty="0" err="1"/>
              <a:t>pu</a:t>
            </a:r>
            <a:r>
              <a:rPr lang="en-US" noProof="0" dirty="0"/>
              <a:t>-sol-</a:t>
            </a:r>
            <a:r>
              <a:rPr lang="en-US" noProof="0" dirty="0" err="1"/>
              <a:t>therm</a:t>
            </a:r>
            <a:r>
              <a:rPr lang="en-US" noProof="0" dirty="0"/>
              <a:t> benchmarks seem to contradict each other.</a:t>
            </a:r>
          </a:p>
          <a:p>
            <a:pPr marL="285750" indent="-285750">
              <a:buFont typeface="Courier New" panose="02070309020205020404" pitchFamily="49" charset="0"/>
              <a:buChar char="o"/>
            </a:pPr>
            <a:r>
              <a:rPr lang="en-GB" dirty="0"/>
              <a:t>Should we rank benchmarks? Or, perhaps even better, select some and not use others?</a:t>
            </a:r>
          </a:p>
          <a:p>
            <a:r>
              <a:rPr lang="en-GB" dirty="0"/>
              <a:t>One possibility (JEFDOC-2485, Carmen S</a:t>
            </a:r>
            <a:r>
              <a:rPr lang="en-GB" dirty="0">
                <a:cs typeface="72" panose="020B0503030000000003" pitchFamily="34" charset="0"/>
              </a:rPr>
              <a:t>á</a:t>
            </a:r>
            <a:r>
              <a:rPr lang="en-GB" dirty="0"/>
              <a:t>nchez Mart</a:t>
            </a:r>
            <a:r>
              <a:rPr lang="en-GB" dirty="0">
                <a:cs typeface="72" panose="020B0503030000000003" pitchFamily="34" charset="0"/>
              </a:rPr>
              <a:t>ín, Mariya </a:t>
            </a:r>
            <a:r>
              <a:rPr lang="en-GB" dirty="0" err="1">
                <a:cs typeface="72" panose="020B0503030000000003" pitchFamily="34" charset="0"/>
              </a:rPr>
              <a:t>Brovchenko</a:t>
            </a:r>
            <a:r>
              <a:rPr lang="en-GB" dirty="0">
                <a:cs typeface="72" panose="020B0503030000000003" pitchFamily="34" charset="0"/>
              </a:rPr>
              <a:t>, ASNR)</a:t>
            </a:r>
            <a:r>
              <a:rPr lang="en-GB" dirty="0"/>
              <a:t>:</a:t>
            </a:r>
          </a:p>
          <a:p>
            <a:pPr marL="742950" lvl="1" indent="-285750">
              <a:buFont typeface="Wingdings" panose="05000000000000000000" pitchFamily="2" charset="2"/>
              <a:buChar char="ü"/>
            </a:pPr>
            <a:r>
              <a:rPr lang="en-GB" dirty="0"/>
              <a:t>Choose various experimental data sets</a:t>
            </a:r>
          </a:p>
          <a:p>
            <a:pPr marL="742950" lvl="1" indent="-285750">
              <a:buFont typeface="Wingdings" panose="05000000000000000000" pitchFamily="2" charset="2"/>
              <a:buChar char="ü"/>
            </a:pPr>
            <a:r>
              <a:rPr lang="en-GB" dirty="0"/>
              <a:t>Use an automated ND adjustment procedure to quantify the impact of individual data sets</a:t>
            </a:r>
          </a:p>
          <a:p>
            <a:pPr marL="742950" lvl="1" indent="-285750">
              <a:buFont typeface="Wingdings" panose="05000000000000000000" pitchFamily="2" charset="2"/>
              <a:buChar char="ü"/>
            </a:pPr>
            <a:r>
              <a:rPr lang="en-US" dirty="0"/>
              <a:t>If one data set worsens the performance for other benchmarks, then consider dropping it.</a:t>
            </a:r>
          </a:p>
        </p:txBody>
      </p:sp>
      <p:sp>
        <p:nvSpPr>
          <p:cNvPr id="4" name="Tijdelijke aanduiding voor datum 3">
            <a:extLst>
              <a:ext uri="{FF2B5EF4-FFF2-40B4-BE49-F238E27FC236}">
                <a16:creationId xmlns:a16="http://schemas.microsoft.com/office/drawing/2014/main" id="{C04ADD63-8343-1F43-D121-BB8F8C8D008F}"/>
              </a:ext>
            </a:extLst>
          </p:cNvPr>
          <p:cNvSpPr>
            <a:spLocks noGrp="1"/>
          </p:cNvSpPr>
          <p:nvPr>
            <p:ph type="dt" sz="half" idx="10"/>
          </p:nvPr>
        </p:nvSpPr>
        <p:spPr/>
        <p:txBody>
          <a:bodyPr/>
          <a:lstStyle/>
          <a:p>
            <a:r>
              <a:rPr lang="nl-NL" dirty="0"/>
              <a:t>13-3-2026</a:t>
            </a:r>
          </a:p>
        </p:txBody>
      </p:sp>
      <p:sp>
        <p:nvSpPr>
          <p:cNvPr id="5" name="Tijdelijke aanduiding voor voettekst 4">
            <a:extLst>
              <a:ext uri="{FF2B5EF4-FFF2-40B4-BE49-F238E27FC236}">
                <a16:creationId xmlns:a16="http://schemas.microsoft.com/office/drawing/2014/main" id="{3DF9A7AC-B34A-A2EF-A4B4-FE31515C4673}"/>
              </a:ext>
            </a:extLst>
          </p:cNvPr>
          <p:cNvSpPr>
            <a:spLocks noGrp="1"/>
          </p:cNvSpPr>
          <p:nvPr>
            <p:ph type="ftr" sz="quarter" idx="11"/>
          </p:nvPr>
        </p:nvSpPr>
        <p:spPr/>
        <p:txBody>
          <a:bodyPr/>
          <a:lstStyle/>
          <a:p>
            <a:r>
              <a:rPr lang="en-GB" dirty="0"/>
              <a:t>Benchmarking and validation of nuclear data</a:t>
            </a:r>
            <a:endParaRPr lang="nl-NL" dirty="0"/>
          </a:p>
        </p:txBody>
      </p:sp>
      <p:sp>
        <p:nvSpPr>
          <p:cNvPr id="6" name="Tijdelijke aanduiding voor dianummer 5">
            <a:extLst>
              <a:ext uri="{FF2B5EF4-FFF2-40B4-BE49-F238E27FC236}">
                <a16:creationId xmlns:a16="http://schemas.microsoft.com/office/drawing/2014/main" id="{423A129F-7D43-8DD3-46C2-5EE4D909636F}"/>
              </a:ext>
            </a:extLst>
          </p:cNvPr>
          <p:cNvSpPr>
            <a:spLocks noGrp="1"/>
          </p:cNvSpPr>
          <p:nvPr>
            <p:ph type="sldNum" sz="quarter" idx="12"/>
          </p:nvPr>
        </p:nvSpPr>
        <p:spPr/>
        <p:txBody>
          <a:bodyPr/>
          <a:lstStyle/>
          <a:p>
            <a:fld id="{A54F5C66-33D8-4556-8B7A-23AD68C3AE88}" type="slidenum">
              <a:rPr lang="nl-NL" smtClean="0"/>
              <a:t>19</a:t>
            </a:fld>
            <a:endParaRPr lang="nl-NL" dirty="0"/>
          </a:p>
        </p:txBody>
      </p:sp>
      <p:grpSp>
        <p:nvGrpSpPr>
          <p:cNvPr id="23" name="Group 22">
            <a:extLst>
              <a:ext uri="{FF2B5EF4-FFF2-40B4-BE49-F238E27FC236}">
                <a16:creationId xmlns:a16="http://schemas.microsoft.com/office/drawing/2014/main" id="{D2B6FF1C-C30D-0271-6E3A-D812F6CA6245}"/>
              </a:ext>
            </a:extLst>
          </p:cNvPr>
          <p:cNvGrpSpPr/>
          <p:nvPr/>
        </p:nvGrpSpPr>
        <p:grpSpPr>
          <a:xfrm>
            <a:off x="701975" y="3729741"/>
            <a:ext cx="10559464" cy="2490430"/>
            <a:chOff x="701975" y="3729741"/>
            <a:chExt cx="10559464" cy="2490430"/>
          </a:xfrm>
        </p:grpSpPr>
        <p:sp>
          <p:nvSpPr>
            <p:cNvPr id="9" name="Rectangle : coins arrondis 2">
              <a:extLst>
                <a:ext uri="{FF2B5EF4-FFF2-40B4-BE49-F238E27FC236}">
                  <a16:creationId xmlns:a16="http://schemas.microsoft.com/office/drawing/2014/main" id="{E51F772B-5829-A5A2-18C0-B10C15B17352}"/>
                </a:ext>
              </a:extLst>
            </p:cNvPr>
            <p:cNvSpPr/>
            <p:nvPr/>
          </p:nvSpPr>
          <p:spPr>
            <a:xfrm>
              <a:off x="3753125" y="4713711"/>
              <a:ext cx="2594113" cy="68580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ND adjustment</a:t>
              </a:r>
            </a:p>
          </p:txBody>
        </p:sp>
        <p:sp>
          <p:nvSpPr>
            <p:cNvPr id="10" name="Ellipse 3">
              <a:extLst>
                <a:ext uri="{FF2B5EF4-FFF2-40B4-BE49-F238E27FC236}">
                  <a16:creationId xmlns:a16="http://schemas.microsoft.com/office/drawing/2014/main" id="{F6430A54-C8E5-7DCE-969C-3FE827D65B11}"/>
                </a:ext>
              </a:extLst>
            </p:cNvPr>
            <p:cNvSpPr/>
            <p:nvPr/>
          </p:nvSpPr>
          <p:spPr>
            <a:xfrm>
              <a:off x="2411343" y="3729741"/>
              <a:ext cx="2324233" cy="685800"/>
            </a:xfrm>
            <a:prstGeom prst="ellipse">
              <a:avLst/>
            </a:prstGeom>
            <a:solidFill>
              <a:schemeClr val="tx2">
                <a:lumMod val="50000"/>
                <a:lumOff val="5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1" name="Ellipse 5">
              <a:extLst>
                <a:ext uri="{FF2B5EF4-FFF2-40B4-BE49-F238E27FC236}">
                  <a16:creationId xmlns:a16="http://schemas.microsoft.com/office/drawing/2014/main" id="{CE2AC337-3374-F024-6B20-46C7E4BCFC60}"/>
                </a:ext>
              </a:extLst>
            </p:cNvPr>
            <p:cNvSpPr/>
            <p:nvPr/>
          </p:nvSpPr>
          <p:spPr>
            <a:xfrm>
              <a:off x="5487253" y="3742995"/>
              <a:ext cx="3092980" cy="685800"/>
            </a:xfrm>
            <a:prstGeom prst="ellipse">
              <a:avLst/>
            </a:prstGeom>
            <a:solidFill>
              <a:srgbClr val="FF9933"/>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2" name="ZoneTexte 7">
              <a:extLst>
                <a:ext uri="{FF2B5EF4-FFF2-40B4-BE49-F238E27FC236}">
                  <a16:creationId xmlns:a16="http://schemas.microsoft.com/office/drawing/2014/main" id="{6D8ACD8F-7C5F-6B53-1924-90E8A3A080FA}"/>
                </a:ext>
              </a:extLst>
            </p:cNvPr>
            <p:cNvSpPr txBox="1"/>
            <p:nvPr/>
          </p:nvSpPr>
          <p:spPr>
            <a:xfrm>
              <a:off x="2744294" y="3886894"/>
              <a:ext cx="1749197" cy="369332"/>
            </a:xfrm>
            <a:prstGeom prst="rect">
              <a:avLst/>
            </a:prstGeom>
            <a:noFill/>
          </p:spPr>
          <p:txBody>
            <a:bodyPr wrap="none" rtlCol="0">
              <a:spAutoFit/>
            </a:bodyPr>
            <a:lstStyle/>
            <a:p>
              <a:r>
                <a:rPr lang="en-US" dirty="0">
                  <a:solidFill>
                    <a:schemeClr val="bg1"/>
                  </a:solidFill>
                </a:rPr>
                <a:t>ND parameters</a:t>
              </a:r>
            </a:p>
          </p:txBody>
        </p:sp>
        <p:sp>
          <p:nvSpPr>
            <p:cNvPr id="13" name="ZoneTexte 8">
              <a:extLst>
                <a:ext uri="{FF2B5EF4-FFF2-40B4-BE49-F238E27FC236}">
                  <a16:creationId xmlns:a16="http://schemas.microsoft.com/office/drawing/2014/main" id="{25ED5D1C-38A1-58A7-B71F-36AF4E56A59B}"/>
                </a:ext>
              </a:extLst>
            </p:cNvPr>
            <p:cNvSpPr txBox="1"/>
            <p:nvPr/>
          </p:nvSpPr>
          <p:spPr>
            <a:xfrm>
              <a:off x="5575300" y="3886894"/>
              <a:ext cx="3010761" cy="369332"/>
            </a:xfrm>
            <a:prstGeom prst="rect">
              <a:avLst/>
            </a:prstGeom>
            <a:noFill/>
          </p:spPr>
          <p:txBody>
            <a:bodyPr wrap="none" rtlCol="0">
              <a:spAutoFit/>
            </a:bodyPr>
            <a:lstStyle/>
            <a:p>
              <a:r>
                <a:rPr lang="en-US" dirty="0">
                  <a:solidFill>
                    <a:schemeClr val="bg1"/>
                  </a:solidFill>
                </a:rPr>
                <a:t>“Experimental” benchmarks</a:t>
              </a:r>
            </a:p>
          </p:txBody>
        </p:sp>
        <p:sp>
          <p:nvSpPr>
            <p:cNvPr id="14" name="Flèche : droite 9">
              <a:extLst>
                <a:ext uri="{FF2B5EF4-FFF2-40B4-BE49-F238E27FC236}">
                  <a16:creationId xmlns:a16="http://schemas.microsoft.com/office/drawing/2014/main" id="{4485F0D2-17E0-45B4-C9E1-A93D82662552}"/>
                </a:ext>
              </a:extLst>
            </p:cNvPr>
            <p:cNvSpPr/>
            <p:nvPr/>
          </p:nvSpPr>
          <p:spPr>
            <a:xfrm rot="4013713">
              <a:off x="4493203" y="4315443"/>
              <a:ext cx="332019" cy="3105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èche : droite 10">
              <a:extLst>
                <a:ext uri="{FF2B5EF4-FFF2-40B4-BE49-F238E27FC236}">
                  <a16:creationId xmlns:a16="http://schemas.microsoft.com/office/drawing/2014/main" id="{53DBF7B1-63C3-6B6A-6C73-05B677A9BDE5}"/>
                </a:ext>
              </a:extLst>
            </p:cNvPr>
            <p:cNvSpPr/>
            <p:nvPr/>
          </p:nvSpPr>
          <p:spPr>
            <a:xfrm rot="6516003">
              <a:off x="5377084" y="4300548"/>
              <a:ext cx="322753" cy="35004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èche : courbe vers le haut 14">
              <a:extLst>
                <a:ext uri="{FF2B5EF4-FFF2-40B4-BE49-F238E27FC236}">
                  <a16:creationId xmlns:a16="http://schemas.microsoft.com/office/drawing/2014/main" id="{54CC311B-164F-C660-F53F-7F62CA8C9187}"/>
                </a:ext>
              </a:extLst>
            </p:cNvPr>
            <p:cNvSpPr/>
            <p:nvPr/>
          </p:nvSpPr>
          <p:spPr>
            <a:xfrm rot="19526421">
              <a:off x="6556291" y="4822213"/>
              <a:ext cx="1510748" cy="502608"/>
            </a:xfrm>
            <a:prstGeom prst="curvedUpArrow">
              <a:avLst/>
            </a:prstGeom>
            <a:solidFill>
              <a:srgbClr val="FF9933"/>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a:solidFill>
                  <a:schemeClr val="tx1"/>
                </a:solidFill>
              </a:endParaRPr>
            </a:p>
          </p:txBody>
        </p:sp>
        <p:sp>
          <p:nvSpPr>
            <p:cNvPr id="19" name="Flèche : courbe vers le haut 15">
              <a:extLst>
                <a:ext uri="{FF2B5EF4-FFF2-40B4-BE49-F238E27FC236}">
                  <a16:creationId xmlns:a16="http://schemas.microsoft.com/office/drawing/2014/main" id="{79D42EF2-9892-559E-933F-E444D0A949F6}"/>
                </a:ext>
              </a:extLst>
            </p:cNvPr>
            <p:cNvSpPr/>
            <p:nvPr/>
          </p:nvSpPr>
          <p:spPr>
            <a:xfrm rot="2722214" flipH="1">
              <a:off x="2392865" y="4847637"/>
              <a:ext cx="1237352" cy="426033"/>
            </a:xfrm>
            <a:prstGeom prst="curvedUpArrow">
              <a:avLst/>
            </a:prstGeom>
            <a:solidFill>
              <a:schemeClr val="tx2">
                <a:lumMod val="50000"/>
                <a:lumOff val="5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sp>
          <p:nvSpPr>
            <p:cNvPr id="20" name="ZoneTexte 21">
              <a:extLst>
                <a:ext uri="{FF2B5EF4-FFF2-40B4-BE49-F238E27FC236}">
                  <a16:creationId xmlns:a16="http://schemas.microsoft.com/office/drawing/2014/main" id="{9105EBF0-A8EC-3D25-E519-03303EC79D52}"/>
                </a:ext>
              </a:extLst>
            </p:cNvPr>
            <p:cNvSpPr txBox="1"/>
            <p:nvPr/>
          </p:nvSpPr>
          <p:spPr>
            <a:xfrm>
              <a:off x="7362044" y="5025875"/>
              <a:ext cx="3899395" cy="646331"/>
            </a:xfrm>
            <a:prstGeom prst="rect">
              <a:avLst/>
            </a:prstGeom>
            <a:noFill/>
          </p:spPr>
          <p:txBody>
            <a:bodyPr wrap="square" rtlCol="0">
              <a:spAutoFit/>
            </a:bodyPr>
            <a:lstStyle/>
            <a:p>
              <a:pPr algn="ctr"/>
              <a:r>
                <a:rPr lang="en-US" dirty="0"/>
                <a:t>Feedback on the benchmarks (consistency analysis) </a:t>
              </a:r>
            </a:p>
          </p:txBody>
        </p:sp>
        <p:sp>
          <p:nvSpPr>
            <p:cNvPr id="21" name="ZoneTexte 22">
              <a:extLst>
                <a:ext uri="{FF2B5EF4-FFF2-40B4-BE49-F238E27FC236}">
                  <a16:creationId xmlns:a16="http://schemas.microsoft.com/office/drawing/2014/main" id="{793176BE-4D96-22C2-390B-2BDAFA7D34DA}"/>
                </a:ext>
              </a:extLst>
            </p:cNvPr>
            <p:cNvSpPr txBox="1"/>
            <p:nvPr/>
          </p:nvSpPr>
          <p:spPr>
            <a:xfrm>
              <a:off x="701975" y="5025875"/>
              <a:ext cx="2080783" cy="646331"/>
            </a:xfrm>
            <a:prstGeom prst="rect">
              <a:avLst/>
            </a:prstGeom>
            <a:noFill/>
          </p:spPr>
          <p:txBody>
            <a:bodyPr wrap="square" rtlCol="0">
              <a:spAutoFit/>
            </a:bodyPr>
            <a:lstStyle/>
            <a:p>
              <a:pPr algn="ctr"/>
              <a:r>
                <a:rPr lang="en-US" dirty="0"/>
                <a:t>Feedback on the ND parameters </a:t>
              </a:r>
            </a:p>
          </p:txBody>
        </p:sp>
        <p:sp>
          <p:nvSpPr>
            <p:cNvPr id="22" name="ZoneTexte 23">
              <a:extLst>
                <a:ext uri="{FF2B5EF4-FFF2-40B4-BE49-F238E27FC236}">
                  <a16:creationId xmlns:a16="http://schemas.microsoft.com/office/drawing/2014/main" id="{1E198C13-DD6E-464E-C2BD-A1D3A4DDB731}"/>
                </a:ext>
              </a:extLst>
            </p:cNvPr>
            <p:cNvSpPr txBox="1"/>
            <p:nvPr/>
          </p:nvSpPr>
          <p:spPr>
            <a:xfrm>
              <a:off x="3011541" y="5881617"/>
              <a:ext cx="4625369" cy="338554"/>
            </a:xfrm>
            <a:prstGeom prst="rect">
              <a:avLst/>
            </a:prstGeom>
            <a:noFill/>
          </p:spPr>
          <p:txBody>
            <a:bodyPr wrap="none" rtlCol="0">
              <a:spAutoFit/>
            </a:bodyPr>
            <a:lstStyle/>
            <a:p>
              <a:r>
                <a:rPr lang="en-US" sz="1600" b="1" i="1" dirty="0"/>
                <a:t>Towards a more reliable benchmark database</a:t>
              </a:r>
            </a:p>
          </p:txBody>
        </p:sp>
      </p:grpSp>
    </p:spTree>
    <p:extLst>
      <p:ext uri="{BB962C8B-B14F-4D97-AF65-F5344CB8AC3E}">
        <p14:creationId xmlns:p14="http://schemas.microsoft.com/office/powerpoint/2010/main" val="351312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DBAB2E-CD64-E5DC-EAE1-4B2F8D2FCD57}"/>
              </a:ext>
            </a:extLst>
          </p:cNvPr>
          <p:cNvSpPr>
            <a:spLocks noGrp="1"/>
          </p:cNvSpPr>
          <p:nvPr>
            <p:ph type="title"/>
          </p:nvPr>
        </p:nvSpPr>
        <p:spPr/>
        <p:txBody>
          <a:bodyPr/>
          <a:lstStyle/>
          <a:p>
            <a:endParaRPr lang="nl-NL"/>
          </a:p>
        </p:txBody>
      </p:sp>
      <p:sp>
        <p:nvSpPr>
          <p:cNvPr id="3" name="Tijdelijke aanduiding voor tekst 2">
            <a:extLst>
              <a:ext uri="{FF2B5EF4-FFF2-40B4-BE49-F238E27FC236}">
                <a16:creationId xmlns:a16="http://schemas.microsoft.com/office/drawing/2014/main" id="{26A9C361-C05F-193A-AA4D-EC2AD87358F1}"/>
              </a:ext>
            </a:extLst>
          </p:cNvPr>
          <p:cNvSpPr>
            <a:spLocks noGrp="1"/>
          </p:cNvSpPr>
          <p:nvPr>
            <p:ph type="body" sz="half" idx="2"/>
          </p:nvPr>
        </p:nvSpPr>
        <p:spPr>
          <a:xfrm>
            <a:off x="5225097" y="889778"/>
            <a:ext cx="5991803" cy="5274118"/>
          </a:xfrm>
        </p:spPr>
        <p:txBody>
          <a:bodyPr/>
          <a:lstStyle/>
          <a:p>
            <a:pPr>
              <a:buFont typeface="Wingdings" panose="05000000000000000000" pitchFamily="2" charset="2"/>
              <a:buChar char="ü"/>
            </a:pPr>
            <a:r>
              <a:rPr lang="en-GB" noProof="0" dirty="0"/>
              <a:t>A (selective) look back at 20 or 10 years ago </a:t>
            </a:r>
          </a:p>
          <a:p>
            <a:pPr>
              <a:buFont typeface="Wingdings" panose="05000000000000000000" pitchFamily="2" charset="2"/>
              <a:buChar char="ü"/>
            </a:pPr>
            <a:r>
              <a:rPr lang="en-GB" noProof="0" dirty="0"/>
              <a:t>Now</a:t>
            </a:r>
          </a:p>
          <a:p>
            <a:pPr>
              <a:buFont typeface="Wingdings" panose="05000000000000000000" pitchFamily="2" charset="2"/>
              <a:buChar char="ü"/>
            </a:pPr>
            <a:r>
              <a:rPr lang="en-GB" noProof="0" dirty="0"/>
              <a:t>Possibilities for the </a:t>
            </a:r>
            <a:r>
              <a:rPr lang="en-GB" dirty="0"/>
              <a:t>near future</a:t>
            </a:r>
            <a:endParaRPr lang="en-GB" noProof="0" dirty="0"/>
          </a:p>
        </p:txBody>
      </p:sp>
      <p:sp>
        <p:nvSpPr>
          <p:cNvPr id="4" name="Tijdelijke aanduiding voor datum 3">
            <a:extLst>
              <a:ext uri="{FF2B5EF4-FFF2-40B4-BE49-F238E27FC236}">
                <a16:creationId xmlns:a16="http://schemas.microsoft.com/office/drawing/2014/main" id="{23910252-A5BD-2F00-AD8E-342084A86078}"/>
              </a:ext>
            </a:extLst>
          </p:cNvPr>
          <p:cNvSpPr>
            <a:spLocks noGrp="1"/>
          </p:cNvSpPr>
          <p:nvPr>
            <p:ph type="dt" sz="half" idx="10"/>
          </p:nvPr>
        </p:nvSpPr>
        <p:spPr/>
        <p:txBody>
          <a:bodyPr/>
          <a:lstStyle/>
          <a:p>
            <a:r>
              <a:rPr lang="nl-NL" dirty="0"/>
              <a:t>13-3-2026</a:t>
            </a:r>
          </a:p>
        </p:txBody>
      </p:sp>
      <p:sp>
        <p:nvSpPr>
          <p:cNvPr id="5" name="Tijdelijke aanduiding voor voettekst 4">
            <a:extLst>
              <a:ext uri="{FF2B5EF4-FFF2-40B4-BE49-F238E27FC236}">
                <a16:creationId xmlns:a16="http://schemas.microsoft.com/office/drawing/2014/main" id="{3C3C0C71-C3A2-7DC3-E190-29673C8A66E0}"/>
              </a:ext>
            </a:extLst>
          </p:cNvPr>
          <p:cNvSpPr>
            <a:spLocks noGrp="1"/>
          </p:cNvSpPr>
          <p:nvPr>
            <p:ph type="ftr" sz="quarter" idx="11"/>
          </p:nvPr>
        </p:nvSpPr>
        <p:spPr/>
        <p:txBody>
          <a:bodyPr/>
          <a:lstStyle/>
          <a:p>
            <a:r>
              <a:rPr lang="en-GB" dirty="0"/>
              <a:t>Benchmarking and validation of nuclear data</a:t>
            </a:r>
            <a:endParaRPr lang="en-GB" noProof="0" dirty="0"/>
          </a:p>
        </p:txBody>
      </p:sp>
      <p:sp>
        <p:nvSpPr>
          <p:cNvPr id="6" name="Tijdelijke aanduiding voor dianummer 5">
            <a:extLst>
              <a:ext uri="{FF2B5EF4-FFF2-40B4-BE49-F238E27FC236}">
                <a16:creationId xmlns:a16="http://schemas.microsoft.com/office/drawing/2014/main" id="{05041ADD-A1FF-EEC9-147A-5B05F7798F5D}"/>
              </a:ext>
            </a:extLst>
          </p:cNvPr>
          <p:cNvSpPr>
            <a:spLocks noGrp="1"/>
          </p:cNvSpPr>
          <p:nvPr>
            <p:ph type="sldNum" sz="quarter" idx="12"/>
          </p:nvPr>
        </p:nvSpPr>
        <p:spPr/>
        <p:txBody>
          <a:bodyPr/>
          <a:lstStyle/>
          <a:p>
            <a:fld id="{A54F5C66-33D8-4556-8B7A-23AD68C3AE88}" type="slidenum">
              <a:rPr lang="nl-NL" smtClean="0"/>
              <a:t>2</a:t>
            </a:fld>
            <a:endParaRPr lang="nl-NL" dirty="0"/>
          </a:p>
        </p:txBody>
      </p:sp>
    </p:spTree>
    <p:extLst>
      <p:ext uri="{BB962C8B-B14F-4D97-AF65-F5344CB8AC3E}">
        <p14:creationId xmlns:p14="http://schemas.microsoft.com/office/powerpoint/2010/main" val="934296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5A1A0-9467-B8CA-0ABC-DEF92CCC9D54}"/>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D7001E53-5F17-0D25-960A-7D3116FD2E4C}"/>
              </a:ext>
            </a:extLst>
          </p:cNvPr>
          <p:cNvPicPr>
            <a:picLocks noChangeAspect="1"/>
          </p:cNvPicPr>
          <p:nvPr/>
        </p:nvPicPr>
        <p:blipFill>
          <a:blip r:embed="rId2"/>
          <a:stretch>
            <a:fillRect/>
          </a:stretch>
        </p:blipFill>
        <p:spPr>
          <a:xfrm>
            <a:off x="4800344" y="2679700"/>
            <a:ext cx="7254004" cy="3555180"/>
          </a:xfrm>
          <a:prstGeom prst="rect">
            <a:avLst/>
          </a:prstGeom>
        </p:spPr>
      </p:pic>
      <p:sp>
        <p:nvSpPr>
          <p:cNvPr id="2" name="Titel 1">
            <a:extLst>
              <a:ext uri="{FF2B5EF4-FFF2-40B4-BE49-F238E27FC236}">
                <a16:creationId xmlns:a16="http://schemas.microsoft.com/office/drawing/2014/main" id="{4C205069-928C-14DF-B254-9C44BFAFA93C}"/>
              </a:ext>
            </a:extLst>
          </p:cNvPr>
          <p:cNvSpPr>
            <a:spLocks noGrp="1"/>
          </p:cNvSpPr>
          <p:nvPr>
            <p:ph type="title"/>
          </p:nvPr>
        </p:nvSpPr>
        <p:spPr>
          <a:xfrm>
            <a:off x="398360" y="189574"/>
            <a:ext cx="8628062" cy="652759"/>
          </a:xfrm>
        </p:spPr>
        <p:txBody>
          <a:bodyPr/>
          <a:lstStyle/>
          <a:p>
            <a:r>
              <a:rPr lang="en-US" noProof="0" dirty="0"/>
              <a:t>Adjustment?</a:t>
            </a:r>
            <a:endParaRPr lang="en-GB" noProof="0" dirty="0"/>
          </a:p>
        </p:txBody>
      </p:sp>
      <p:sp>
        <p:nvSpPr>
          <p:cNvPr id="3" name="Tijdelijke aanduiding voor tekst 2">
            <a:extLst>
              <a:ext uri="{FF2B5EF4-FFF2-40B4-BE49-F238E27FC236}">
                <a16:creationId xmlns:a16="http://schemas.microsoft.com/office/drawing/2014/main" id="{BBF74386-7B8F-7C7A-7465-4A7C9414FB9C}"/>
              </a:ext>
            </a:extLst>
          </p:cNvPr>
          <p:cNvSpPr>
            <a:spLocks noGrp="1"/>
          </p:cNvSpPr>
          <p:nvPr>
            <p:ph type="body" sz="half" idx="2"/>
          </p:nvPr>
        </p:nvSpPr>
        <p:spPr>
          <a:xfrm>
            <a:off x="424497" y="891378"/>
            <a:ext cx="10856278" cy="5457801"/>
          </a:xfrm>
        </p:spPr>
        <p:txBody>
          <a:bodyPr>
            <a:normAutofit/>
          </a:bodyPr>
          <a:lstStyle/>
          <a:p>
            <a:pPr marL="285750" indent="-285750">
              <a:buFont typeface="Courier New" panose="02070309020205020404" pitchFamily="49" charset="0"/>
              <a:buChar char="o"/>
            </a:pPr>
            <a:r>
              <a:rPr lang="en-US" dirty="0"/>
              <a:t>JEFF-4.0 and ENDF/B-VIII.1 have been developed while looking closely at the impact on integral benchmarks.</a:t>
            </a:r>
          </a:p>
          <a:p>
            <a:pPr marL="285750" indent="-285750">
              <a:buFont typeface="Courier New" panose="02070309020205020404" pitchFamily="49" charset="0"/>
              <a:buChar char="o"/>
            </a:pPr>
            <a:r>
              <a:rPr lang="en-US" noProof="0" dirty="0"/>
              <a:t>One could, for specific purposes, adjust the library </a:t>
            </a:r>
            <a:r>
              <a:rPr lang="en-US" dirty="0"/>
              <a:t>to improve its performance for that purpose.</a:t>
            </a:r>
          </a:p>
          <a:p>
            <a:pPr marL="285750" indent="-285750">
              <a:buFont typeface="Courier New" panose="02070309020205020404" pitchFamily="49" charset="0"/>
              <a:buChar char="o"/>
            </a:pPr>
            <a:r>
              <a:rPr lang="en-US" noProof="0" dirty="0"/>
              <a:t>These days it should be possible to do this while respecting microscopic data.</a:t>
            </a:r>
          </a:p>
          <a:p>
            <a:endParaRPr lang="en-US" dirty="0"/>
          </a:p>
          <a:p>
            <a:r>
              <a:rPr lang="en-US" dirty="0"/>
              <a:t>Recent examples</a:t>
            </a:r>
          </a:p>
          <a:p>
            <a:pPr marL="742950" lvl="1" indent="-285750">
              <a:buFont typeface="Wingdings" panose="05000000000000000000" pitchFamily="2" charset="2"/>
              <a:buChar char="ü"/>
            </a:pPr>
            <a:r>
              <a:rPr lang="en-US" dirty="0"/>
              <a:t>JEFDOC-2380 (Mathieu Hursin)</a:t>
            </a:r>
            <a:br>
              <a:rPr lang="en-US" dirty="0"/>
            </a:br>
            <a:r>
              <a:rPr lang="en-US" dirty="0"/>
              <a:t>asymptotic GLLS to adjust Pu evaluations</a:t>
            </a:r>
          </a:p>
          <a:p>
            <a:pPr marL="742950" lvl="1" indent="-285750">
              <a:buFont typeface="Wingdings" panose="05000000000000000000" pitchFamily="2" charset="2"/>
              <a:buChar char="ü"/>
            </a:pPr>
            <a:endParaRPr lang="en-US" dirty="0"/>
          </a:p>
          <a:p>
            <a:pPr marL="742950" lvl="1" indent="-285750">
              <a:buFont typeface="Wingdings" panose="05000000000000000000" pitchFamily="2" charset="2"/>
              <a:buChar char="ü"/>
            </a:pPr>
            <a:r>
              <a:rPr lang="en-US" dirty="0"/>
              <a:t>EFFDOC-1553 (Mathieu Hursin)</a:t>
            </a:r>
            <a:br>
              <a:rPr lang="en-US" dirty="0"/>
            </a:br>
            <a:r>
              <a:rPr lang="en-US" dirty="0"/>
              <a:t>W-183 data assimilation with</a:t>
            </a:r>
            <a:br>
              <a:rPr lang="en-US" dirty="0"/>
            </a:br>
            <a:r>
              <a:rPr lang="en-US" dirty="0"/>
              <a:t>TMC &amp; the Petten method </a:t>
            </a:r>
          </a:p>
          <a:p>
            <a:pPr marL="742950" lvl="1" indent="-285750">
              <a:buFont typeface="Wingdings" panose="05000000000000000000" pitchFamily="2" charset="2"/>
              <a:buChar char="ü"/>
            </a:pPr>
            <a:endParaRPr lang="en-US" dirty="0"/>
          </a:p>
          <a:p>
            <a:pPr marL="742950" lvl="1" indent="-285750">
              <a:buFont typeface="Wingdings" panose="05000000000000000000" pitchFamily="2" charset="2"/>
              <a:buChar char="ü"/>
            </a:pPr>
            <a:endParaRPr lang="en-US" dirty="0"/>
          </a:p>
          <a:p>
            <a:endParaRPr lang="en-GB" noProof="0" dirty="0"/>
          </a:p>
        </p:txBody>
      </p:sp>
      <p:sp>
        <p:nvSpPr>
          <p:cNvPr id="4" name="Tijdelijke aanduiding voor datum 3">
            <a:extLst>
              <a:ext uri="{FF2B5EF4-FFF2-40B4-BE49-F238E27FC236}">
                <a16:creationId xmlns:a16="http://schemas.microsoft.com/office/drawing/2014/main" id="{8ECBD202-CA75-C248-601D-69BFB328004A}"/>
              </a:ext>
            </a:extLst>
          </p:cNvPr>
          <p:cNvSpPr>
            <a:spLocks noGrp="1"/>
          </p:cNvSpPr>
          <p:nvPr>
            <p:ph type="dt" sz="half" idx="10"/>
          </p:nvPr>
        </p:nvSpPr>
        <p:spPr/>
        <p:txBody>
          <a:bodyPr/>
          <a:lstStyle/>
          <a:p>
            <a:r>
              <a:rPr lang="nl-NL" dirty="0"/>
              <a:t>13-3-2026</a:t>
            </a:r>
          </a:p>
        </p:txBody>
      </p:sp>
      <p:sp>
        <p:nvSpPr>
          <p:cNvPr id="5" name="Tijdelijke aanduiding voor voettekst 4">
            <a:extLst>
              <a:ext uri="{FF2B5EF4-FFF2-40B4-BE49-F238E27FC236}">
                <a16:creationId xmlns:a16="http://schemas.microsoft.com/office/drawing/2014/main" id="{9146D8B8-A09C-3289-3E08-71655AD9F5E0}"/>
              </a:ext>
            </a:extLst>
          </p:cNvPr>
          <p:cNvSpPr>
            <a:spLocks noGrp="1"/>
          </p:cNvSpPr>
          <p:nvPr>
            <p:ph type="ftr" sz="quarter" idx="11"/>
          </p:nvPr>
        </p:nvSpPr>
        <p:spPr/>
        <p:txBody>
          <a:bodyPr/>
          <a:lstStyle/>
          <a:p>
            <a:r>
              <a:rPr lang="en-GB" dirty="0"/>
              <a:t>Benchmarking and validation of nuclear data</a:t>
            </a:r>
            <a:endParaRPr lang="nl-NL" dirty="0"/>
          </a:p>
        </p:txBody>
      </p:sp>
      <p:sp>
        <p:nvSpPr>
          <p:cNvPr id="6" name="Tijdelijke aanduiding voor dianummer 5">
            <a:extLst>
              <a:ext uri="{FF2B5EF4-FFF2-40B4-BE49-F238E27FC236}">
                <a16:creationId xmlns:a16="http://schemas.microsoft.com/office/drawing/2014/main" id="{6C96321C-37CD-A305-F629-034EE31175C3}"/>
              </a:ext>
            </a:extLst>
          </p:cNvPr>
          <p:cNvSpPr>
            <a:spLocks noGrp="1"/>
          </p:cNvSpPr>
          <p:nvPr>
            <p:ph type="sldNum" sz="quarter" idx="12"/>
          </p:nvPr>
        </p:nvSpPr>
        <p:spPr/>
        <p:txBody>
          <a:bodyPr/>
          <a:lstStyle/>
          <a:p>
            <a:fld id="{A54F5C66-33D8-4556-8B7A-23AD68C3AE88}" type="slidenum">
              <a:rPr lang="nl-NL" smtClean="0"/>
              <a:t>20</a:t>
            </a:fld>
            <a:endParaRPr lang="nl-NL" dirty="0"/>
          </a:p>
        </p:txBody>
      </p:sp>
    </p:spTree>
    <p:extLst>
      <p:ext uri="{BB962C8B-B14F-4D97-AF65-F5344CB8AC3E}">
        <p14:creationId xmlns:p14="http://schemas.microsoft.com/office/powerpoint/2010/main" val="1315348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272AA-F831-96F8-28D1-B691202AB15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9B22D60-843D-2E08-EBF3-6F0DBCEA044F}"/>
              </a:ext>
            </a:extLst>
          </p:cNvPr>
          <p:cNvSpPr>
            <a:spLocks noGrp="1"/>
          </p:cNvSpPr>
          <p:nvPr>
            <p:ph type="title"/>
          </p:nvPr>
        </p:nvSpPr>
        <p:spPr>
          <a:xfrm>
            <a:off x="398360" y="189574"/>
            <a:ext cx="8628062" cy="652759"/>
          </a:xfrm>
        </p:spPr>
        <p:txBody>
          <a:bodyPr/>
          <a:lstStyle/>
          <a:p>
            <a:r>
              <a:rPr lang="en-US" noProof="0" dirty="0"/>
              <a:t>Conclusion</a:t>
            </a:r>
            <a:endParaRPr lang="en-GB" noProof="0" dirty="0"/>
          </a:p>
        </p:txBody>
      </p:sp>
      <p:sp>
        <p:nvSpPr>
          <p:cNvPr id="3" name="Tijdelijke aanduiding voor tekst 2">
            <a:extLst>
              <a:ext uri="{FF2B5EF4-FFF2-40B4-BE49-F238E27FC236}">
                <a16:creationId xmlns:a16="http://schemas.microsoft.com/office/drawing/2014/main" id="{9A987B18-B4A7-5279-857D-577AA8B30983}"/>
              </a:ext>
            </a:extLst>
          </p:cNvPr>
          <p:cNvSpPr>
            <a:spLocks noGrp="1"/>
          </p:cNvSpPr>
          <p:nvPr>
            <p:ph type="body" sz="half" idx="2"/>
          </p:nvPr>
        </p:nvSpPr>
        <p:spPr>
          <a:xfrm>
            <a:off x="424497" y="1056479"/>
            <a:ext cx="10856278" cy="3811588"/>
          </a:xfrm>
        </p:spPr>
        <p:txBody>
          <a:bodyPr/>
          <a:lstStyle/>
          <a:p>
            <a:pPr marL="285750" indent="-285750">
              <a:buFont typeface="Courier New" panose="02070309020205020404" pitchFamily="49" charset="0"/>
              <a:buChar char="o"/>
            </a:pPr>
            <a:r>
              <a:rPr lang="en-US" noProof="0" dirty="0">
                <a:solidFill>
                  <a:schemeClr val="accent1"/>
                </a:solidFill>
              </a:rPr>
              <a:t>The use of integral benchmarks for testing and/or improving nuclear data has increased significantly over the years.</a:t>
            </a:r>
          </a:p>
          <a:p>
            <a:pPr marL="285750" indent="-285750">
              <a:buFont typeface="Courier New" panose="02070309020205020404" pitchFamily="49" charset="0"/>
              <a:buChar char="o"/>
            </a:pPr>
            <a:r>
              <a:rPr lang="en-GB" noProof="0" dirty="0">
                <a:solidFill>
                  <a:schemeClr val="accent1"/>
                </a:solidFill>
              </a:rPr>
              <a:t>There is room for further improvement, by</a:t>
            </a:r>
          </a:p>
          <a:p>
            <a:pPr marL="742950" lvl="1" indent="-285750">
              <a:buFont typeface="Wingdings" panose="05000000000000000000" pitchFamily="2" charset="2"/>
              <a:buChar char="ü"/>
            </a:pPr>
            <a:r>
              <a:rPr lang="en-GB" dirty="0">
                <a:solidFill>
                  <a:schemeClr val="accent1"/>
                </a:solidFill>
              </a:rPr>
              <a:t>Perhaps not using all available benchmarks</a:t>
            </a:r>
          </a:p>
          <a:p>
            <a:pPr marL="742950" lvl="1" indent="-285750">
              <a:buFont typeface="Wingdings" panose="05000000000000000000" pitchFamily="2" charset="2"/>
              <a:buChar char="ü"/>
            </a:pPr>
            <a:r>
              <a:rPr lang="en-GB" noProof="0" dirty="0">
                <a:solidFill>
                  <a:schemeClr val="accent1"/>
                </a:solidFill>
              </a:rPr>
              <a:t>Looking</a:t>
            </a:r>
            <a:r>
              <a:rPr lang="en-GB" dirty="0">
                <a:solidFill>
                  <a:schemeClr val="accent1"/>
                </a:solidFill>
              </a:rPr>
              <a:t> at the details of benchmark cases</a:t>
            </a:r>
          </a:p>
          <a:p>
            <a:pPr marL="742950" lvl="1" indent="-285750">
              <a:buFont typeface="Wingdings" panose="05000000000000000000" pitchFamily="2" charset="2"/>
              <a:buChar char="ü"/>
            </a:pPr>
            <a:r>
              <a:rPr lang="en-GB" noProof="0" dirty="0">
                <a:solidFill>
                  <a:schemeClr val="accent1"/>
                </a:solidFill>
              </a:rPr>
              <a:t>Creating a (automatic) feedback loop, through sensitivities or perturbations</a:t>
            </a:r>
          </a:p>
          <a:p>
            <a:pPr marL="742950" lvl="1" indent="-285750">
              <a:buFont typeface="Wingdings" panose="05000000000000000000" pitchFamily="2" charset="2"/>
              <a:buChar char="ü"/>
            </a:pPr>
            <a:endParaRPr lang="en-GB" dirty="0">
              <a:solidFill>
                <a:schemeClr val="accent1"/>
              </a:solidFill>
            </a:endParaRPr>
          </a:p>
          <a:p>
            <a:endParaRPr lang="en-GB" noProof="0" dirty="0">
              <a:solidFill>
                <a:schemeClr val="accent1"/>
              </a:solidFill>
            </a:endParaRPr>
          </a:p>
        </p:txBody>
      </p:sp>
      <p:sp>
        <p:nvSpPr>
          <p:cNvPr id="4" name="Tijdelijke aanduiding voor datum 3">
            <a:extLst>
              <a:ext uri="{FF2B5EF4-FFF2-40B4-BE49-F238E27FC236}">
                <a16:creationId xmlns:a16="http://schemas.microsoft.com/office/drawing/2014/main" id="{CF6673DD-06F3-30AC-4C8F-2C3068C7D683}"/>
              </a:ext>
            </a:extLst>
          </p:cNvPr>
          <p:cNvSpPr>
            <a:spLocks noGrp="1"/>
          </p:cNvSpPr>
          <p:nvPr>
            <p:ph type="dt" sz="half" idx="10"/>
          </p:nvPr>
        </p:nvSpPr>
        <p:spPr/>
        <p:txBody>
          <a:bodyPr/>
          <a:lstStyle/>
          <a:p>
            <a:r>
              <a:rPr lang="nl-NL" dirty="0"/>
              <a:t>13-3-2026</a:t>
            </a:r>
          </a:p>
        </p:txBody>
      </p:sp>
      <p:sp>
        <p:nvSpPr>
          <p:cNvPr id="5" name="Tijdelijke aanduiding voor voettekst 4">
            <a:extLst>
              <a:ext uri="{FF2B5EF4-FFF2-40B4-BE49-F238E27FC236}">
                <a16:creationId xmlns:a16="http://schemas.microsoft.com/office/drawing/2014/main" id="{BE2EA9D8-E4C9-28C3-9439-798DA74ECAFB}"/>
              </a:ext>
            </a:extLst>
          </p:cNvPr>
          <p:cNvSpPr>
            <a:spLocks noGrp="1"/>
          </p:cNvSpPr>
          <p:nvPr>
            <p:ph type="ftr" sz="quarter" idx="11"/>
          </p:nvPr>
        </p:nvSpPr>
        <p:spPr/>
        <p:txBody>
          <a:bodyPr/>
          <a:lstStyle/>
          <a:p>
            <a:r>
              <a:rPr lang="en-GB" dirty="0"/>
              <a:t>Benchmarking and validation of nuclear data</a:t>
            </a:r>
            <a:endParaRPr lang="nl-NL" dirty="0"/>
          </a:p>
        </p:txBody>
      </p:sp>
      <p:sp>
        <p:nvSpPr>
          <p:cNvPr id="6" name="Tijdelijke aanduiding voor dianummer 5">
            <a:extLst>
              <a:ext uri="{FF2B5EF4-FFF2-40B4-BE49-F238E27FC236}">
                <a16:creationId xmlns:a16="http://schemas.microsoft.com/office/drawing/2014/main" id="{BD4CE566-C321-5CE5-588A-5F247C8DA0CB}"/>
              </a:ext>
            </a:extLst>
          </p:cNvPr>
          <p:cNvSpPr>
            <a:spLocks noGrp="1"/>
          </p:cNvSpPr>
          <p:nvPr>
            <p:ph type="sldNum" sz="quarter" idx="12"/>
          </p:nvPr>
        </p:nvSpPr>
        <p:spPr/>
        <p:txBody>
          <a:bodyPr/>
          <a:lstStyle/>
          <a:p>
            <a:fld id="{A54F5C66-33D8-4556-8B7A-23AD68C3AE88}" type="slidenum">
              <a:rPr lang="nl-NL" smtClean="0"/>
              <a:t>21</a:t>
            </a:fld>
            <a:endParaRPr lang="nl-NL" dirty="0"/>
          </a:p>
        </p:txBody>
      </p:sp>
    </p:spTree>
    <p:extLst>
      <p:ext uri="{BB962C8B-B14F-4D97-AF65-F5344CB8AC3E}">
        <p14:creationId xmlns:p14="http://schemas.microsoft.com/office/powerpoint/2010/main" val="231919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A3B94-5793-49C8-A54E-F0E69B21EE59}"/>
              </a:ext>
            </a:extLst>
          </p:cNvPr>
          <p:cNvSpPr>
            <a:spLocks noGrp="1"/>
          </p:cNvSpPr>
          <p:nvPr>
            <p:ph type="ctrTitle"/>
          </p:nvPr>
        </p:nvSpPr>
        <p:spPr/>
        <p:txBody>
          <a:bodyPr>
            <a:normAutofit/>
          </a:bodyPr>
          <a:lstStyle/>
          <a:p>
            <a:r>
              <a:rPr lang="en-GB" sz="1800" dirty="0"/>
              <a:t>Acknowledgment</a:t>
            </a:r>
            <a:br>
              <a:rPr lang="en-GB" sz="1800" dirty="0"/>
            </a:br>
            <a:br>
              <a:rPr lang="en-GB" sz="1800" dirty="0"/>
            </a:br>
            <a:r>
              <a:rPr lang="en-US" sz="1800" dirty="0">
                <a:latin typeface="Arial" panose="020B0604020202020204" pitchFamily="34" charset="0"/>
              </a:rPr>
              <a:t>This work is part of the APRENDE project (Addressing </a:t>
            </a:r>
            <a:r>
              <a:rPr lang="en-US" sz="1800" dirty="0" err="1">
                <a:latin typeface="Arial" panose="020B0604020202020204" pitchFamily="34" charset="0"/>
              </a:rPr>
              <a:t>PRiorities</a:t>
            </a:r>
            <a:r>
              <a:rPr lang="en-US" sz="1800" dirty="0">
                <a:latin typeface="Arial" panose="020B0604020202020204" pitchFamily="34" charset="0"/>
              </a:rPr>
              <a:t> of Evaluated Nuclear Data in Europe) that has received funding from the European Union’s Horizon/Euratom under grant agreement No. 101164596</a:t>
            </a:r>
            <a:endParaRPr lang="en-GB" sz="1800" dirty="0"/>
          </a:p>
        </p:txBody>
      </p:sp>
    </p:spTree>
    <p:extLst>
      <p:ext uri="{BB962C8B-B14F-4D97-AF65-F5344CB8AC3E}">
        <p14:creationId xmlns:p14="http://schemas.microsoft.com/office/powerpoint/2010/main" val="32015292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A1F37-0B3C-CBD6-0870-3DD0D1732855}"/>
              </a:ext>
            </a:extLst>
          </p:cNvPr>
          <p:cNvSpPr>
            <a:spLocks noGrp="1"/>
          </p:cNvSpPr>
          <p:nvPr>
            <p:ph type="ctrTitle"/>
          </p:nvPr>
        </p:nvSpPr>
        <p:spPr/>
        <p:txBody>
          <a:bodyPr>
            <a:normAutofit/>
          </a:bodyPr>
          <a:lstStyle/>
          <a:p>
            <a:r>
              <a:rPr lang="en-GB" sz="1400" dirty="0"/>
              <a:t>EU </a:t>
            </a:r>
            <a:r>
              <a:rPr lang="en-GB" sz="1400" dirty="0" err="1"/>
              <a:t>DuC</a:t>
            </a:r>
            <a:r>
              <a:rPr lang="en-GB" sz="1400" dirty="0"/>
              <a:t> = X</a:t>
            </a:r>
            <a:br>
              <a:rPr lang="en-GB" sz="1400" dirty="0"/>
            </a:br>
            <a:br>
              <a:rPr lang="en-GB" sz="1400" dirty="0"/>
            </a:br>
            <a:r>
              <a:rPr lang="en-GB" sz="1400" dirty="0">
                <a:ea typeface="Calibri" panose="020F0502020204030204" pitchFamily="34" charset="0"/>
              </a:rPr>
              <a:t>This document may contain information that may be subject to European and/or national export authorization. Any transfer or disclosure of the information contained in this document which requires an export license will not be made without the authority of an export license demanded by the competent authorities. The exporter is responsible for obtaining the export license. No rights may be derived from the (absence of an) EU </a:t>
            </a:r>
            <a:r>
              <a:rPr lang="en-GB" sz="1400" dirty="0" err="1">
                <a:ea typeface="Calibri" panose="020F0502020204030204" pitchFamily="34" charset="0"/>
              </a:rPr>
              <a:t>DuC</a:t>
            </a:r>
            <a:r>
              <a:rPr lang="en-GB" sz="1400" dirty="0">
                <a:ea typeface="Calibri" panose="020F0502020204030204" pitchFamily="34" charset="0"/>
              </a:rPr>
              <a:t>.</a:t>
            </a:r>
            <a:endParaRPr lang="en-GB" sz="1400" dirty="0"/>
          </a:p>
        </p:txBody>
      </p:sp>
      <p:sp>
        <p:nvSpPr>
          <p:cNvPr id="3" name="Titel 1">
            <a:extLst>
              <a:ext uri="{FF2B5EF4-FFF2-40B4-BE49-F238E27FC236}">
                <a16:creationId xmlns:a16="http://schemas.microsoft.com/office/drawing/2014/main" id="{8701F280-77E0-9372-D7BA-EC2BF9504399}"/>
              </a:ext>
            </a:extLst>
          </p:cNvPr>
          <p:cNvSpPr txBox="1">
            <a:spLocks/>
          </p:cNvSpPr>
          <p:nvPr/>
        </p:nvSpPr>
        <p:spPr>
          <a:xfrm>
            <a:off x="839433" y="271873"/>
            <a:ext cx="6751166" cy="701904"/>
          </a:xfrm>
          <a:prstGeom prst="rect">
            <a:avLst/>
          </a:prstGeom>
        </p:spPr>
        <p:txBody>
          <a:bodyPr anchor="b">
            <a:norm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nl-NL" baseline="30000" dirty="0">
                <a:sym typeface="Symbol" panose="05050102010706020507" pitchFamily="18" charset="2"/>
              </a:rPr>
              <a:t>Disclaimer</a:t>
            </a:r>
            <a:endParaRPr lang="nl-NL" baseline="30000" dirty="0"/>
          </a:p>
        </p:txBody>
      </p:sp>
    </p:spTree>
    <p:extLst>
      <p:ext uri="{BB962C8B-B14F-4D97-AF65-F5344CB8AC3E}">
        <p14:creationId xmlns:p14="http://schemas.microsoft.com/office/powerpoint/2010/main" val="3053505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GB" dirty="0">
                <a:sym typeface="Symbol" panose="05050102010706020507" pitchFamily="18" charset="2"/>
              </a:rPr>
              <a:t>Appendix</a:t>
            </a:r>
            <a:endParaRPr lang="en-GB" dirty="0"/>
          </a:p>
        </p:txBody>
      </p:sp>
      <p:sp>
        <p:nvSpPr>
          <p:cNvPr id="3" name="Tekstvak 11">
            <a:extLst>
              <a:ext uri="{FF2B5EF4-FFF2-40B4-BE49-F238E27FC236}">
                <a16:creationId xmlns:a16="http://schemas.microsoft.com/office/drawing/2014/main" id="{7A5652C8-C210-5982-40E9-3A164F8964E8}"/>
              </a:ext>
            </a:extLst>
          </p:cNvPr>
          <p:cNvSpPr txBox="1"/>
          <p:nvPr/>
        </p:nvSpPr>
        <p:spPr>
          <a:xfrm>
            <a:off x="420935" y="929358"/>
            <a:ext cx="10433112" cy="4203074"/>
          </a:xfrm>
          <a:prstGeom prst="rect">
            <a:avLst/>
          </a:prstGeom>
          <a:noFill/>
        </p:spPr>
        <p:txBody>
          <a:bodyPr wrap="square" rtlCol="0">
            <a:spAutoFit/>
          </a:bodyPr>
          <a:lstStyle/>
          <a:p>
            <a:pPr>
              <a:lnSpc>
                <a:spcPct val="150000"/>
              </a:lnSpc>
              <a:buClr>
                <a:schemeClr val="accent2"/>
              </a:buClr>
            </a:pPr>
            <a:endParaRPr lang="en-GB" b="0" dirty="0">
              <a:solidFill>
                <a:srgbClr val="1D3A8F"/>
              </a:solidFill>
              <a:effectLst/>
              <a:latin typeface="Open Sans" panose="020B0606030504020204" pitchFamily="34" charset="0"/>
            </a:endParaRPr>
          </a:p>
          <a:p>
            <a:pPr>
              <a:lnSpc>
                <a:spcPct val="150000"/>
              </a:lnSpc>
              <a:buClr>
                <a:schemeClr val="accent2"/>
              </a:buClr>
            </a:pPr>
            <a:r>
              <a:rPr lang="en-GB" b="0" dirty="0">
                <a:solidFill>
                  <a:srgbClr val="1D3A8F"/>
                </a:solidFill>
                <a:effectLst/>
                <a:latin typeface="Open Sans" panose="020B0606030504020204" pitchFamily="34" charset="0"/>
              </a:rPr>
              <a:t>Criticality safety benchmark cases</a:t>
            </a:r>
          </a:p>
          <a:p>
            <a:pPr marL="742950" lvl="1" indent="-285750">
              <a:lnSpc>
                <a:spcPct val="150000"/>
              </a:lnSpc>
              <a:buClr>
                <a:schemeClr val="accent2"/>
              </a:buClr>
              <a:buFont typeface="Courier New" panose="02070309020205020404" pitchFamily="49" charset="0"/>
              <a:buChar char="o"/>
            </a:pPr>
            <a:r>
              <a:rPr lang="en-GB" b="0" dirty="0">
                <a:solidFill>
                  <a:srgbClr val="F38E02"/>
                </a:solidFill>
                <a:effectLst/>
                <a:latin typeface="Open Sans" panose="020B0606030504020204" pitchFamily="34" charset="0"/>
              </a:rPr>
              <a:t>Basic fuel rod lattices</a:t>
            </a:r>
          </a:p>
          <a:p>
            <a:pPr marL="742950" lvl="1" indent="-285750">
              <a:lnSpc>
                <a:spcPct val="150000"/>
              </a:lnSpc>
              <a:buClr>
                <a:schemeClr val="accent2"/>
              </a:buClr>
              <a:buFont typeface="Courier New" panose="02070309020205020404" pitchFamily="49" charset="0"/>
              <a:buChar char="o"/>
            </a:pPr>
            <a:r>
              <a:rPr lang="en-GB" dirty="0">
                <a:solidFill>
                  <a:srgbClr val="F38E02"/>
                </a:solidFill>
                <a:latin typeface="Open Sans" panose="020B0606030504020204" pitchFamily="34" charset="0"/>
              </a:rPr>
              <a:t>Spectrum variation</a:t>
            </a:r>
          </a:p>
          <a:p>
            <a:pPr marL="742950" lvl="1" indent="-285750">
              <a:lnSpc>
                <a:spcPct val="150000"/>
              </a:lnSpc>
              <a:buClr>
                <a:schemeClr val="accent2"/>
              </a:buClr>
              <a:buFont typeface="Courier New" panose="02070309020205020404" pitchFamily="49" charset="0"/>
              <a:buChar char="o"/>
            </a:pPr>
            <a:r>
              <a:rPr lang="en-GB" b="0" dirty="0">
                <a:solidFill>
                  <a:srgbClr val="F38E02"/>
                </a:solidFill>
                <a:effectLst/>
                <a:latin typeface="Open Sans" panose="020B0606030504020204" pitchFamily="34" charset="0"/>
              </a:rPr>
              <a:t>Strong absorbers (mostly B, Gd)</a:t>
            </a:r>
          </a:p>
          <a:p>
            <a:pPr marL="742950" lvl="1" indent="-285750">
              <a:lnSpc>
                <a:spcPct val="150000"/>
              </a:lnSpc>
              <a:buClr>
                <a:schemeClr val="accent2"/>
              </a:buClr>
              <a:buFont typeface="Courier New" panose="02070309020205020404" pitchFamily="49" charset="0"/>
              <a:buChar char="o"/>
            </a:pPr>
            <a:r>
              <a:rPr lang="en-GB" dirty="0">
                <a:solidFill>
                  <a:srgbClr val="F38E02"/>
                </a:solidFill>
                <a:latin typeface="Open Sans" panose="020B0606030504020204" pitchFamily="34" charset="0"/>
              </a:rPr>
              <a:t>Reflectors</a:t>
            </a:r>
          </a:p>
          <a:p>
            <a:pPr marL="742950" lvl="1" indent="-285750">
              <a:lnSpc>
                <a:spcPct val="150000"/>
              </a:lnSpc>
              <a:buClr>
                <a:schemeClr val="accent2"/>
              </a:buClr>
              <a:buFont typeface="Courier New" panose="02070309020205020404" pitchFamily="49" charset="0"/>
              <a:buChar char="o"/>
            </a:pPr>
            <a:r>
              <a:rPr lang="en-GB" b="0" dirty="0">
                <a:solidFill>
                  <a:srgbClr val="F38E02"/>
                </a:solidFill>
                <a:effectLst/>
                <a:latin typeface="Open Sans" panose="020B0606030504020204" pitchFamily="34" charset="0"/>
              </a:rPr>
              <a:t>Pl</a:t>
            </a:r>
            <a:r>
              <a:rPr lang="en-GB" dirty="0">
                <a:solidFill>
                  <a:srgbClr val="F38E02"/>
                </a:solidFill>
                <a:latin typeface="Open Sans" panose="020B0606030504020204" pitchFamily="34" charset="0"/>
              </a:rPr>
              <a:t>utonium solutions</a:t>
            </a:r>
          </a:p>
          <a:p>
            <a:pPr marL="742950" lvl="1" indent="-285750">
              <a:lnSpc>
                <a:spcPct val="150000"/>
              </a:lnSpc>
              <a:buClr>
                <a:schemeClr val="accent2"/>
              </a:buClr>
              <a:buFont typeface="Courier New" panose="02070309020205020404" pitchFamily="49" charset="0"/>
              <a:buChar char="o"/>
            </a:pPr>
            <a:r>
              <a:rPr lang="en-GB" b="0" dirty="0">
                <a:solidFill>
                  <a:srgbClr val="F38E02"/>
                </a:solidFill>
                <a:effectLst/>
                <a:latin typeface="Open Sans" panose="020B0606030504020204" pitchFamily="34" charset="0"/>
              </a:rPr>
              <a:t>Special element: F</a:t>
            </a:r>
          </a:p>
          <a:p>
            <a:pPr marL="742950" lvl="1" indent="-285750">
              <a:lnSpc>
                <a:spcPct val="150000"/>
              </a:lnSpc>
              <a:buClr>
                <a:schemeClr val="accent2"/>
              </a:buClr>
              <a:buFont typeface="Courier New" panose="02070309020205020404" pitchFamily="49" charset="0"/>
              <a:buChar char="o"/>
            </a:pPr>
            <a:r>
              <a:rPr lang="en-GB" b="0" dirty="0">
                <a:solidFill>
                  <a:srgbClr val="F38E02"/>
                </a:solidFill>
                <a:effectLst/>
                <a:latin typeface="Open Sans" panose="020B0606030504020204" pitchFamily="34" charset="0"/>
              </a:rPr>
              <a:t>Miscellaneous</a:t>
            </a:r>
          </a:p>
          <a:p>
            <a:pPr>
              <a:lnSpc>
                <a:spcPct val="150000"/>
              </a:lnSpc>
              <a:buClr>
                <a:schemeClr val="accent2"/>
              </a:buClr>
            </a:pPr>
            <a:endParaRPr lang="en-GB" b="0" dirty="0">
              <a:solidFill>
                <a:srgbClr val="1D3A8F"/>
              </a:solidFill>
              <a:effectLst/>
              <a:latin typeface="Open Sans" panose="020B0606030504020204" pitchFamily="34" charset="0"/>
            </a:endParaRPr>
          </a:p>
        </p:txBody>
      </p:sp>
    </p:spTree>
    <p:extLst>
      <p:ext uri="{BB962C8B-B14F-4D97-AF65-F5344CB8AC3E}">
        <p14:creationId xmlns:p14="http://schemas.microsoft.com/office/powerpoint/2010/main" val="3948422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US" dirty="0"/>
              <a:t>Basic fuel rod lattices</a:t>
            </a:r>
            <a:endParaRPr lang="en-GB" dirty="0"/>
          </a:p>
        </p:txBody>
      </p:sp>
      <p:pic>
        <p:nvPicPr>
          <p:cNvPr id="4" name="Picture 3" descr="A graph with colorful lines and dots&#10;&#10;AI-generated content may be incorrect.">
            <a:extLst>
              <a:ext uri="{FF2B5EF4-FFF2-40B4-BE49-F238E27FC236}">
                <a16:creationId xmlns:a16="http://schemas.microsoft.com/office/drawing/2014/main" id="{07A02619-41A8-9243-BE94-4D6603CDAC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51430"/>
            <a:ext cx="8228571" cy="5760000"/>
          </a:xfrm>
          <a:prstGeom prst="rect">
            <a:avLst/>
          </a:prstGeom>
        </p:spPr>
      </p:pic>
    </p:spTree>
    <p:extLst>
      <p:ext uri="{BB962C8B-B14F-4D97-AF65-F5344CB8AC3E}">
        <p14:creationId xmlns:p14="http://schemas.microsoft.com/office/powerpoint/2010/main" val="6560467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US" dirty="0"/>
              <a:t>Basic fuel rod lattices</a:t>
            </a:r>
            <a:endParaRPr lang="en-GB" dirty="0"/>
          </a:p>
        </p:txBody>
      </p:sp>
      <p:pic>
        <p:nvPicPr>
          <p:cNvPr id="4" name="Picture 3" descr="A screen shot of a graph&#10;&#10;AI-generated content may be incorrect.">
            <a:extLst>
              <a:ext uri="{FF2B5EF4-FFF2-40B4-BE49-F238E27FC236}">
                <a16:creationId xmlns:a16="http://schemas.microsoft.com/office/drawing/2014/main" id="{03783C94-E574-11D0-1F17-01E2AC2E6B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51430"/>
            <a:ext cx="8228571" cy="5760000"/>
          </a:xfrm>
          <a:prstGeom prst="rect">
            <a:avLst/>
          </a:prstGeom>
        </p:spPr>
      </p:pic>
    </p:spTree>
    <p:extLst>
      <p:ext uri="{BB962C8B-B14F-4D97-AF65-F5344CB8AC3E}">
        <p14:creationId xmlns:p14="http://schemas.microsoft.com/office/powerpoint/2010/main" val="24349159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US" dirty="0"/>
              <a:t>Basic fuel rod lattices</a:t>
            </a:r>
            <a:endParaRPr lang="en-GB" dirty="0"/>
          </a:p>
        </p:txBody>
      </p:sp>
      <p:pic>
        <p:nvPicPr>
          <p:cNvPr id="4" name="Picture 3" descr="A screenshot of a computer game&#10;&#10;AI-generated content may be incorrect.">
            <a:extLst>
              <a:ext uri="{FF2B5EF4-FFF2-40B4-BE49-F238E27FC236}">
                <a16:creationId xmlns:a16="http://schemas.microsoft.com/office/drawing/2014/main" id="{87465016-197E-38F2-E6BB-D9C4A618F3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51430"/>
            <a:ext cx="8228571" cy="5760000"/>
          </a:xfrm>
          <a:prstGeom prst="rect">
            <a:avLst/>
          </a:prstGeom>
        </p:spPr>
      </p:pic>
    </p:spTree>
    <p:extLst>
      <p:ext uri="{BB962C8B-B14F-4D97-AF65-F5344CB8AC3E}">
        <p14:creationId xmlns:p14="http://schemas.microsoft.com/office/powerpoint/2010/main" val="22886899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US" dirty="0"/>
              <a:t>Basic fuel rod lattices</a:t>
            </a:r>
            <a:endParaRPr lang="en-GB" dirty="0"/>
          </a:p>
        </p:txBody>
      </p:sp>
      <p:pic>
        <p:nvPicPr>
          <p:cNvPr id="4" name="Picture 3" descr="A screenshot of a computer graphics&#10;&#10;AI-generated content may be incorrect.">
            <a:extLst>
              <a:ext uri="{FF2B5EF4-FFF2-40B4-BE49-F238E27FC236}">
                <a16:creationId xmlns:a16="http://schemas.microsoft.com/office/drawing/2014/main" id="{14AE7307-3F14-C908-2A3F-D4E4F0F509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51430"/>
            <a:ext cx="8228571" cy="5760000"/>
          </a:xfrm>
          <a:prstGeom prst="rect">
            <a:avLst/>
          </a:prstGeom>
        </p:spPr>
      </p:pic>
    </p:spTree>
    <p:extLst>
      <p:ext uri="{BB962C8B-B14F-4D97-AF65-F5344CB8AC3E}">
        <p14:creationId xmlns:p14="http://schemas.microsoft.com/office/powerpoint/2010/main" val="34570240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US" dirty="0"/>
              <a:t>Basic fuel rod lattices</a:t>
            </a:r>
            <a:endParaRPr lang="en-GB" dirty="0"/>
          </a:p>
        </p:txBody>
      </p:sp>
      <p:pic>
        <p:nvPicPr>
          <p:cNvPr id="4" name="Picture 3" descr="A screenshot of a computer screen&#10;&#10;AI-generated content may be incorrect.">
            <a:extLst>
              <a:ext uri="{FF2B5EF4-FFF2-40B4-BE49-F238E27FC236}">
                <a16:creationId xmlns:a16="http://schemas.microsoft.com/office/drawing/2014/main" id="{910E292E-A4AE-0D0D-8816-067C937E0D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51430"/>
            <a:ext cx="8228571" cy="5760000"/>
          </a:xfrm>
          <a:prstGeom prst="rect">
            <a:avLst/>
          </a:prstGeom>
        </p:spPr>
      </p:pic>
    </p:spTree>
    <p:extLst>
      <p:ext uri="{BB962C8B-B14F-4D97-AF65-F5344CB8AC3E}">
        <p14:creationId xmlns:p14="http://schemas.microsoft.com/office/powerpoint/2010/main" val="293675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ADE49D-11FE-4147-1C55-EC762CDA451D}"/>
              </a:ext>
            </a:extLst>
          </p:cNvPr>
          <p:cNvSpPr>
            <a:spLocks noGrp="1"/>
          </p:cNvSpPr>
          <p:nvPr>
            <p:ph type="title"/>
          </p:nvPr>
        </p:nvSpPr>
        <p:spPr>
          <a:xfrm>
            <a:off x="398360" y="189574"/>
            <a:ext cx="8628062" cy="652759"/>
          </a:xfrm>
        </p:spPr>
        <p:txBody>
          <a:bodyPr/>
          <a:lstStyle/>
          <a:p>
            <a:r>
              <a:rPr lang="en-US" noProof="0" dirty="0"/>
              <a:t>20 years ago – Bird’s eye view</a:t>
            </a:r>
            <a:endParaRPr lang="en-GB" noProof="0" dirty="0"/>
          </a:p>
        </p:txBody>
      </p:sp>
      <p:sp>
        <p:nvSpPr>
          <p:cNvPr id="3" name="Tijdelijke aanduiding voor tekst 2">
            <a:extLst>
              <a:ext uri="{FF2B5EF4-FFF2-40B4-BE49-F238E27FC236}">
                <a16:creationId xmlns:a16="http://schemas.microsoft.com/office/drawing/2014/main" id="{F6F9B2A9-6D80-E524-DE43-43B53E27A3A8}"/>
              </a:ext>
            </a:extLst>
          </p:cNvPr>
          <p:cNvSpPr>
            <a:spLocks noGrp="1"/>
          </p:cNvSpPr>
          <p:nvPr>
            <p:ph type="body" sz="half" idx="2"/>
          </p:nvPr>
        </p:nvSpPr>
        <p:spPr>
          <a:xfrm>
            <a:off x="424497" y="891378"/>
            <a:ext cx="10856278" cy="5143661"/>
          </a:xfrm>
        </p:spPr>
        <p:txBody>
          <a:bodyPr/>
          <a:lstStyle/>
          <a:p>
            <a:r>
              <a:rPr lang="en-US" b="1" noProof="0" dirty="0">
                <a:solidFill>
                  <a:srgbClr val="FFC000"/>
                </a:solidFill>
              </a:rPr>
              <a:t>2002</a:t>
            </a:r>
            <a:r>
              <a:rPr lang="en-US" noProof="0" dirty="0">
                <a:solidFill>
                  <a:schemeClr val="accent1"/>
                </a:solidFill>
              </a:rPr>
              <a:t>	JEFF-3.0 released</a:t>
            </a:r>
          </a:p>
          <a:p>
            <a:r>
              <a:rPr lang="en-US" b="1" noProof="0" dirty="0">
                <a:solidFill>
                  <a:srgbClr val="FFC000"/>
                </a:solidFill>
              </a:rPr>
              <a:t>2005</a:t>
            </a:r>
            <a:r>
              <a:rPr lang="en-US" noProof="0" dirty="0">
                <a:solidFill>
                  <a:schemeClr val="accent1"/>
                </a:solidFill>
              </a:rPr>
              <a:t>	JEFF Report 19: The JEFF-3.0 Nuclear Data Library</a:t>
            </a:r>
          </a:p>
          <a:p>
            <a:r>
              <a:rPr lang="en-US" b="1" noProof="0" dirty="0">
                <a:solidFill>
                  <a:srgbClr val="FFC000"/>
                </a:solidFill>
              </a:rPr>
              <a:t>2006</a:t>
            </a:r>
            <a:r>
              <a:rPr lang="en-US" noProof="0" dirty="0">
                <a:solidFill>
                  <a:schemeClr val="accent1"/>
                </a:solidFill>
              </a:rPr>
              <a:t>	ENDF/B-VII.0</a:t>
            </a:r>
            <a:br>
              <a:rPr lang="en-US" noProof="0" dirty="0">
                <a:solidFill>
                  <a:schemeClr val="accent1"/>
                </a:solidFill>
              </a:rPr>
            </a:br>
            <a:r>
              <a:rPr lang="en-US" noProof="0" dirty="0">
                <a:solidFill>
                  <a:schemeClr val="accent1"/>
                </a:solidFill>
              </a:rPr>
              <a:t>	NDS special issue</a:t>
            </a:r>
          </a:p>
          <a:p>
            <a:endParaRPr lang="en-US" dirty="0">
              <a:solidFill>
                <a:schemeClr val="accent1"/>
              </a:solidFill>
            </a:endParaRPr>
          </a:p>
          <a:p>
            <a:pPr marL="285750" indent="-285750">
              <a:buFont typeface="Wingdings" panose="05000000000000000000" pitchFamily="2" charset="2"/>
              <a:buChar char="ü"/>
            </a:pPr>
            <a:r>
              <a:rPr lang="en-US" noProof="0" dirty="0">
                <a:solidFill>
                  <a:schemeClr val="accent1"/>
                </a:solidFill>
              </a:rPr>
              <a:t>796 criticality safety benchmarks</a:t>
            </a:r>
          </a:p>
          <a:p>
            <a:pPr marL="285750" indent="-285750">
              <a:buFont typeface="Wingdings" panose="05000000000000000000" pitchFamily="2" charset="2"/>
              <a:buChar char="ü"/>
            </a:pPr>
            <a:r>
              <a:rPr lang="en-US" dirty="0">
                <a:solidFill>
                  <a:schemeClr val="accent1"/>
                </a:solidFill>
              </a:rPr>
              <a:t>Shielding, mostly fusion (FNS, LLNL spheres, Oktavian)</a:t>
            </a:r>
          </a:p>
          <a:p>
            <a:pPr marL="285750" indent="-285750">
              <a:buFont typeface="Wingdings" panose="05000000000000000000" pitchFamily="2" charset="2"/>
              <a:buChar char="ü"/>
            </a:pPr>
            <a:r>
              <a:rPr lang="en-US" noProof="0" dirty="0">
                <a:solidFill>
                  <a:schemeClr val="accent1"/>
                </a:solidFill>
              </a:rPr>
              <a:t>Delayed neutron (</a:t>
            </a:r>
            <a:r>
              <a:rPr lang="en-US" dirty="0">
                <a:solidFill>
                  <a:schemeClr val="accent1"/>
                </a:solidFill>
              </a:rPr>
              <a:t>20 </a:t>
            </a:r>
            <a:r>
              <a:rPr lang="en-US" dirty="0">
                <a:solidFill>
                  <a:schemeClr val="accent1"/>
                </a:solidFill>
                <a:sym typeface="Symbol" panose="05050102010706020507" pitchFamily="18" charset="2"/>
              </a:rPr>
              <a:t></a:t>
            </a:r>
            <a:r>
              <a:rPr lang="en-US" baseline="-25000" dirty="0">
                <a:solidFill>
                  <a:schemeClr val="accent1"/>
                </a:solidFill>
              </a:rPr>
              <a:t>eff</a:t>
            </a:r>
            <a:r>
              <a:rPr lang="en-US" dirty="0">
                <a:solidFill>
                  <a:schemeClr val="accent1"/>
                </a:solidFill>
              </a:rPr>
              <a:t>, 11 Rossi-</a:t>
            </a:r>
            <a:r>
              <a:rPr lang="en-US" dirty="0">
                <a:solidFill>
                  <a:schemeClr val="accent1"/>
                </a:solidFill>
                <a:sym typeface="Symbol" panose="05050102010706020507" pitchFamily="18" charset="2"/>
              </a:rPr>
              <a:t></a:t>
            </a:r>
            <a:r>
              <a:rPr lang="en-US" dirty="0">
                <a:solidFill>
                  <a:schemeClr val="accent1"/>
                </a:solidFill>
              </a:rPr>
              <a:t>)</a:t>
            </a:r>
          </a:p>
          <a:p>
            <a:pPr marL="285750" indent="-285750">
              <a:buFont typeface="Wingdings" panose="05000000000000000000" pitchFamily="2" charset="2"/>
              <a:buChar char="ü"/>
            </a:pPr>
            <a:r>
              <a:rPr lang="en-US" noProof="0" dirty="0">
                <a:solidFill>
                  <a:schemeClr val="accent1"/>
                </a:solidFill>
              </a:rPr>
              <a:t>JEFF Report: fission products and </a:t>
            </a:r>
            <a:r>
              <a:rPr lang="en-US" baseline="30000" noProof="0" dirty="0">
                <a:solidFill>
                  <a:schemeClr val="accent1"/>
                </a:solidFill>
              </a:rPr>
              <a:t>241</a:t>
            </a:r>
            <a:r>
              <a:rPr lang="en-US" noProof="0" dirty="0">
                <a:solidFill>
                  <a:schemeClr val="accent1"/>
                </a:solidFill>
              </a:rPr>
              <a:t>Pu</a:t>
            </a:r>
          </a:p>
          <a:p>
            <a:endParaRPr lang="en-GB" noProof="0" dirty="0">
              <a:solidFill>
                <a:schemeClr val="accent1"/>
              </a:solidFill>
            </a:endParaRPr>
          </a:p>
        </p:txBody>
      </p:sp>
      <p:sp>
        <p:nvSpPr>
          <p:cNvPr id="4" name="Tijdelijke aanduiding voor datum 3">
            <a:extLst>
              <a:ext uri="{FF2B5EF4-FFF2-40B4-BE49-F238E27FC236}">
                <a16:creationId xmlns:a16="http://schemas.microsoft.com/office/drawing/2014/main" id="{D7C54DD5-7385-3488-E8C7-FFCA91BE40BE}"/>
              </a:ext>
            </a:extLst>
          </p:cNvPr>
          <p:cNvSpPr>
            <a:spLocks noGrp="1"/>
          </p:cNvSpPr>
          <p:nvPr>
            <p:ph type="dt" sz="half" idx="10"/>
          </p:nvPr>
        </p:nvSpPr>
        <p:spPr/>
        <p:txBody>
          <a:bodyPr/>
          <a:lstStyle/>
          <a:p>
            <a:r>
              <a:rPr lang="nl-NL" dirty="0"/>
              <a:t>13-3-2026</a:t>
            </a:r>
          </a:p>
        </p:txBody>
      </p:sp>
      <p:sp>
        <p:nvSpPr>
          <p:cNvPr id="5" name="Tijdelijke aanduiding voor voettekst 4">
            <a:extLst>
              <a:ext uri="{FF2B5EF4-FFF2-40B4-BE49-F238E27FC236}">
                <a16:creationId xmlns:a16="http://schemas.microsoft.com/office/drawing/2014/main" id="{7603042C-6A8E-2C09-B546-0997B4D32E73}"/>
              </a:ext>
            </a:extLst>
          </p:cNvPr>
          <p:cNvSpPr>
            <a:spLocks noGrp="1"/>
          </p:cNvSpPr>
          <p:nvPr>
            <p:ph type="ftr" sz="quarter" idx="11"/>
          </p:nvPr>
        </p:nvSpPr>
        <p:spPr/>
        <p:txBody>
          <a:bodyPr/>
          <a:lstStyle/>
          <a:p>
            <a:r>
              <a:rPr lang="en-GB" dirty="0"/>
              <a:t>Benchmarking and validation of nuclear data</a:t>
            </a:r>
            <a:endParaRPr lang="nl-NL" dirty="0"/>
          </a:p>
        </p:txBody>
      </p:sp>
      <p:sp>
        <p:nvSpPr>
          <p:cNvPr id="6" name="Tijdelijke aanduiding voor dianummer 5">
            <a:extLst>
              <a:ext uri="{FF2B5EF4-FFF2-40B4-BE49-F238E27FC236}">
                <a16:creationId xmlns:a16="http://schemas.microsoft.com/office/drawing/2014/main" id="{B4113E19-0AF0-6257-183E-7D9D9DA61FAE}"/>
              </a:ext>
            </a:extLst>
          </p:cNvPr>
          <p:cNvSpPr>
            <a:spLocks noGrp="1"/>
          </p:cNvSpPr>
          <p:nvPr>
            <p:ph type="sldNum" sz="quarter" idx="12"/>
          </p:nvPr>
        </p:nvSpPr>
        <p:spPr/>
        <p:txBody>
          <a:bodyPr/>
          <a:lstStyle/>
          <a:p>
            <a:fld id="{A54F5C66-33D8-4556-8B7A-23AD68C3AE88}" type="slidenum">
              <a:rPr lang="nl-NL" smtClean="0"/>
              <a:t>3</a:t>
            </a:fld>
            <a:endParaRPr lang="nl-NL" dirty="0"/>
          </a:p>
        </p:txBody>
      </p:sp>
      <p:pic>
        <p:nvPicPr>
          <p:cNvPr id="8" name="Picture 7" descr="A close up of a document&#10;&#10;AI-generated content may be incorrect.">
            <a:extLst>
              <a:ext uri="{FF2B5EF4-FFF2-40B4-BE49-F238E27FC236}">
                <a16:creationId xmlns:a16="http://schemas.microsoft.com/office/drawing/2014/main" id="{CDF0B8AF-D81A-2E88-3CAA-3D6F5110A3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5152" y="1014177"/>
            <a:ext cx="5087245" cy="2862822"/>
          </a:xfrm>
          <a:prstGeom prst="rect">
            <a:avLst/>
          </a:prstGeom>
        </p:spPr>
      </p:pic>
      <p:pic>
        <p:nvPicPr>
          <p:cNvPr id="9" name="Picture 8">
            <a:extLst>
              <a:ext uri="{FF2B5EF4-FFF2-40B4-BE49-F238E27FC236}">
                <a16:creationId xmlns:a16="http://schemas.microsoft.com/office/drawing/2014/main" id="{562F7A95-E86C-CBAB-72E9-6816F68EBA4A}"/>
              </a:ext>
            </a:extLst>
          </p:cNvPr>
          <p:cNvPicPr>
            <a:picLocks noChangeAspect="1"/>
          </p:cNvPicPr>
          <p:nvPr/>
        </p:nvPicPr>
        <p:blipFill>
          <a:blip r:embed="rId3"/>
          <a:stretch>
            <a:fillRect/>
          </a:stretch>
        </p:blipFill>
        <p:spPr>
          <a:xfrm>
            <a:off x="4485365" y="1452108"/>
            <a:ext cx="7118555" cy="4798142"/>
          </a:xfrm>
          <a:prstGeom prst="rect">
            <a:avLst/>
          </a:prstGeom>
        </p:spPr>
      </p:pic>
    </p:spTree>
    <p:extLst>
      <p:ext uri="{BB962C8B-B14F-4D97-AF65-F5344CB8AC3E}">
        <p14:creationId xmlns:p14="http://schemas.microsoft.com/office/powerpoint/2010/main" val="254234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US" dirty="0"/>
              <a:t>Basic fuel rod lattices</a:t>
            </a:r>
            <a:endParaRPr lang="en-GB" dirty="0"/>
          </a:p>
        </p:txBody>
      </p:sp>
      <p:pic>
        <p:nvPicPr>
          <p:cNvPr id="4" name="Picture 3" descr="A screenshot of a computer screen&#10;&#10;AI-generated content may be incorrect.">
            <a:extLst>
              <a:ext uri="{FF2B5EF4-FFF2-40B4-BE49-F238E27FC236}">
                <a16:creationId xmlns:a16="http://schemas.microsoft.com/office/drawing/2014/main" id="{392DC0BD-1C72-4A5C-154D-E79E71D045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51430"/>
            <a:ext cx="8228571" cy="5760000"/>
          </a:xfrm>
          <a:prstGeom prst="rect">
            <a:avLst/>
          </a:prstGeom>
        </p:spPr>
      </p:pic>
    </p:spTree>
    <p:extLst>
      <p:ext uri="{BB962C8B-B14F-4D97-AF65-F5344CB8AC3E}">
        <p14:creationId xmlns:p14="http://schemas.microsoft.com/office/powerpoint/2010/main" val="23658831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US" dirty="0"/>
              <a:t>Basic fuel rod lattices</a:t>
            </a:r>
            <a:endParaRPr lang="en-GB" dirty="0"/>
          </a:p>
        </p:txBody>
      </p:sp>
      <p:pic>
        <p:nvPicPr>
          <p:cNvPr id="4" name="Picture 3" descr="A screen shot of a graph&#10;&#10;AI-generated content may be incorrect.">
            <a:extLst>
              <a:ext uri="{FF2B5EF4-FFF2-40B4-BE49-F238E27FC236}">
                <a16:creationId xmlns:a16="http://schemas.microsoft.com/office/drawing/2014/main" id="{7E949725-1C9B-FC6D-1A68-F132ADEAEF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51430"/>
            <a:ext cx="8228571" cy="5760000"/>
          </a:xfrm>
          <a:prstGeom prst="rect">
            <a:avLst/>
          </a:prstGeom>
        </p:spPr>
      </p:pic>
    </p:spTree>
    <p:extLst>
      <p:ext uri="{BB962C8B-B14F-4D97-AF65-F5344CB8AC3E}">
        <p14:creationId xmlns:p14="http://schemas.microsoft.com/office/powerpoint/2010/main" val="661412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US" dirty="0"/>
              <a:t>Basic fuel rod lattices</a:t>
            </a:r>
            <a:endParaRPr lang="en-GB" dirty="0"/>
          </a:p>
        </p:txBody>
      </p:sp>
      <p:pic>
        <p:nvPicPr>
          <p:cNvPr id="4" name="Picture 3" descr="A screenshot of a computer&#10;&#10;AI-generated content may be incorrect.">
            <a:extLst>
              <a:ext uri="{FF2B5EF4-FFF2-40B4-BE49-F238E27FC236}">
                <a16:creationId xmlns:a16="http://schemas.microsoft.com/office/drawing/2014/main" id="{522C4F6E-A5CC-33AA-BAC2-8CCB5A40C2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51430"/>
            <a:ext cx="8228571" cy="5760000"/>
          </a:xfrm>
          <a:prstGeom prst="rect">
            <a:avLst/>
          </a:prstGeom>
        </p:spPr>
      </p:pic>
    </p:spTree>
    <p:extLst>
      <p:ext uri="{BB962C8B-B14F-4D97-AF65-F5344CB8AC3E}">
        <p14:creationId xmlns:p14="http://schemas.microsoft.com/office/powerpoint/2010/main" val="32277966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US" dirty="0"/>
              <a:t>Basic fuel rod lattices</a:t>
            </a:r>
            <a:endParaRPr lang="en-GB" dirty="0"/>
          </a:p>
        </p:txBody>
      </p:sp>
      <p:pic>
        <p:nvPicPr>
          <p:cNvPr id="4" name="Picture 3" descr="A screenshot of a computer&#10;&#10;AI-generated content may be incorrect.">
            <a:extLst>
              <a:ext uri="{FF2B5EF4-FFF2-40B4-BE49-F238E27FC236}">
                <a16:creationId xmlns:a16="http://schemas.microsoft.com/office/drawing/2014/main" id="{5AACF77E-E80F-0A7E-8E86-B3D8430F1A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51430"/>
            <a:ext cx="8228571" cy="5760000"/>
          </a:xfrm>
          <a:prstGeom prst="rect">
            <a:avLst/>
          </a:prstGeom>
        </p:spPr>
      </p:pic>
    </p:spTree>
    <p:extLst>
      <p:ext uri="{BB962C8B-B14F-4D97-AF65-F5344CB8AC3E}">
        <p14:creationId xmlns:p14="http://schemas.microsoft.com/office/powerpoint/2010/main" val="5843900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US" dirty="0"/>
              <a:t>7% UO2 pin lattices (7uPCX)</a:t>
            </a:r>
            <a:endParaRPr lang="en-GB" dirty="0"/>
          </a:p>
        </p:txBody>
      </p:sp>
      <p:pic>
        <p:nvPicPr>
          <p:cNvPr id="4" name="Picture 3" descr="A screen shot of a graph&#10;&#10;AI-generated content may be incorrect.">
            <a:extLst>
              <a:ext uri="{FF2B5EF4-FFF2-40B4-BE49-F238E27FC236}">
                <a16:creationId xmlns:a16="http://schemas.microsoft.com/office/drawing/2014/main" id="{51205504-F99A-4617-2257-AFC2D3163D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51430"/>
            <a:ext cx="8228571" cy="5760000"/>
          </a:xfrm>
          <a:prstGeom prst="rect">
            <a:avLst/>
          </a:prstGeom>
        </p:spPr>
      </p:pic>
    </p:spTree>
    <p:extLst>
      <p:ext uri="{BB962C8B-B14F-4D97-AF65-F5344CB8AC3E}">
        <p14:creationId xmlns:p14="http://schemas.microsoft.com/office/powerpoint/2010/main" val="23070614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US" dirty="0"/>
              <a:t>7% UO2 pin lattices (7uPCX)</a:t>
            </a:r>
            <a:endParaRPr lang="en-GB" dirty="0"/>
          </a:p>
        </p:txBody>
      </p:sp>
      <p:pic>
        <p:nvPicPr>
          <p:cNvPr id="4" name="Picture 3" descr="A graph with colorful lines and dots&#10;&#10;AI-generated content may be incorrect.">
            <a:extLst>
              <a:ext uri="{FF2B5EF4-FFF2-40B4-BE49-F238E27FC236}">
                <a16:creationId xmlns:a16="http://schemas.microsoft.com/office/drawing/2014/main" id="{FF5DDB52-4EF8-C2BA-A9D4-1777DF45FE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51430"/>
            <a:ext cx="8228571" cy="5760000"/>
          </a:xfrm>
          <a:prstGeom prst="rect">
            <a:avLst/>
          </a:prstGeom>
        </p:spPr>
      </p:pic>
    </p:spTree>
    <p:extLst>
      <p:ext uri="{BB962C8B-B14F-4D97-AF65-F5344CB8AC3E}">
        <p14:creationId xmlns:p14="http://schemas.microsoft.com/office/powerpoint/2010/main" val="18151199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US" dirty="0"/>
              <a:t>7% UO2 pin lattices (7uPCX)</a:t>
            </a:r>
            <a:endParaRPr lang="en-GB" dirty="0"/>
          </a:p>
        </p:txBody>
      </p:sp>
      <p:pic>
        <p:nvPicPr>
          <p:cNvPr id="4" name="Picture 3" descr="A screen shot of a computer&#10;&#10;AI-generated content may be incorrect.">
            <a:extLst>
              <a:ext uri="{FF2B5EF4-FFF2-40B4-BE49-F238E27FC236}">
                <a16:creationId xmlns:a16="http://schemas.microsoft.com/office/drawing/2014/main" id="{BD83AECA-E034-97E3-8809-714A33803B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51430"/>
            <a:ext cx="8228571" cy="5760000"/>
          </a:xfrm>
          <a:prstGeom prst="rect">
            <a:avLst/>
          </a:prstGeom>
        </p:spPr>
      </p:pic>
    </p:spTree>
    <p:extLst>
      <p:ext uri="{BB962C8B-B14F-4D97-AF65-F5344CB8AC3E}">
        <p14:creationId xmlns:p14="http://schemas.microsoft.com/office/powerpoint/2010/main" val="24407132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US" dirty="0"/>
              <a:t>Spectrum variation</a:t>
            </a:r>
            <a:endParaRPr lang="en-GB" dirty="0"/>
          </a:p>
        </p:txBody>
      </p:sp>
      <p:pic>
        <p:nvPicPr>
          <p:cNvPr id="4" name="Picture 3" descr="A screenshot of a computer screen&#10;&#10;AI-generated content may be incorrect.">
            <a:extLst>
              <a:ext uri="{FF2B5EF4-FFF2-40B4-BE49-F238E27FC236}">
                <a16:creationId xmlns:a16="http://schemas.microsoft.com/office/drawing/2014/main" id="{E94178A0-9C64-1B1B-6A3C-B0431BF70F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51430"/>
            <a:ext cx="8228571" cy="5760000"/>
          </a:xfrm>
          <a:prstGeom prst="rect">
            <a:avLst/>
          </a:prstGeom>
        </p:spPr>
      </p:pic>
    </p:spTree>
    <p:extLst>
      <p:ext uri="{BB962C8B-B14F-4D97-AF65-F5344CB8AC3E}">
        <p14:creationId xmlns:p14="http://schemas.microsoft.com/office/powerpoint/2010/main" val="20203510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US" dirty="0"/>
              <a:t>Spectrum variation</a:t>
            </a:r>
            <a:endParaRPr lang="en-GB" dirty="0"/>
          </a:p>
        </p:txBody>
      </p:sp>
      <p:pic>
        <p:nvPicPr>
          <p:cNvPr id="4" name="Picture 3" descr="A screenshot of a computer&#10;&#10;AI-generated content may be incorrect.">
            <a:extLst>
              <a:ext uri="{FF2B5EF4-FFF2-40B4-BE49-F238E27FC236}">
                <a16:creationId xmlns:a16="http://schemas.microsoft.com/office/drawing/2014/main" id="{20AAC1AD-ACEA-7D7F-E8FC-18915B2CD3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51430"/>
            <a:ext cx="8228571" cy="5760000"/>
          </a:xfrm>
          <a:prstGeom prst="rect">
            <a:avLst/>
          </a:prstGeom>
        </p:spPr>
      </p:pic>
    </p:spTree>
    <p:extLst>
      <p:ext uri="{BB962C8B-B14F-4D97-AF65-F5344CB8AC3E}">
        <p14:creationId xmlns:p14="http://schemas.microsoft.com/office/powerpoint/2010/main" val="11345105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US" dirty="0"/>
              <a:t>Spectrum variation</a:t>
            </a:r>
            <a:endParaRPr lang="en-GB" dirty="0"/>
          </a:p>
        </p:txBody>
      </p:sp>
      <p:pic>
        <p:nvPicPr>
          <p:cNvPr id="4" name="Picture 3" descr="A screenshot of a computer screen&#10;&#10;AI-generated content may be incorrect.">
            <a:extLst>
              <a:ext uri="{FF2B5EF4-FFF2-40B4-BE49-F238E27FC236}">
                <a16:creationId xmlns:a16="http://schemas.microsoft.com/office/drawing/2014/main" id="{9D79A3F1-B86F-56A5-961C-FD0ACDB355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51430"/>
            <a:ext cx="8228571" cy="5760000"/>
          </a:xfrm>
          <a:prstGeom prst="rect">
            <a:avLst/>
          </a:prstGeom>
        </p:spPr>
      </p:pic>
    </p:spTree>
    <p:extLst>
      <p:ext uri="{BB962C8B-B14F-4D97-AF65-F5344CB8AC3E}">
        <p14:creationId xmlns:p14="http://schemas.microsoft.com/office/powerpoint/2010/main" val="886382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2CA6A-7BD0-345A-813A-23A3519E2F0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A35BDA8-F5AA-81A2-F5D9-BF3E8C62B3D0}"/>
              </a:ext>
            </a:extLst>
          </p:cNvPr>
          <p:cNvSpPr>
            <a:spLocks noGrp="1"/>
          </p:cNvSpPr>
          <p:nvPr>
            <p:ph type="title"/>
          </p:nvPr>
        </p:nvSpPr>
        <p:spPr>
          <a:xfrm>
            <a:off x="398360" y="189574"/>
            <a:ext cx="8628062" cy="652759"/>
          </a:xfrm>
        </p:spPr>
        <p:txBody>
          <a:bodyPr/>
          <a:lstStyle/>
          <a:p>
            <a:r>
              <a:rPr lang="en-US" noProof="0" dirty="0"/>
              <a:t>10 </a:t>
            </a:r>
            <a:r>
              <a:rPr lang="en-US" dirty="0"/>
              <a:t>years ago – Bird’s eye view</a:t>
            </a:r>
            <a:endParaRPr lang="en-GB" noProof="0" dirty="0"/>
          </a:p>
        </p:txBody>
      </p:sp>
      <p:sp>
        <p:nvSpPr>
          <p:cNvPr id="4" name="Tijdelijke aanduiding voor datum 3">
            <a:extLst>
              <a:ext uri="{FF2B5EF4-FFF2-40B4-BE49-F238E27FC236}">
                <a16:creationId xmlns:a16="http://schemas.microsoft.com/office/drawing/2014/main" id="{7266E7B6-E5C2-B96D-E2E4-236915B13C6C}"/>
              </a:ext>
            </a:extLst>
          </p:cNvPr>
          <p:cNvSpPr>
            <a:spLocks noGrp="1"/>
          </p:cNvSpPr>
          <p:nvPr>
            <p:ph type="dt" sz="half" idx="10"/>
          </p:nvPr>
        </p:nvSpPr>
        <p:spPr/>
        <p:txBody>
          <a:bodyPr/>
          <a:lstStyle/>
          <a:p>
            <a:r>
              <a:rPr lang="nl-NL" dirty="0"/>
              <a:t>13-3-2026</a:t>
            </a:r>
          </a:p>
        </p:txBody>
      </p:sp>
      <p:sp>
        <p:nvSpPr>
          <p:cNvPr id="5" name="Tijdelijke aanduiding voor voettekst 4">
            <a:extLst>
              <a:ext uri="{FF2B5EF4-FFF2-40B4-BE49-F238E27FC236}">
                <a16:creationId xmlns:a16="http://schemas.microsoft.com/office/drawing/2014/main" id="{E896CEF4-72AE-870B-2D7E-60187DCC798F}"/>
              </a:ext>
            </a:extLst>
          </p:cNvPr>
          <p:cNvSpPr>
            <a:spLocks noGrp="1"/>
          </p:cNvSpPr>
          <p:nvPr>
            <p:ph type="ftr" sz="quarter" idx="11"/>
          </p:nvPr>
        </p:nvSpPr>
        <p:spPr/>
        <p:txBody>
          <a:bodyPr/>
          <a:lstStyle/>
          <a:p>
            <a:r>
              <a:rPr lang="en-GB" dirty="0"/>
              <a:t>Benchmarking and validation of nuclear data</a:t>
            </a:r>
            <a:endParaRPr lang="nl-NL" dirty="0"/>
          </a:p>
        </p:txBody>
      </p:sp>
      <p:sp>
        <p:nvSpPr>
          <p:cNvPr id="6" name="Tijdelijke aanduiding voor dianummer 5">
            <a:extLst>
              <a:ext uri="{FF2B5EF4-FFF2-40B4-BE49-F238E27FC236}">
                <a16:creationId xmlns:a16="http://schemas.microsoft.com/office/drawing/2014/main" id="{E24AC90F-5C14-3AA2-9567-D9B3DF901C59}"/>
              </a:ext>
            </a:extLst>
          </p:cNvPr>
          <p:cNvSpPr>
            <a:spLocks noGrp="1"/>
          </p:cNvSpPr>
          <p:nvPr>
            <p:ph type="sldNum" sz="quarter" idx="12"/>
          </p:nvPr>
        </p:nvSpPr>
        <p:spPr/>
        <p:txBody>
          <a:bodyPr/>
          <a:lstStyle/>
          <a:p>
            <a:fld id="{A54F5C66-33D8-4556-8B7A-23AD68C3AE88}" type="slidenum">
              <a:rPr lang="nl-NL" smtClean="0"/>
              <a:t>4</a:t>
            </a:fld>
            <a:endParaRPr lang="nl-NL" dirty="0"/>
          </a:p>
        </p:txBody>
      </p:sp>
      <p:sp>
        <p:nvSpPr>
          <p:cNvPr id="7" name="Tijdelijke aanduiding voor tekst 2">
            <a:extLst>
              <a:ext uri="{FF2B5EF4-FFF2-40B4-BE49-F238E27FC236}">
                <a16:creationId xmlns:a16="http://schemas.microsoft.com/office/drawing/2014/main" id="{2502D1DC-5D11-60A0-1D78-78C350A62713}"/>
              </a:ext>
            </a:extLst>
          </p:cNvPr>
          <p:cNvSpPr>
            <a:spLocks noGrp="1"/>
          </p:cNvSpPr>
          <p:nvPr>
            <p:ph type="body" sz="half" idx="2"/>
          </p:nvPr>
        </p:nvSpPr>
        <p:spPr>
          <a:xfrm>
            <a:off x="423863" y="890587"/>
            <a:ext cx="10856912" cy="5777837"/>
          </a:xfrm>
        </p:spPr>
        <p:txBody>
          <a:bodyPr>
            <a:normAutofit/>
          </a:bodyPr>
          <a:lstStyle/>
          <a:p>
            <a:r>
              <a:rPr lang="en-US" b="1" noProof="0" dirty="0">
                <a:solidFill>
                  <a:srgbClr val="FFC000"/>
                </a:solidFill>
              </a:rPr>
              <a:t>2017</a:t>
            </a:r>
            <a:r>
              <a:rPr lang="en-US" noProof="0" dirty="0">
                <a:solidFill>
                  <a:schemeClr val="accent1"/>
                </a:solidFill>
              </a:rPr>
              <a:t>	JEFF-3.</a:t>
            </a:r>
            <a:r>
              <a:rPr lang="en-US" dirty="0">
                <a:solidFill>
                  <a:schemeClr val="accent1"/>
                </a:solidFill>
              </a:rPr>
              <a:t>3 released</a:t>
            </a:r>
            <a:endParaRPr lang="en-US" noProof="0" dirty="0">
              <a:solidFill>
                <a:schemeClr val="accent1"/>
              </a:solidFill>
            </a:endParaRPr>
          </a:p>
          <a:p>
            <a:r>
              <a:rPr lang="en-US" b="1" noProof="0" dirty="0">
                <a:solidFill>
                  <a:srgbClr val="FFC000"/>
                </a:solidFill>
              </a:rPr>
              <a:t>2018</a:t>
            </a:r>
            <a:r>
              <a:rPr lang="en-US" noProof="0" dirty="0">
                <a:solidFill>
                  <a:schemeClr val="accent1"/>
                </a:solidFill>
              </a:rPr>
              <a:t>	</a:t>
            </a:r>
            <a:r>
              <a:rPr lang="en-US" dirty="0">
                <a:solidFill>
                  <a:schemeClr val="accent1"/>
                </a:solidFill>
              </a:rPr>
              <a:t>ENDF/B-VII.0</a:t>
            </a:r>
            <a:br>
              <a:rPr lang="en-US" dirty="0">
                <a:solidFill>
                  <a:schemeClr val="accent1"/>
                </a:solidFill>
              </a:rPr>
            </a:br>
            <a:r>
              <a:rPr lang="en-US" dirty="0">
                <a:solidFill>
                  <a:schemeClr val="accent1"/>
                </a:solidFill>
              </a:rPr>
              <a:t>	NDS special issue</a:t>
            </a:r>
            <a:endParaRPr lang="en-US" noProof="0" dirty="0">
              <a:solidFill>
                <a:schemeClr val="accent1"/>
              </a:solidFill>
            </a:endParaRPr>
          </a:p>
          <a:p>
            <a:r>
              <a:rPr lang="en-US" b="1" noProof="0" dirty="0">
                <a:solidFill>
                  <a:srgbClr val="FFC000"/>
                </a:solidFill>
              </a:rPr>
              <a:t>2020</a:t>
            </a:r>
            <a:r>
              <a:rPr lang="en-US" noProof="0" dirty="0">
                <a:solidFill>
                  <a:schemeClr val="accent1"/>
                </a:solidFill>
              </a:rPr>
              <a:t>	EPJ paper on JEFF-3.3</a:t>
            </a:r>
          </a:p>
          <a:p>
            <a:endParaRPr lang="en-US" dirty="0">
              <a:solidFill>
                <a:schemeClr val="accent1"/>
              </a:solidFill>
            </a:endParaRPr>
          </a:p>
          <a:p>
            <a:pPr marL="285750" indent="-285750">
              <a:spcBef>
                <a:spcPts val="600"/>
              </a:spcBef>
              <a:buFont typeface="Wingdings" panose="05000000000000000000" pitchFamily="2" charset="2"/>
              <a:buChar char="ü"/>
            </a:pPr>
            <a:r>
              <a:rPr lang="en-US" noProof="0" dirty="0">
                <a:solidFill>
                  <a:srgbClr val="FFC000"/>
                </a:solidFill>
              </a:rPr>
              <a:t>796 </a:t>
            </a:r>
            <a:r>
              <a:rPr lang="en-US" noProof="0" dirty="0">
                <a:solidFill>
                  <a:srgbClr val="FFC000"/>
                </a:solidFill>
                <a:sym typeface="Symbol" panose="05050102010706020507" pitchFamily="18" charset="2"/>
              </a:rPr>
              <a:t> </a:t>
            </a:r>
            <a:r>
              <a:rPr lang="en-US" noProof="0" dirty="0">
                <a:solidFill>
                  <a:schemeClr val="accent1"/>
                </a:solidFill>
              </a:rPr>
              <a:t>2530 criticality safety benchmarks; plots per category; results ‘per institute’</a:t>
            </a:r>
          </a:p>
          <a:p>
            <a:pPr marL="285750" indent="-285750">
              <a:spcBef>
                <a:spcPts val="600"/>
              </a:spcBef>
              <a:buFont typeface="Wingdings" panose="05000000000000000000" pitchFamily="2" charset="2"/>
              <a:buChar char="ü"/>
            </a:pPr>
            <a:r>
              <a:rPr lang="en-US" dirty="0">
                <a:solidFill>
                  <a:schemeClr val="accent1"/>
                </a:solidFill>
              </a:rPr>
              <a:t>Shielding: Fusion source: + FNG, IPPE, Rez; Fission source: Aspis-Fe88, Tiara</a:t>
            </a:r>
          </a:p>
          <a:p>
            <a:pPr marL="285750" indent="-285750">
              <a:spcBef>
                <a:spcPts val="600"/>
              </a:spcBef>
              <a:buFont typeface="Wingdings" panose="05000000000000000000" pitchFamily="2" charset="2"/>
              <a:buChar char="ü"/>
            </a:pPr>
            <a:r>
              <a:rPr lang="en-GB" dirty="0">
                <a:solidFill>
                  <a:srgbClr val="FFC000"/>
                </a:solidFill>
              </a:rPr>
              <a:t>Delayed neutron</a:t>
            </a:r>
          </a:p>
          <a:p>
            <a:pPr marL="285750" indent="-285750">
              <a:spcBef>
                <a:spcPts val="600"/>
              </a:spcBef>
              <a:buFont typeface="Wingdings" panose="05000000000000000000" pitchFamily="2" charset="2"/>
              <a:buChar char="ü"/>
            </a:pPr>
            <a:r>
              <a:rPr lang="en-GB" noProof="0" dirty="0">
                <a:solidFill>
                  <a:schemeClr val="accent1"/>
                </a:solidFill>
              </a:rPr>
              <a:t>Reaction rates (Godiva, </a:t>
            </a:r>
            <a:r>
              <a:rPr lang="en-GB" noProof="0" dirty="0" err="1">
                <a:solidFill>
                  <a:schemeClr val="accent1"/>
                </a:solidFill>
              </a:rPr>
              <a:t>BigTen</a:t>
            </a:r>
            <a:r>
              <a:rPr lang="en-GB" noProof="0" dirty="0">
                <a:solidFill>
                  <a:schemeClr val="accent1"/>
                </a:solidFill>
              </a:rPr>
              <a:t>, ….)</a:t>
            </a:r>
          </a:p>
          <a:p>
            <a:pPr marL="285750" indent="-285750">
              <a:spcBef>
                <a:spcPts val="600"/>
              </a:spcBef>
              <a:buFont typeface="Wingdings" panose="05000000000000000000" pitchFamily="2" charset="2"/>
              <a:buChar char="ü"/>
            </a:pPr>
            <a:r>
              <a:rPr lang="en-GB" dirty="0">
                <a:solidFill>
                  <a:schemeClr val="accent1"/>
                </a:solidFill>
              </a:rPr>
              <a:t>Boron concentration burnup (up to 11.4 </a:t>
            </a:r>
            <a:r>
              <a:rPr lang="en-GB" dirty="0" err="1">
                <a:solidFill>
                  <a:schemeClr val="accent1"/>
                </a:solidFill>
              </a:rPr>
              <a:t>GWd</a:t>
            </a:r>
            <a:r>
              <a:rPr lang="en-GB" dirty="0">
                <a:solidFill>
                  <a:schemeClr val="accent1"/>
                </a:solidFill>
              </a:rPr>
              <a:t>/</a:t>
            </a:r>
            <a:r>
              <a:rPr lang="en-GB" dirty="0" err="1">
                <a:solidFill>
                  <a:schemeClr val="accent1"/>
                </a:solidFill>
              </a:rPr>
              <a:t>tHM</a:t>
            </a:r>
            <a:r>
              <a:rPr lang="en-GB" dirty="0">
                <a:solidFill>
                  <a:schemeClr val="accent1"/>
                </a:solidFill>
              </a:rPr>
              <a:t>)</a:t>
            </a:r>
          </a:p>
          <a:p>
            <a:pPr marL="285750" indent="-285750">
              <a:spcBef>
                <a:spcPts val="600"/>
              </a:spcBef>
              <a:buFont typeface="Wingdings" panose="05000000000000000000" pitchFamily="2" charset="2"/>
              <a:buChar char="ü"/>
            </a:pPr>
            <a:r>
              <a:rPr lang="en-GB" noProof="0" dirty="0">
                <a:solidFill>
                  <a:schemeClr val="accent1"/>
                </a:solidFill>
              </a:rPr>
              <a:t>Decay heat</a:t>
            </a:r>
          </a:p>
          <a:p>
            <a:pPr marL="285750" indent="-285750">
              <a:spcBef>
                <a:spcPts val="600"/>
              </a:spcBef>
              <a:buFont typeface="Wingdings" panose="05000000000000000000" pitchFamily="2" charset="2"/>
              <a:buChar char="ü"/>
            </a:pPr>
            <a:r>
              <a:rPr lang="en-GB" dirty="0">
                <a:solidFill>
                  <a:schemeClr val="accent1"/>
                </a:solidFill>
              </a:rPr>
              <a:t>MACS</a:t>
            </a:r>
          </a:p>
        </p:txBody>
      </p:sp>
      <p:pic>
        <p:nvPicPr>
          <p:cNvPr id="9" name="Picture 8">
            <a:extLst>
              <a:ext uri="{FF2B5EF4-FFF2-40B4-BE49-F238E27FC236}">
                <a16:creationId xmlns:a16="http://schemas.microsoft.com/office/drawing/2014/main" id="{6A383E58-00EF-68C9-4E2B-3C1668F3731A}"/>
              </a:ext>
            </a:extLst>
          </p:cNvPr>
          <p:cNvPicPr>
            <a:picLocks noChangeAspect="1"/>
          </p:cNvPicPr>
          <p:nvPr/>
        </p:nvPicPr>
        <p:blipFill>
          <a:blip r:embed="rId2"/>
          <a:stretch>
            <a:fillRect/>
          </a:stretch>
        </p:blipFill>
        <p:spPr>
          <a:xfrm>
            <a:off x="5451981" y="1266091"/>
            <a:ext cx="6316156" cy="3758229"/>
          </a:xfrm>
          <a:prstGeom prst="rect">
            <a:avLst/>
          </a:prstGeom>
        </p:spPr>
      </p:pic>
    </p:spTree>
    <p:extLst>
      <p:ext uri="{BB962C8B-B14F-4D97-AF65-F5344CB8AC3E}">
        <p14:creationId xmlns:p14="http://schemas.microsoft.com/office/powerpoint/2010/main" val="400191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fade">
                                      <p:cBhvr>
                                        <p:cTn id="7" dur="500"/>
                                        <p:tgtEl>
                                          <p:spTgt spid="7">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5" end="5"/>
                                            </p:txEl>
                                          </p:spTgt>
                                        </p:tgtEl>
                                        <p:attrNameLst>
                                          <p:attrName>style.visibility</p:attrName>
                                        </p:attrNameLst>
                                      </p:cBhvr>
                                      <p:to>
                                        <p:strVal val="visible"/>
                                      </p:to>
                                    </p:set>
                                    <p:animEffect transition="in" filter="fade">
                                      <p:cBhvr>
                                        <p:cTn id="10" dur="500"/>
                                        <p:tgtEl>
                                          <p:spTgt spid="7">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7" end="7"/>
                                            </p:txEl>
                                          </p:spTgt>
                                        </p:tgtEl>
                                        <p:attrNameLst>
                                          <p:attrName>style.visibility</p:attrName>
                                        </p:attrNameLst>
                                      </p:cBhvr>
                                      <p:to>
                                        <p:strVal val="visible"/>
                                      </p:to>
                                    </p:set>
                                    <p:animEffect transition="in" filter="fade">
                                      <p:cBhvr>
                                        <p:cTn id="13" dur="500"/>
                                        <p:tgtEl>
                                          <p:spTgt spid="7">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6" end="6"/>
                                            </p:txEl>
                                          </p:spTgt>
                                        </p:tgtEl>
                                        <p:attrNameLst>
                                          <p:attrName>style.visibility</p:attrName>
                                        </p:attrNameLst>
                                      </p:cBhvr>
                                      <p:to>
                                        <p:strVal val="visible"/>
                                      </p:to>
                                    </p:set>
                                    <p:animEffect transition="in" filter="fade">
                                      <p:cBhvr>
                                        <p:cTn id="16" dur="500"/>
                                        <p:tgtEl>
                                          <p:spTgt spid="7">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
                                            <p:txEl>
                                              <p:pRg st="8" end="8"/>
                                            </p:txEl>
                                          </p:spTgt>
                                        </p:tgtEl>
                                        <p:attrNameLst>
                                          <p:attrName>style.visibility</p:attrName>
                                        </p:attrNameLst>
                                      </p:cBhvr>
                                      <p:to>
                                        <p:strVal val="visible"/>
                                      </p:to>
                                    </p:set>
                                    <p:animEffect transition="in" filter="fade">
                                      <p:cBhvr>
                                        <p:cTn id="19" dur="500"/>
                                        <p:tgtEl>
                                          <p:spTgt spid="7">
                                            <p:txEl>
                                              <p:pRg st="8" end="8"/>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
                                            <p:txEl>
                                              <p:pRg st="9" end="9"/>
                                            </p:txEl>
                                          </p:spTgt>
                                        </p:tgtEl>
                                        <p:attrNameLst>
                                          <p:attrName>style.visibility</p:attrName>
                                        </p:attrNameLst>
                                      </p:cBhvr>
                                      <p:to>
                                        <p:strVal val="visible"/>
                                      </p:to>
                                    </p:set>
                                    <p:animEffect transition="in" filter="fade">
                                      <p:cBhvr>
                                        <p:cTn id="22" dur="500"/>
                                        <p:tgtEl>
                                          <p:spTgt spid="7">
                                            <p:txEl>
                                              <p:pRg st="9" end="9"/>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xEl>
                                              <p:pRg st="10" end="10"/>
                                            </p:txEl>
                                          </p:spTgt>
                                        </p:tgtEl>
                                        <p:attrNameLst>
                                          <p:attrName>style.visibility</p:attrName>
                                        </p:attrNameLst>
                                      </p:cBhvr>
                                      <p:to>
                                        <p:strVal val="visible"/>
                                      </p:to>
                                    </p:set>
                                    <p:animEffect transition="in" filter="fade">
                                      <p:cBhvr>
                                        <p:cTn id="25" dur="500"/>
                                        <p:tgtEl>
                                          <p:spTgt spid="7">
                                            <p:txEl>
                                              <p:pRg st="10" end="1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US" dirty="0"/>
              <a:t>Spectrum variation</a:t>
            </a:r>
            <a:endParaRPr lang="en-GB" dirty="0"/>
          </a:p>
        </p:txBody>
      </p:sp>
      <p:pic>
        <p:nvPicPr>
          <p:cNvPr id="4" name="Picture 3" descr="A screenshot of a computer game&#10;&#10;AI-generated content may be incorrect.">
            <a:extLst>
              <a:ext uri="{FF2B5EF4-FFF2-40B4-BE49-F238E27FC236}">
                <a16:creationId xmlns:a16="http://schemas.microsoft.com/office/drawing/2014/main" id="{8DC5AA00-9373-DE79-CBC7-CC76A94300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51430"/>
            <a:ext cx="8228571" cy="5760000"/>
          </a:xfrm>
          <a:prstGeom prst="rect">
            <a:avLst/>
          </a:prstGeom>
        </p:spPr>
      </p:pic>
    </p:spTree>
    <p:extLst>
      <p:ext uri="{BB962C8B-B14F-4D97-AF65-F5344CB8AC3E}">
        <p14:creationId xmlns:p14="http://schemas.microsoft.com/office/powerpoint/2010/main" val="30949678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US" dirty="0"/>
              <a:t>Strong absorbers: B</a:t>
            </a:r>
            <a:endParaRPr lang="en-GB" dirty="0"/>
          </a:p>
        </p:txBody>
      </p:sp>
      <p:pic>
        <p:nvPicPr>
          <p:cNvPr id="4" name="Picture 3" descr="A graph of different colored lines&#10;&#10;AI-generated content may be incorrect.">
            <a:extLst>
              <a:ext uri="{FF2B5EF4-FFF2-40B4-BE49-F238E27FC236}">
                <a16:creationId xmlns:a16="http://schemas.microsoft.com/office/drawing/2014/main" id="{0FEC3132-71D1-F18C-6377-F25EB9B603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51430"/>
            <a:ext cx="8228571" cy="5760000"/>
          </a:xfrm>
          <a:prstGeom prst="rect">
            <a:avLst/>
          </a:prstGeom>
        </p:spPr>
      </p:pic>
    </p:spTree>
    <p:extLst>
      <p:ext uri="{BB962C8B-B14F-4D97-AF65-F5344CB8AC3E}">
        <p14:creationId xmlns:p14="http://schemas.microsoft.com/office/powerpoint/2010/main" val="5577393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US" dirty="0"/>
              <a:t>Strong absorbers: B</a:t>
            </a:r>
            <a:endParaRPr lang="en-GB" dirty="0"/>
          </a:p>
        </p:txBody>
      </p:sp>
      <p:pic>
        <p:nvPicPr>
          <p:cNvPr id="4" name="Picture 3" descr="A screenshot of a graph&#10;&#10;AI-generated content may be incorrect.">
            <a:extLst>
              <a:ext uri="{FF2B5EF4-FFF2-40B4-BE49-F238E27FC236}">
                <a16:creationId xmlns:a16="http://schemas.microsoft.com/office/drawing/2014/main" id="{2C9916D9-51E4-8A2B-2B31-4C37F24F7F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51430"/>
            <a:ext cx="8228571" cy="5760000"/>
          </a:xfrm>
          <a:prstGeom prst="rect">
            <a:avLst/>
          </a:prstGeom>
        </p:spPr>
      </p:pic>
    </p:spTree>
    <p:extLst>
      <p:ext uri="{BB962C8B-B14F-4D97-AF65-F5344CB8AC3E}">
        <p14:creationId xmlns:p14="http://schemas.microsoft.com/office/powerpoint/2010/main" val="27227643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US" dirty="0"/>
              <a:t>Strong absorbers: B</a:t>
            </a:r>
            <a:endParaRPr lang="en-GB" dirty="0"/>
          </a:p>
        </p:txBody>
      </p:sp>
      <p:pic>
        <p:nvPicPr>
          <p:cNvPr id="4" name="Picture 3" descr="A screenshot of a computer screen&#10;&#10;AI-generated content may be incorrect.">
            <a:extLst>
              <a:ext uri="{FF2B5EF4-FFF2-40B4-BE49-F238E27FC236}">
                <a16:creationId xmlns:a16="http://schemas.microsoft.com/office/drawing/2014/main" id="{1CF89D64-058B-572D-2F19-A9B72D8E88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51430"/>
            <a:ext cx="8228571" cy="5760000"/>
          </a:xfrm>
          <a:prstGeom prst="rect">
            <a:avLst/>
          </a:prstGeom>
        </p:spPr>
      </p:pic>
    </p:spTree>
    <p:extLst>
      <p:ext uri="{BB962C8B-B14F-4D97-AF65-F5344CB8AC3E}">
        <p14:creationId xmlns:p14="http://schemas.microsoft.com/office/powerpoint/2010/main" val="20799723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US" dirty="0"/>
              <a:t>Strong absorbers: B</a:t>
            </a:r>
            <a:endParaRPr lang="en-GB" dirty="0"/>
          </a:p>
        </p:txBody>
      </p:sp>
      <p:pic>
        <p:nvPicPr>
          <p:cNvPr id="4" name="Picture 3" descr="A screen shot of a computer&#10;&#10;AI-generated content may be incorrect.">
            <a:extLst>
              <a:ext uri="{FF2B5EF4-FFF2-40B4-BE49-F238E27FC236}">
                <a16:creationId xmlns:a16="http://schemas.microsoft.com/office/drawing/2014/main" id="{C2CD03F2-2680-5F42-2F62-7D2BB59819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51430"/>
            <a:ext cx="8228571" cy="5760000"/>
          </a:xfrm>
          <a:prstGeom prst="rect">
            <a:avLst/>
          </a:prstGeom>
        </p:spPr>
      </p:pic>
    </p:spTree>
    <p:extLst>
      <p:ext uri="{BB962C8B-B14F-4D97-AF65-F5344CB8AC3E}">
        <p14:creationId xmlns:p14="http://schemas.microsoft.com/office/powerpoint/2010/main" val="8125843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US" dirty="0"/>
              <a:t>Strong absorbers: B</a:t>
            </a:r>
            <a:endParaRPr lang="en-GB" dirty="0"/>
          </a:p>
        </p:txBody>
      </p:sp>
      <p:pic>
        <p:nvPicPr>
          <p:cNvPr id="4" name="Picture 3" descr="A screenshot of a computer game&#10;&#10;AI-generated content may be incorrect.">
            <a:extLst>
              <a:ext uri="{FF2B5EF4-FFF2-40B4-BE49-F238E27FC236}">
                <a16:creationId xmlns:a16="http://schemas.microsoft.com/office/drawing/2014/main" id="{C9080216-CFB2-7DE3-FEB9-5396170152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51430"/>
            <a:ext cx="8228571" cy="5760000"/>
          </a:xfrm>
          <a:prstGeom prst="rect">
            <a:avLst/>
          </a:prstGeom>
        </p:spPr>
      </p:pic>
    </p:spTree>
    <p:extLst>
      <p:ext uri="{BB962C8B-B14F-4D97-AF65-F5344CB8AC3E}">
        <p14:creationId xmlns:p14="http://schemas.microsoft.com/office/powerpoint/2010/main" val="18470541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US" dirty="0"/>
              <a:t>Strong absorbers: B</a:t>
            </a:r>
            <a:endParaRPr lang="en-GB" dirty="0"/>
          </a:p>
        </p:txBody>
      </p:sp>
      <p:pic>
        <p:nvPicPr>
          <p:cNvPr id="4" name="Picture 3" descr="A screenshot of a video game&#10;&#10;AI-generated content may be incorrect.">
            <a:extLst>
              <a:ext uri="{FF2B5EF4-FFF2-40B4-BE49-F238E27FC236}">
                <a16:creationId xmlns:a16="http://schemas.microsoft.com/office/drawing/2014/main" id="{D1A81BD9-40CC-E45A-AEA8-E27107265C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51430"/>
            <a:ext cx="8228571" cy="5760000"/>
          </a:xfrm>
          <a:prstGeom prst="rect">
            <a:avLst/>
          </a:prstGeom>
        </p:spPr>
      </p:pic>
    </p:spTree>
    <p:extLst>
      <p:ext uri="{BB962C8B-B14F-4D97-AF65-F5344CB8AC3E}">
        <p14:creationId xmlns:p14="http://schemas.microsoft.com/office/powerpoint/2010/main" val="5961199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US" dirty="0"/>
              <a:t>Strong absorber: B (borosilicate)</a:t>
            </a:r>
            <a:endParaRPr lang="en-GB" dirty="0"/>
          </a:p>
        </p:txBody>
      </p:sp>
      <p:pic>
        <p:nvPicPr>
          <p:cNvPr id="4" name="Picture 3" descr="A screenshot of a computer game&#10;&#10;AI-generated content may be incorrect.">
            <a:extLst>
              <a:ext uri="{FF2B5EF4-FFF2-40B4-BE49-F238E27FC236}">
                <a16:creationId xmlns:a16="http://schemas.microsoft.com/office/drawing/2014/main" id="{0AAB8E43-ADF3-B27C-F755-201A48090E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51430"/>
            <a:ext cx="8228571" cy="5760000"/>
          </a:xfrm>
          <a:prstGeom prst="rect">
            <a:avLst/>
          </a:prstGeom>
        </p:spPr>
      </p:pic>
    </p:spTree>
    <p:extLst>
      <p:ext uri="{BB962C8B-B14F-4D97-AF65-F5344CB8AC3E}">
        <p14:creationId xmlns:p14="http://schemas.microsoft.com/office/powerpoint/2010/main" val="13589649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US" dirty="0"/>
              <a:t>Strong absorbers: B</a:t>
            </a:r>
            <a:endParaRPr lang="en-GB" dirty="0"/>
          </a:p>
        </p:txBody>
      </p:sp>
      <p:pic>
        <p:nvPicPr>
          <p:cNvPr id="4" name="Picture 3" descr="A screenshot of a computer&#10;&#10;AI-generated content may be incorrect.">
            <a:extLst>
              <a:ext uri="{FF2B5EF4-FFF2-40B4-BE49-F238E27FC236}">
                <a16:creationId xmlns:a16="http://schemas.microsoft.com/office/drawing/2014/main" id="{F4615290-0B1E-FD6E-39CE-21C59C30D3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51430"/>
            <a:ext cx="8228571" cy="5760000"/>
          </a:xfrm>
          <a:prstGeom prst="rect">
            <a:avLst/>
          </a:prstGeom>
        </p:spPr>
      </p:pic>
    </p:spTree>
    <p:extLst>
      <p:ext uri="{BB962C8B-B14F-4D97-AF65-F5344CB8AC3E}">
        <p14:creationId xmlns:p14="http://schemas.microsoft.com/office/powerpoint/2010/main" val="17025534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US" dirty="0"/>
              <a:t>Strong absorbers: B, Gd, Cu</a:t>
            </a:r>
            <a:endParaRPr lang="en-GB" dirty="0"/>
          </a:p>
        </p:txBody>
      </p:sp>
      <p:pic>
        <p:nvPicPr>
          <p:cNvPr id="4" name="Picture 3" descr="A screen shot of a computer&#10;&#10;AI-generated content may be incorrect.">
            <a:extLst>
              <a:ext uri="{FF2B5EF4-FFF2-40B4-BE49-F238E27FC236}">
                <a16:creationId xmlns:a16="http://schemas.microsoft.com/office/drawing/2014/main" id="{8F16D58F-17E5-09DF-8AD7-AA0350E448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51430"/>
            <a:ext cx="8228571" cy="5760000"/>
          </a:xfrm>
          <a:prstGeom prst="rect">
            <a:avLst/>
          </a:prstGeom>
        </p:spPr>
      </p:pic>
    </p:spTree>
    <p:extLst>
      <p:ext uri="{BB962C8B-B14F-4D97-AF65-F5344CB8AC3E}">
        <p14:creationId xmlns:p14="http://schemas.microsoft.com/office/powerpoint/2010/main" val="4195864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67719-FD89-465E-F9F4-905CE83E085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E404A06-6F21-6F77-D264-80C237841BB2}"/>
              </a:ext>
            </a:extLst>
          </p:cNvPr>
          <p:cNvSpPr>
            <a:spLocks noGrp="1"/>
          </p:cNvSpPr>
          <p:nvPr>
            <p:ph type="title"/>
          </p:nvPr>
        </p:nvSpPr>
        <p:spPr>
          <a:xfrm>
            <a:off x="398360" y="189574"/>
            <a:ext cx="8628062" cy="652759"/>
          </a:xfrm>
        </p:spPr>
        <p:txBody>
          <a:bodyPr/>
          <a:lstStyle/>
          <a:p>
            <a:r>
              <a:rPr lang="en-US" dirty="0"/>
              <a:t>Now – Bird’s eye view</a:t>
            </a:r>
            <a:endParaRPr lang="en-GB" noProof="0" dirty="0"/>
          </a:p>
        </p:txBody>
      </p:sp>
      <p:sp>
        <p:nvSpPr>
          <p:cNvPr id="3" name="Tijdelijke aanduiding voor tekst 2">
            <a:extLst>
              <a:ext uri="{FF2B5EF4-FFF2-40B4-BE49-F238E27FC236}">
                <a16:creationId xmlns:a16="http://schemas.microsoft.com/office/drawing/2014/main" id="{0DEAB42D-FAF5-1965-74EC-68FBEF80616C}"/>
              </a:ext>
            </a:extLst>
          </p:cNvPr>
          <p:cNvSpPr>
            <a:spLocks noGrp="1"/>
          </p:cNvSpPr>
          <p:nvPr>
            <p:ph type="body" sz="half" idx="2"/>
          </p:nvPr>
        </p:nvSpPr>
        <p:spPr>
          <a:xfrm>
            <a:off x="424497" y="891378"/>
            <a:ext cx="10856278" cy="5531173"/>
          </a:xfrm>
        </p:spPr>
        <p:txBody>
          <a:bodyPr>
            <a:normAutofit fontScale="85000" lnSpcReduction="20000"/>
          </a:bodyPr>
          <a:lstStyle/>
          <a:p>
            <a:r>
              <a:rPr lang="en-US" b="1" dirty="0">
                <a:solidFill>
                  <a:srgbClr val="FFC000"/>
                </a:solidFill>
              </a:rPr>
              <a:t>2024</a:t>
            </a:r>
            <a:r>
              <a:rPr lang="en-US" dirty="0">
                <a:solidFill>
                  <a:schemeClr val="accent1"/>
                </a:solidFill>
              </a:rPr>
              <a:t>	ENDF/B-VIII.1 released</a:t>
            </a:r>
          </a:p>
          <a:p>
            <a:r>
              <a:rPr lang="en-US" b="1" dirty="0">
                <a:solidFill>
                  <a:srgbClr val="FFC000"/>
                </a:solidFill>
              </a:rPr>
              <a:t>2025</a:t>
            </a:r>
            <a:r>
              <a:rPr lang="en-US" dirty="0">
                <a:solidFill>
                  <a:schemeClr val="accent1"/>
                </a:solidFill>
              </a:rPr>
              <a:t>	JEFF-4.0 released</a:t>
            </a:r>
          </a:p>
          <a:p>
            <a:r>
              <a:rPr lang="en-US" b="1" dirty="0">
                <a:solidFill>
                  <a:srgbClr val="FFC000"/>
                </a:solidFill>
              </a:rPr>
              <a:t>2026?</a:t>
            </a:r>
            <a:r>
              <a:rPr lang="en-US" dirty="0">
                <a:solidFill>
                  <a:schemeClr val="accent1"/>
                </a:solidFill>
              </a:rPr>
              <a:t>	NDS special issue ENDF/B-VIII.1</a:t>
            </a:r>
          </a:p>
          <a:p>
            <a:r>
              <a:rPr lang="en-US" b="1" dirty="0">
                <a:solidFill>
                  <a:srgbClr val="FFC000"/>
                </a:solidFill>
              </a:rPr>
              <a:t>2027?</a:t>
            </a:r>
            <a:r>
              <a:rPr lang="en-US" dirty="0">
                <a:solidFill>
                  <a:schemeClr val="accent1"/>
                </a:solidFill>
              </a:rPr>
              <a:t>	EPJ paper on JEFF-3.3</a:t>
            </a:r>
          </a:p>
          <a:p>
            <a:endParaRPr lang="en-GB" noProof="0" dirty="0"/>
          </a:p>
          <a:p>
            <a:pPr marL="285750" indent="-285750">
              <a:spcBef>
                <a:spcPts val="600"/>
              </a:spcBef>
              <a:buFont typeface="Wingdings" panose="05000000000000000000" pitchFamily="2" charset="2"/>
              <a:buChar char="ü"/>
            </a:pPr>
            <a:r>
              <a:rPr lang="en-US" dirty="0">
                <a:solidFill>
                  <a:srgbClr val="FFC000"/>
                </a:solidFill>
              </a:rPr>
              <a:t>2530 </a:t>
            </a:r>
            <a:r>
              <a:rPr lang="en-US" dirty="0">
                <a:solidFill>
                  <a:srgbClr val="FFC000"/>
                </a:solidFill>
                <a:sym typeface="Symbol" panose="05050102010706020507" pitchFamily="18" charset="2"/>
              </a:rPr>
              <a:t> </a:t>
            </a:r>
            <a:r>
              <a:rPr lang="en-US" dirty="0">
                <a:solidFill>
                  <a:schemeClr val="accent1"/>
                </a:solidFill>
                <a:sym typeface="Symbol" panose="05050102010706020507" pitchFamily="18" charset="2"/>
              </a:rPr>
              <a:t>3192</a:t>
            </a:r>
            <a:r>
              <a:rPr lang="en-US" dirty="0">
                <a:solidFill>
                  <a:schemeClr val="accent1"/>
                </a:solidFill>
              </a:rPr>
              <a:t> criticality safety benchmarks; independent of code, processing, institute</a:t>
            </a:r>
          </a:p>
          <a:p>
            <a:pPr marL="285750" indent="-285750">
              <a:spcBef>
                <a:spcPts val="600"/>
              </a:spcBef>
              <a:buFont typeface="Wingdings" panose="05000000000000000000" pitchFamily="2" charset="2"/>
              <a:buChar char="ü"/>
            </a:pPr>
            <a:r>
              <a:rPr lang="en-US" dirty="0">
                <a:solidFill>
                  <a:schemeClr val="accent1"/>
                </a:solidFill>
              </a:rPr>
              <a:t>Shielding: Fission source: + PCA Replica, ORNL PCA</a:t>
            </a:r>
          </a:p>
          <a:p>
            <a:pPr marL="285750" indent="-285750">
              <a:spcBef>
                <a:spcPts val="600"/>
              </a:spcBef>
              <a:buFont typeface="Wingdings" panose="05000000000000000000" pitchFamily="2" charset="2"/>
              <a:buChar char="ü"/>
            </a:pPr>
            <a:r>
              <a:rPr lang="en-GB" dirty="0">
                <a:solidFill>
                  <a:srgbClr val="FFC000"/>
                </a:solidFill>
              </a:rPr>
              <a:t>Delayed neutron </a:t>
            </a:r>
            <a:r>
              <a:rPr lang="en-GB" dirty="0">
                <a:solidFill>
                  <a:srgbClr val="FFC000"/>
                </a:solidFill>
                <a:sym typeface="Symbol" panose="05050102010706020507" pitchFamily="18" charset="2"/>
              </a:rPr>
              <a:t> </a:t>
            </a:r>
            <a:r>
              <a:rPr lang="en-GB" dirty="0">
                <a:solidFill>
                  <a:schemeClr val="accent1"/>
                </a:solidFill>
                <a:sym typeface="Symbol" panose="05050102010706020507" pitchFamily="18" charset="2"/>
              </a:rPr>
              <a:t>kinetic parameters</a:t>
            </a:r>
            <a:endParaRPr lang="en-GB" dirty="0">
              <a:solidFill>
                <a:schemeClr val="accent1"/>
              </a:solidFill>
            </a:endParaRPr>
          </a:p>
          <a:p>
            <a:pPr marL="285750" indent="-285750">
              <a:spcBef>
                <a:spcPts val="600"/>
              </a:spcBef>
              <a:buFont typeface="Wingdings" panose="05000000000000000000" pitchFamily="2" charset="2"/>
              <a:buChar char="ü"/>
            </a:pPr>
            <a:r>
              <a:rPr lang="en-GB" dirty="0">
                <a:solidFill>
                  <a:schemeClr val="accent1"/>
                </a:solidFill>
              </a:rPr>
              <a:t>Reaction rates: + FCA (fast) and Venus-F, Dimple (thermal)</a:t>
            </a:r>
          </a:p>
          <a:p>
            <a:pPr marL="285750" indent="-285750">
              <a:spcBef>
                <a:spcPts val="600"/>
              </a:spcBef>
              <a:buFont typeface="Wingdings" panose="05000000000000000000" pitchFamily="2" charset="2"/>
              <a:buChar char="ü"/>
            </a:pPr>
            <a:r>
              <a:rPr lang="en-GB" dirty="0">
                <a:solidFill>
                  <a:schemeClr val="accent1"/>
                </a:solidFill>
              </a:rPr>
              <a:t>Power maps (Watts Bar benchmark, NPPs)</a:t>
            </a:r>
          </a:p>
          <a:p>
            <a:pPr marL="285750" indent="-285750">
              <a:spcBef>
                <a:spcPts val="600"/>
              </a:spcBef>
              <a:buFont typeface="Wingdings" panose="05000000000000000000" pitchFamily="2" charset="2"/>
              <a:buChar char="ü"/>
            </a:pPr>
            <a:r>
              <a:rPr lang="en-GB" dirty="0">
                <a:solidFill>
                  <a:schemeClr val="accent1"/>
                </a:solidFill>
              </a:rPr>
              <a:t>Critical measurements and boron concentration (NPPs Sizewell B, </a:t>
            </a:r>
            <a:r>
              <a:rPr lang="en-GB" dirty="0" err="1">
                <a:solidFill>
                  <a:schemeClr val="accent1"/>
                </a:solidFill>
              </a:rPr>
              <a:t>Tihange</a:t>
            </a:r>
            <a:r>
              <a:rPr lang="en-GB" dirty="0">
                <a:solidFill>
                  <a:schemeClr val="accent1"/>
                </a:solidFill>
              </a:rPr>
              <a:t>, Doel)</a:t>
            </a:r>
          </a:p>
          <a:p>
            <a:pPr marL="285750" indent="-285750">
              <a:spcBef>
                <a:spcPts val="600"/>
              </a:spcBef>
              <a:buFont typeface="Wingdings" panose="05000000000000000000" pitchFamily="2" charset="2"/>
              <a:buChar char="ü"/>
            </a:pPr>
            <a:r>
              <a:rPr lang="en-GB" dirty="0">
                <a:solidFill>
                  <a:schemeClr val="accent1"/>
                </a:solidFill>
              </a:rPr>
              <a:t>Depletion (Duke benchmark, NPPs </a:t>
            </a:r>
            <a:r>
              <a:rPr lang="en-GB" dirty="0" err="1">
                <a:solidFill>
                  <a:schemeClr val="accent1"/>
                </a:solidFill>
              </a:rPr>
              <a:t>Fessenheim</a:t>
            </a:r>
            <a:r>
              <a:rPr lang="en-GB" dirty="0">
                <a:solidFill>
                  <a:schemeClr val="accent1"/>
                </a:solidFill>
              </a:rPr>
              <a:t>, Almaraz-2, Turkey Point-3)</a:t>
            </a:r>
          </a:p>
          <a:p>
            <a:pPr marL="285750" indent="-285750">
              <a:spcBef>
                <a:spcPts val="600"/>
              </a:spcBef>
              <a:buFont typeface="Wingdings" panose="05000000000000000000" pitchFamily="2" charset="2"/>
              <a:buChar char="ü"/>
            </a:pPr>
            <a:r>
              <a:rPr lang="en-GB" dirty="0">
                <a:solidFill>
                  <a:schemeClr val="accent1"/>
                </a:solidFill>
              </a:rPr>
              <a:t>Decay heat</a:t>
            </a:r>
          </a:p>
          <a:p>
            <a:pPr marL="285750" indent="-285750">
              <a:spcBef>
                <a:spcPts val="600"/>
              </a:spcBef>
              <a:buFont typeface="Wingdings" panose="05000000000000000000" pitchFamily="2" charset="2"/>
              <a:buChar char="ü"/>
            </a:pPr>
            <a:r>
              <a:rPr lang="en-GB" dirty="0">
                <a:solidFill>
                  <a:schemeClr val="accent1"/>
                </a:solidFill>
              </a:rPr>
              <a:t>MACS</a:t>
            </a:r>
          </a:p>
          <a:p>
            <a:pPr marL="285750" indent="-285750">
              <a:spcBef>
                <a:spcPts val="600"/>
              </a:spcBef>
              <a:buFont typeface="Wingdings" panose="05000000000000000000" pitchFamily="2" charset="2"/>
              <a:buChar char="ü"/>
            </a:pPr>
            <a:r>
              <a:rPr lang="en-GB" dirty="0">
                <a:solidFill>
                  <a:schemeClr val="accent1"/>
                </a:solidFill>
              </a:rPr>
              <a:t>Gamma production</a:t>
            </a:r>
          </a:p>
          <a:p>
            <a:endParaRPr lang="en-GB" noProof="0" dirty="0"/>
          </a:p>
        </p:txBody>
      </p:sp>
      <p:sp>
        <p:nvSpPr>
          <p:cNvPr id="4" name="Tijdelijke aanduiding voor datum 3">
            <a:extLst>
              <a:ext uri="{FF2B5EF4-FFF2-40B4-BE49-F238E27FC236}">
                <a16:creationId xmlns:a16="http://schemas.microsoft.com/office/drawing/2014/main" id="{1F465FAE-EC75-85CD-A3C0-39F859537A35}"/>
              </a:ext>
            </a:extLst>
          </p:cNvPr>
          <p:cNvSpPr>
            <a:spLocks noGrp="1"/>
          </p:cNvSpPr>
          <p:nvPr>
            <p:ph type="dt" sz="half" idx="10"/>
          </p:nvPr>
        </p:nvSpPr>
        <p:spPr/>
        <p:txBody>
          <a:bodyPr/>
          <a:lstStyle/>
          <a:p>
            <a:r>
              <a:rPr lang="nl-NL" dirty="0"/>
              <a:t>13-3-2026</a:t>
            </a:r>
          </a:p>
        </p:txBody>
      </p:sp>
      <p:sp>
        <p:nvSpPr>
          <p:cNvPr id="5" name="Tijdelijke aanduiding voor voettekst 4">
            <a:extLst>
              <a:ext uri="{FF2B5EF4-FFF2-40B4-BE49-F238E27FC236}">
                <a16:creationId xmlns:a16="http://schemas.microsoft.com/office/drawing/2014/main" id="{AB809777-966B-B80F-B5E6-2178D1FDB62F}"/>
              </a:ext>
            </a:extLst>
          </p:cNvPr>
          <p:cNvSpPr>
            <a:spLocks noGrp="1"/>
          </p:cNvSpPr>
          <p:nvPr>
            <p:ph type="ftr" sz="quarter" idx="11"/>
          </p:nvPr>
        </p:nvSpPr>
        <p:spPr/>
        <p:txBody>
          <a:bodyPr/>
          <a:lstStyle/>
          <a:p>
            <a:r>
              <a:rPr lang="en-GB" dirty="0"/>
              <a:t>Benchmarking and validation of nuclear data</a:t>
            </a:r>
            <a:endParaRPr lang="nl-NL" dirty="0"/>
          </a:p>
        </p:txBody>
      </p:sp>
      <p:sp>
        <p:nvSpPr>
          <p:cNvPr id="6" name="Tijdelijke aanduiding voor dianummer 5">
            <a:extLst>
              <a:ext uri="{FF2B5EF4-FFF2-40B4-BE49-F238E27FC236}">
                <a16:creationId xmlns:a16="http://schemas.microsoft.com/office/drawing/2014/main" id="{32924E58-8D6C-BD46-0751-F2ECFCB2C146}"/>
              </a:ext>
            </a:extLst>
          </p:cNvPr>
          <p:cNvSpPr>
            <a:spLocks noGrp="1"/>
          </p:cNvSpPr>
          <p:nvPr>
            <p:ph type="sldNum" sz="quarter" idx="12"/>
          </p:nvPr>
        </p:nvSpPr>
        <p:spPr/>
        <p:txBody>
          <a:bodyPr/>
          <a:lstStyle/>
          <a:p>
            <a:fld id="{A54F5C66-33D8-4556-8B7A-23AD68C3AE88}" type="slidenum">
              <a:rPr lang="nl-NL" smtClean="0"/>
              <a:t>5</a:t>
            </a:fld>
            <a:endParaRPr lang="nl-NL" dirty="0"/>
          </a:p>
        </p:txBody>
      </p:sp>
      <p:pic>
        <p:nvPicPr>
          <p:cNvPr id="7" name="Picture 6" descr="A grid with a blue line&#10;&#10;AI-generated content may be incorrect.">
            <a:extLst>
              <a:ext uri="{FF2B5EF4-FFF2-40B4-BE49-F238E27FC236}">
                <a16:creationId xmlns:a16="http://schemas.microsoft.com/office/drawing/2014/main" id="{23936ED6-16DE-DBEB-A029-B34B5B7CA2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95206" y="4483733"/>
            <a:ext cx="1763074" cy="1766517"/>
          </a:xfrm>
          <a:prstGeom prst="rect">
            <a:avLst/>
          </a:prstGeom>
        </p:spPr>
      </p:pic>
      <p:pic>
        <p:nvPicPr>
          <p:cNvPr id="10" name="Picture 9" descr="A screenshot of a computer screen&#10;&#10;AI-generated content may be incorrect.">
            <a:extLst>
              <a:ext uri="{FF2B5EF4-FFF2-40B4-BE49-F238E27FC236}">
                <a16:creationId xmlns:a16="http://schemas.microsoft.com/office/drawing/2014/main" id="{A718094F-4FF7-A153-68C0-018B81F520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0190" y="189574"/>
            <a:ext cx="5950585" cy="4164965"/>
          </a:xfrm>
          <a:prstGeom prst="rect">
            <a:avLst/>
          </a:prstGeom>
          <a:solidFill>
            <a:srgbClr val="F6F6EC"/>
          </a:solidFill>
        </p:spPr>
      </p:pic>
    </p:spTree>
    <p:extLst>
      <p:ext uri="{BB962C8B-B14F-4D97-AF65-F5344CB8AC3E}">
        <p14:creationId xmlns:p14="http://schemas.microsoft.com/office/powerpoint/2010/main" val="1104218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fade">
                                      <p:cBhvr>
                                        <p:cTn id="16" dur="500"/>
                                        <p:tgtEl>
                                          <p:spTgt spid="3">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Effect transition="in" filter="fade">
                                      <p:cBhvr>
                                        <p:cTn id="19" dur="500"/>
                                        <p:tgtEl>
                                          <p:spTgt spid="3">
                                            <p:txEl>
                                              <p:pRg st="9" end="9"/>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fade">
                                      <p:cBhvr>
                                        <p:cTn id="22" dur="500"/>
                                        <p:tgtEl>
                                          <p:spTgt spid="3">
                                            <p:txEl>
                                              <p:pRg st="10" end="1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animEffect transition="in" filter="fade">
                                      <p:cBhvr>
                                        <p:cTn id="25" dur="500"/>
                                        <p:tgtEl>
                                          <p:spTgt spid="3">
                                            <p:txEl>
                                              <p:pRg st="11" end="1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2" end="12"/>
                                            </p:txEl>
                                          </p:spTgt>
                                        </p:tgtEl>
                                        <p:attrNameLst>
                                          <p:attrName>style.visibility</p:attrName>
                                        </p:attrNameLst>
                                      </p:cBhvr>
                                      <p:to>
                                        <p:strVal val="visible"/>
                                      </p:to>
                                    </p:set>
                                    <p:animEffect transition="in" filter="fade">
                                      <p:cBhvr>
                                        <p:cTn id="28" dur="500"/>
                                        <p:tgtEl>
                                          <p:spTgt spid="3">
                                            <p:txEl>
                                              <p:pRg st="12" end="1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animEffect transition="in" filter="fade">
                                      <p:cBhvr>
                                        <p:cTn id="31" dur="500"/>
                                        <p:tgtEl>
                                          <p:spTgt spid="3">
                                            <p:txEl>
                                              <p:pRg st="13" end="13"/>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14" end="14"/>
                                            </p:txEl>
                                          </p:spTgt>
                                        </p:tgtEl>
                                        <p:attrNameLst>
                                          <p:attrName>style.visibility</p:attrName>
                                        </p:attrNameLst>
                                      </p:cBhvr>
                                      <p:to>
                                        <p:strVal val="visible"/>
                                      </p:to>
                                    </p:set>
                                    <p:animEffect transition="in" filter="fade">
                                      <p:cBhvr>
                                        <p:cTn id="34" dur="500"/>
                                        <p:tgtEl>
                                          <p:spTgt spid="3">
                                            <p:txEl>
                                              <p:pRg st="14" end="1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US" dirty="0"/>
              <a:t>Strong absorbers: B, </a:t>
            </a:r>
            <a:r>
              <a:rPr lang="en-US" dirty="0" err="1"/>
              <a:t>Sm</a:t>
            </a:r>
            <a:endParaRPr lang="en-GB" dirty="0"/>
          </a:p>
        </p:txBody>
      </p:sp>
      <p:pic>
        <p:nvPicPr>
          <p:cNvPr id="4" name="Picture 3" descr="A screenshot of a computer screen&#10;&#10;AI-generated content may be incorrect.">
            <a:extLst>
              <a:ext uri="{FF2B5EF4-FFF2-40B4-BE49-F238E27FC236}">
                <a16:creationId xmlns:a16="http://schemas.microsoft.com/office/drawing/2014/main" id="{8DE496EE-6D6E-8CEF-8409-F6B3842A2B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51430"/>
            <a:ext cx="8228571" cy="5760000"/>
          </a:xfrm>
          <a:prstGeom prst="rect">
            <a:avLst/>
          </a:prstGeom>
        </p:spPr>
      </p:pic>
    </p:spTree>
    <p:extLst>
      <p:ext uri="{BB962C8B-B14F-4D97-AF65-F5344CB8AC3E}">
        <p14:creationId xmlns:p14="http://schemas.microsoft.com/office/powerpoint/2010/main" val="6969555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US" dirty="0"/>
              <a:t>Strong absorbers: Gd</a:t>
            </a:r>
            <a:endParaRPr lang="en-GB" dirty="0"/>
          </a:p>
        </p:txBody>
      </p:sp>
      <p:pic>
        <p:nvPicPr>
          <p:cNvPr id="4" name="Picture 3" descr="A graph of a graph&#10;&#10;AI-generated content may be incorrect.">
            <a:extLst>
              <a:ext uri="{FF2B5EF4-FFF2-40B4-BE49-F238E27FC236}">
                <a16:creationId xmlns:a16="http://schemas.microsoft.com/office/drawing/2014/main" id="{FC4040A6-5B3C-FC77-AD40-C72818D9AF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51430"/>
            <a:ext cx="8228571" cy="5760000"/>
          </a:xfrm>
          <a:prstGeom prst="rect">
            <a:avLst/>
          </a:prstGeom>
        </p:spPr>
      </p:pic>
    </p:spTree>
    <p:extLst>
      <p:ext uri="{BB962C8B-B14F-4D97-AF65-F5344CB8AC3E}">
        <p14:creationId xmlns:p14="http://schemas.microsoft.com/office/powerpoint/2010/main" val="28163970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US" dirty="0"/>
              <a:t>Strong absorbers: Gd</a:t>
            </a:r>
            <a:endParaRPr lang="en-GB" dirty="0"/>
          </a:p>
        </p:txBody>
      </p:sp>
      <p:pic>
        <p:nvPicPr>
          <p:cNvPr id="6" name="Picture 5" descr="A graph of different colored lines&#10;&#10;AI-generated content may be incorrect.">
            <a:extLst>
              <a:ext uri="{FF2B5EF4-FFF2-40B4-BE49-F238E27FC236}">
                <a16:creationId xmlns:a16="http://schemas.microsoft.com/office/drawing/2014/main" id="{C5A552EF-E977-E9B4-D972-456767F31E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51430"/>
            <a:ext cx="8228571" cy="5760000"/>
          </a:xfrm>
          <a:prstGeom prst="rect">
            <a:avLst/>
          </a:prstGeom>
        </p:spPr>
      </p:pic>
    </p:spTree>
    <p:extLst>
      <p:ext uri="{BB962C8B-B14F-4D97-AF65-F5344CB8AC3E}">
        <p14:creationId xmlns:p14="http://schemas.microsoft.com/office/powerpoint/2010/main" val="30730125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 screen&#10;&#10;AI-generated content may be incorrect.">
            <a:extLst>
              <a:ext uri="{FF2B5EF4-FFF2-40B4-BE49-F238E27FC236}">
                <a16:creationId xmlns:a16="http://schemas.microsoft.com/office/drawing/2014/main" id="{7E579DC7-5D68-7167-6F0F-1FB8CEE29C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51430"/>
            <a:ext cx="8228571" cy="5760000"/>
          </a:xfrm>
          <a:prstGeom prst="rect">
            <a:avLst/>
          </a:prstGeom>
        </p:spPr>
      </p:pic>
      <p:sp>
        <p:nvSpPr>
          <p:cNvPr id="7" name="Titel 1">
            <a:extLst>
              <a:ext uri="{FF2B5EF4-FFF2-40B4-BE49-F238E27FC236}">
                <a16:creationId xmlns:a16="http://schemas.microsoft.com/office/drawing/2014/main" id="{5DB7FA0B-7068-3996-EB06-5552366E743E}"/>
              </a:ext>
            </a:extLst>
          </p:cNvPr>
          <p:cNvSpPr>
            <a:spLocks noGrp="1"/>
          </p:cNvSpPr>
          <p:nvPr>
            <p:ph type="title"/>
          </p:nvPr>
        </p:nvSpPr>
        <p:spPr>
          <a:xfrm>
            <a:off x="404973" y="271873"/>
            <a:ext cx="7296219" cy="579557"/>
          </a:xfrm>
        </p:spPr>
        <p:txBody>
          <a:bodyPr/>
          <a:lstStyle/>
          <a:p>
            <a:r>
              <a:rPr lang="en-US" dirty="0"/>
              <a:t>Strong absorbers: Gd</a:t>
            </a:r>
            <a:endParaRPr lang="en-GB" dirty="0"/>
          </a:p>
        </p:txBody>
      </p:sp>
    </p:spTree>
    <p:extLst>
      <p:ext uri="{BB962C8B-B14F-4D97-AF65-F5344CB8AC3E}">
        <p14:creationId xmlns:p14="http://schemas.microsoft.com/office/powerpoint/2010/main" val="41031346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US" dirty="0"/>
              <a:t>Reflectors: Be, graphite</a:t>
            </a:r>
            <a:endParaRPr lang="en-GB" dirty="0"/>
          </a:p>
        </p:txBody>
      </p:sp>
      <p:pic>
        <p:nvPicPr>
          <p:cNvPr id="4" name="Picture 3" descr="A screenshot of a computer screen&#10;&#10;AI-generated content may be incorrect.">
            <a:extLst>
              <a:ext uri="{FF2B5EF4-FFF2-40B4-BE49-F238E27FC236}">
                <a16:creationId xmlns:a16="http://schemas.microsoft.com/office/drawing/2014/main" id="{777B07CA-6360-EEE2-8022-62ADA7A1B1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51430"/>
            <a:ext cx="8228571" cy="5760000"/>
          </a:xfrm>
          <a:prstGeom prst="rect">
            <a:avLst/>
          </a:prstGeom>
        </p:spPr>
      </p:pic>
    </p:spTree>
    <p:extLst>
      <p:ext uri="{BB962C8B-B14F-4D97-AF65-F5344CB8AC3E}">
        <p14:creationId xmlns:p14="http://schemas.microsoft.com/office/powerpoint/2010/main" val="32250339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US" dirty="0"/>
              <a:t>Reflectors: Al</a:t>
            </a:r>
            <a:endParaRPr lang="en-GB" dirty="0"/>
          </a:p>
        </p:txBody>
      </p:sp>
      <p:pic>
        <p:nvPicPr>
          <p:cNvPr id="4" name="Picture 3" descr="A screen shot of a computer screen&#10;&#10;AI-generated content may be incorrect.">
            <a:extLst>
              <a:ext uri="{FF2B5EF4-FFF2-40B4-BE49-F238E27FC236}">
                <a16:creationId xmlns:a16="http://schemas.microsoft.com/office/drawing/2014/main" id="{30E8464D-A38A-73B6-0BB9-692FF182ED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51430"/>
            <a:ext cx="8228571" cy="5760000"/>
          </a:xfrm>
          <a:prstGeom prst="rect">
            <a:avLst/>
          </a:prstGeom>
        </p:spPr>
      </p:pic>
    </p:spTree>
    <p:extLst>
      <p:ext uri="{BB962C8B-B14F-4D97-AF65-F5344CB8AC3E}">
        <p14:creationId xmlns:p14="http://schemas.microsoft.com/office/powerpoint/2010/main" val="13829352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US" dirty="0"/>
              <a:t>Reflectors: V</a:t>
            </a:r>
            <a:endParaRPr lang="en-GB" dirty="0"/>
          </a:p>
        </p:txBody>
      </p:sp>
      <p:pic>
        <p:nvPicPr>
          <p:cNvPr id="4" name="Picture 3" descr="A screenshot of a computer screen&#10;&#10;AI-generated content may be incorrect.">
            <a:extLst>
              <a:ext uri="{FF2B5EF4-FFF2-40B4-BE49-F238E27FC236}">
                <a16:creationId xmlns:a16="http://schemas.microsoft.com/office/drawing/2014/main" id="{2150C7A5-B65E-52B3-1C72-8765A2F2CA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51430"/>
            <a:ext cx="8228571" cy="5760000"/>
          </a:xfrm>
          <a:prstGeom prst="rect">
            <a:avLst/>
          </a:prstGeom>
        </p:spPr>
      </p:pic>
    </p:spTree>
    <p:extLst>
      <p:ext uri="{BB962C8B-B14F-4D97-AF65-F5344CB8AC3E}">
        <p14:creationId xmlns:p14="http://schemas.microsoft.com/office/powerpoint/2010/main" val="12594530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US" dirty="0"/>
              <a:t>Reflectors: Ti</a:t>
            </a:r>
            <a:endParaRPr lang="en-GB" dirty="0"/>
          </a:p>
        </p:txBody>
      </p:sp>
      <p:pic>
        <p:nvPicPr>
          <p:cNvPr id="4" name="Picture 3" descr="A screenshot of a computer screen&#10;&#10;AI-generated content may be incorrect.">
            <a:extLst>
              <a:ext uri="{FF2B5EF4-FFF2-40B4-BE49-F238E27FC236}">
                <a16:creationId xmlns:a16="http://schemas.microsoft.com/office/drawing/2014/main" id="{5D205900-10A7-28CA-C1D3-D475CF8138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51430"/>
            <a:ext cx="8228571" cy="5760000"/>
          </a:xfrm>
          <a:prstGeom prst="rect">
            <a:avLst/>
          </a:prstGeom>
        </p:spPr>
      </p:pic>
    </p:spTree>
    <p:extLst>
      <p:ext uri="{BB962C8B-B14F-4D97-AF65-F5344CB8AC3E}">
        <p14:creationId xmlns:p14="http://schemas.microsoft.com/office/powerpoint/2010/main" val="29193991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US" dirty="0"/>
              <a:t>Reflectors: Steel</a:t>
            </a:r>
            <a:endParaRPr lang="en-GB" dirty="0"/>
          </a:p>
        </p:txBody>
      </p:sp>
      <p:pic>
        <p:nvPicPr>
          <p:cNvPr id="4" name="Picture 3" descr="A screenshot of a computer&#10;&#10;AI-generated content may be incorrect.">
            <a:extLst>
              <a:ext uri="{FF2B5EF4-FFF2-40B4-BE49-F238E27FC236}">
                <a16:creationId xmlns:a16="http://schemas.microsoft.com/office/drawing/2014/main" id="{81BD9BED-F275-DF3E-3D4A-E642152945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51430"/>
            <a:ext cx="8228571" cy="5760000"/>
          </a:xfrm>
          <a:prstGeom prst="rect">
            <a:avLst/>
          </a:prstGeom>
        </p:spPr>
      </p:pic>
    </p:spTree>
    <p:extLst>
      <p:ext uri="{BB962C8B-B14F-4D97-AF65-F5344CB8AC3E}">
        <p14:creationId xmlns:p14="http://schemas.microsoft.com/office/powerpoint/2010/main" val="20452898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US" dirty="0"/>
              <a:t>Reflectors: Steel</a:t>
            </a:r>
            <a:endParaRPr lang="en-GB" dirty="0"/>
          </a:p>
        </p:txBody>
      </p:sp>
      <p:pic>
        <p:nvPicPr>
          <p:cNvPr id="4" name="Picture 3" descr="A screen shot of a graph&#10;&#10;AI-generated content may be incorrect.">
            <a:extLst>
              <a:ext uri="{FF2B5EF4-FFF2-40B4-BE49-F238E27FC236}">
                <a16:creationId xmlns:a16="http://schemas.microsoft.com/office/drawing/2014/main" id="{12554638-4EC8-CF8C-4286-6954AC55AC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51430"/>
            <a:ext cx="8228571" cy="5760000"/>
          </a:xfrm>
          <a:prstGeom prst="rect">
            <a:avLst/>
          </a:prstGeom>
        </p:spPr>
      </p:pic>
    </p:spTree>
    <p:extLst>
      <p:ext uri="{BB962C8B-B14F-4D97-AF65-F5344CB8AC3E}">
        <p14:creationId xmlns:p14="http://schemas.microsoft.com/office/powerpoint/2010/main" val="4060348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0E43B-B797-4363-3C40-623B1B016CF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900DBB2-AFA0-B9B1-B1FF-6ACA4CCA4466}"/>
              </a:ext>
            </a:extLst>
          </p:cNvPr>
          <p:cNvSpPr>
            <a:spLocks noGrp="1"/>
          </p:cNvSpPr>
          <p:nvPr>
            <p:ph type="title"/>
          </p:nvPr>
        </p:nvSpPr>
        <p:spPr>
          <a:xfrm>
            <a:off x="398360" y="189574"/>
            <a:ext cx="9463092" cy="652759"/>
          </a:xfrm>
        </p:spPr>
        <p:txBody>
          <a:bodyPr>
            <a:normAutofit fontScale="90000"/>
          </a:bodyPr>
          <a:lstStyle/>
          <a:p>
            <a:r>
              <a:rPr lang="en-US" noProof="0" dirty="0"/>
              <a:t>Criticality safety: code &amp; processing independence</a:t>
            </a:r>
            <a:endParaRPr lang="en-GB" noProof="0" dirty="0"/>
          </a:p>
        </p:txBody>
      </p:sp>
      <p:sp>
        <p:nvSpPr>
          <p:cNvPr id="3" name="Tijdelijke aanduiding voor tekst 2">
            <a:extLst>
              <a:ext uri="{FF2B5EF4-FFF2-40B4-BE49-F238E27FC236}">
                <a16:creationId xmlns:a16="http://schemas.microsoft.com/office/drawing/2014/main" id="{33700A5F-924F-E1BF-F2D1-3FBBB7D60556}"/>
              </a:ext>
            </a:extLst>
          </p:cNvPr>
          <p:cNvSpPr>
            <a:spLocks noGrp="1"/>
          </p:cNvSpPr>
          <p:nvPr>
            <p:ph type="body" sz="half" idx="2"/>
          </p:nvPr>
        </p:nvSpPr>
        <p:spPr>
          <a:xfrm>
            <a:off x="424497" y="891379"/>
            <a:ext cx="10856278" cy="5115526"/>
          </a:xfrm>
        </p:spPr>
        <p:txBody>
          <a:bodyPr/>
          <a:lstStyle/>
          <a:p>
            <a:endParaRPr lang="en-GB" dirty="0"/>
          </a:p>
          <a:p>
            <a:pPr marL="285750" indent="-285750">
              <a:buFont typeface="Courier New" panose="02070309020205020404" pitchFamily="49" charset="0"/>
              <a:buChar char="o"/>
              <a:tabLst>
                <a:tab pos="1617663" algn="l"/>
              </a:tabLst>
            </a:pPr>
            <a:r>
              <a:rPr lang="en-US" dirty="0"/>
              <a:t>MORET-6	and NJOY2016.78	(IRSN)</a:t>
            </a:r>
          </a:p>
          <a:p>
            <a:pPr marL="285750" indent="-285750">
              <a:buFont typeface="Courier New" panose="02070309020205020404" pitchFamily="49" charset="0"/>
              <a:buChar char="o"/>
              <a:tabLst>
                <a:tab pos="1617663" algn="l"/>
              </a:tabLst>
            </a:pPr>
            <a:r>
              <a:rPr lang="en-US" dirty="0"/>
              <a:t>MONK-12B</a:t>
            </a:r>
            <a:r>
              <a:rPr lang="en-US" b="1" dirty="0"/>
              <a:t>	</a:t>
            </a:r>
            <a:r>
              <a:rPr lang="en-US" dirty="0"/>
              <a:t>and NJOY2016.30	(Amentum)</a:t>
            </a:r>
          </a:p>
          <a:p>
            <a:pPr marL="285750" indent="-285750">
              <a:buFont typeface="Courier New" panose="02070309020205020404" pitchFamily="49" charset="0"/>
              <a:buChar char="o"/>
              <a:tabLst>
                <a:tab pos="1617663" algn="l"/>
              </a:tabLst>
            </a:pPr>
            <a:r>
              <a:rPr lang="en-US" dirty="0"/>
              <a:t>Serpent-2.2.1	and NJOY2016.78	(NEA Data Bank)</a:t>
            </a:r>
          </a:p>
          <a:p>
            <a:pPr marL="285750" indent="-285750">
              <a:buFont typeface="Courier New" panose="02070309020205020404" pitchFamily="49" charset="0"/>
              <a:buChar char="o"/>
              <a:tabLst>
                <a:tab pos="1617663" algn="l"/>
              </a:tabLst>
            </a:pPr>
            <a:r>
              <a:rPr lang="en-US" dirty="0"/>
              <a:t>MCNP-6.2	and NJOY2016.78	(PSI and NRG Pallas)</a:t>
            </a:r>
          </a:p>
          <a:p>
            <a:pPr>
              <a:tabLst>
                <a:tab pos="1617663" algn="l"/>
              </a:tabLst>
            </a:pPr>
            <a:endParaRPr lang="en-US" dirty="0"/>
          </a:p>
          <a:p>
            <a:pPr>
              <a:tabLst>
                <a:tab pos="1617663" algn="l"/>
              </a:tabLst>
            </a:pPr>
            <a:r>
              <a:rPr lang="en-US" dirty="0"/>
              <a:t>Number of cases with good agreement:</a:t>
            </a:r>
          </a:p>
          <a:p>
            <a:pPr marL="742950" lvl="1" indent="-285750">
              <a:buFont typeface="Wingdings" panose="05000000000000000000" pitchFamily="2" charset="2"/>
              <a:buChar char="ü"/>
              <a:tabLst>
                <a:tab pos="1617663" algn="l"/>
              </a:tabLst>
            </a:pPr>
            <a:r>
              <a:rPr lang="en-US" sz="1600" dirty="0"/>
              <a:t>Moret-6 and MCNP-6.2:	900</a:t>
            </a:r>
          </a:p>
          <a:p>
            <a:pPr marL="742950" lvl="1" indent="-285750">
              <a:buFont typeface="Wingdings" panose="05000000000000000000" pitchFamily="2" charset="2"/>
              <a:buChar char="ü"/>
              <a:tabLst>
                <a:tab pos="1617663" algn="l"/>
              </a:tabLst>
            </a:pPr>
            <a:r>
              <a:rPr lang="en-US" sz="1600" dirty="0"/>
              <a:t>Serpent-2.2.1 and MCNP-6.2:	650</a:t>
            </a:r>
          </a:p>
          <a:p>
            <a:pPr marL="742950" lvl="1" indent="-285750">
              <a:buFont typeface="Wingdings" panose="05000000000000000000" pitchFamily="2" charset="2"/>
              <a:buChar char="ü"/>
              <a:tabLst>
                <a:tab pos="1617663" algn="l"/>
              </a:tabLst>
            </a:pPr>
            <a:r>
              <a:rPr lang="en-US" sz="1600" dirty="0"/>
              <a:t>MONK-12B and MCNP-6.2:	600</a:t>
            </a:r>
          </a:p>
          <a:p>
            <a:pPr>
              <a:tabLst>
                <a:tab pos="1617663" algn="l"/>
              </a:tabLst>
            </a:pPr>
            <a:endParaRPr lang="en-US" dirty="0"/>
          </a:p>
          <a:p>
            <a:endParaRPr lang="en-GB" noProof="0" dirty="0"/>
          </a:p>
        </p:txBody>
      </p:sp>
      <p:sp>
        <p:nvSpPr>
          <p:cNvPr id="4" name="Tijdelijke aanduiding voor datum 3">
            <a:extLst>
              <a:ext uri="{FF2B5EF4-FFF2-40B4-BE49-F238E27FC236}">
                <a16:creationId xmlns:a16="http://schemas.microsoft.com/office/drawing/2014/main" id="{93CBF3FE-E491-86D5-01A4-71EE8C22E0A8}"/>
              </a:ext>
            </a:extLst>
          </p:cNvPr>
          <p:cNvSpPr>
            <a:spLocks noGrp="1"/>
          </p:cNvSpPr>
          <p:nvPr>
            <p:ph type="dt" sz="half" idx="10"/>
          </p:nvPr>
        </p:nvSpPr>
        <p:spPr/>
        <p:txBody>
          <a:bodyPr/>
          <a:lstStyle/>
          <a:p>
            <a:r>
              <a:rPr lang="nl-NL" dirty="0"/>
              <a:t>13-3-2026</a:t>
            </a:r>
          </a:p>
        </p:txBody>
      </p:sp>
      <p:sp>
        <p:nvSpPr>
          <p:cNvPr id="5" name="Tijdelijke aanduiding voor voettekst 4">
            <a:extLst>
              <a:ext uri="{FF2B5EF4-FFF2-40B4-BE49-F238E27FC236}">
                <a16:creationId xmlns:a16="http://schemas.microsoft.com/office/drawing/2014/main" id="{80F126D4-4B79-01D9-73BA-FBDC2DFB332C}"/>
              </a:ext>
            </a:extLst>
          </p:cNvPr>
          <p:cNvSpPr>
            <a:spLocks noGrp="1"/>
          </p:cNvSpPr>
          <p:nvPr>
            <p:ph type="ftr" sz="quarter" idx="11"/>
          </p:nvPr>
        </p:nvSpPr>
        <p:spPr/>
        <p:txBody>
          <a:bodyPr/>
          <a:lstStyle/>
          <a:p>
            <a:r>
              <a:rPr lang="en-GB" dirty="0"/>
              <a:t>Benchmarking and validation of nuclear data</a:t>
            </a:r>
            <a:endParaRPr lang="nl-NL" dirty="0"/>
          </a:p>
        </p:txBody>
      </p:sp>
      <p:sp>
        <p:nvSpPr>
          <p:cNvPr id="6" name="Tijdelijke aanduiding voor dianummer 5">
            <a:extLst>
              <a:ext uri="{FF2B5EF4-FFF2-40B4-BE49-F238E27FC236}">
                <a16:creationId xmlns:a16="http://schemas.microsoft.com/office/drawing/2014/main" id="{193A4372-1A7E-A54D-0258-2AF43F31C4BC}"/>
              </a:ext>
            </a:extLst>
          </p:cNvPr>
          <p:cNvSpPr>
            <a:spLocks noGrp="1"/>
          </p:cNvSpPr>
          <p:nvPr>
            <p:ph type="sldNum" sz="quarter" idx="12"/>
          </p:nvPr>
        </p:nvSpPr>
        <p:spPr/>
        <p:txBody>
          <a:bodyPr/>
          <a:lstStyle/>
          <a:p>
            <a:fld id="{A54F5C66-33D8-4556-8B7A-23AD68C3AE88}" type="slidenum">
              <a:rPr lang="nl-NL" smtClean="0"/>
              <a:t>6</a:t>
            </a:fld>
            <a:endParaRPr lang="nl-NL" dirty="0"/>
          </a:p>
        </p:txBody>
      </p:sp>
      <p:pic>
        <p:nvPicPr>
          <p:cNvPr id="8" name="Picture 7" descr="A red line on a black background&#10;&#10;AI-generated content may be incorrect.">
            <a:extLst>
              <a:ext uri="{FF2B5EF4-FFF2-40B4-BE49-F238E27FC236}">
                <a16:creationId xmlns:a16="http://schemas.microsoft.com/office/drawing/2014/main" id="{0F7480E6-18E3-C4D6-94FC-FB9C3A28A7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5864" y="1856935"/>
            <a:ext cx="5488954" cy="3842268"/>
          </a:xfrm>
          <a:prstGeom prst="rect">
            <a:avLst/>
          </a:prstGeom>
        </p:spPr>
      </p:pic>
    </p:spTree>
    <p:extLst>
      <p:ext uri="{BB962C8B-B14F-4D97-AF65-F5344CB8AC3E}">
        <p14:creationId xmlns:p14="http://schemas.microsoft.com/office/powerpoint/2010/main" val="39287746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US" dirty="0"/>
              <a:t>Reflectors: Steel, Cu, B, Zr, Al</a:t>
            </a:r>
            <a:endParaRPr lang="en-GB" dirty="0"/>
          </a:p>
        </p:txBody>
      </p:sp>
      <p:pic>
        <p:nvPicPr>
          <p:cNvPr id="4" name="Picture 3" descr="A screenshot of a computer&#10;&#10;AI-generated content may be incorrect.">
            <a:extLst>
              <a:ext uri="{FF2B5EF4-FFF2-40B4-BE49-F238E27FC236}">
                <a16:creationId xmlns:a16="http://schemas.microsoft.com/office/drawing/2014/main" id="{18F77141-0BC1-A263-D5E7-D71B2BCFE4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51430"/>
            <a:ext cx="8228571" cy="5760000"/>
          </a:xfrm>
          <a:prstGeom prst="rect">
            <a:avLst/>
          </a:prstGeom>
        </p:spPr>
      </p:pic>
    </p:spTree>
    <p:extLst>
      <p:ext uri="{BB962C8B-B14F-4D97-AF65-F5344CB8AC3E}">
        <p14:creationId xmlns:p14="http://schemas.microsoft.com/office/powerpoint/2010/main" val="18477053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US" dirty="0"/>
              <a:t>Reflectors: Steel, Boral, Cu, Cd, Al, Zr</a:t>
            </a:r>
            <a:endParaRPr lang="en-GB" dirty="0"/>
          </a:p>
        </p:txBody>
      </p:sp>
      <p:pic>
        <p:nvPicPr>
          <p:cNvPr id="4" name="Picture 3" descr="A screenshot of a computer screen&#10;&#10;AI-generated content may be incorrect.">
            <a:extLst>
              <a:ext uri="{FF2B5EF4-FFF2-40B4-BE49-F238E27FC236}">
                <a16:creationId xmlns:a16="http://schemas.microsoft.com/office/drawing/2014/main" id="{8AEDBF9D-3E7B-E4D9-CE4F-DD4EDC3C90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51430"/>
            <a:ext cx="8228571" cy="5760000"/>
          </a:xfrm>
          <a:prstGeom prst="rect">
            <a:avLst/>
          </a:prstGeom>
        </p:spPr>
      </p:pic>
    </p:spTree>
    <p:extLst>
      <p:ext uri="{BB962C8B-B14F-4D97-AF65-F5344CB8AC3E}">
        <p14:creationId xmlns:p14="http://schemas.microsoft.com/office/powerpoint/2010/main" val="38406190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US" dirty="0"/>
              <a:t>Reflectors: Steel, Ni</a:t>
            </a:r>
            <a:endParaRPr lang="en-GB" dirty="0"/>
          </a:p>
        </p:txBody>
      </p:sp>
      <p:pic>
        <p:nvPicPr>
          <p:cNvPr id="4" name="Picture 3" descr="A screenshot of a computer screen&#10;&#10;AI-generated content may be incorrect.">
            <a:extLst>
              <a:ext uri="{FF2B5EF4-FFF2-40B4-BE49-F238E27FC236}">
                <a16:creationId xmlns:a16="http://schemas.microsoft.com/office/drawing/2014/main" id="{217FA203-ADF9-C437-A452-9CFBAF641D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51430"/>
            <a:ext cx="8228571" cy="5760000"/>
          </a:xfrm>
          <a:prstGeom prst="rect">
            <a:avLst/>
          </a:prstGeom>
        </p:spPr>
      </p:pic>
    </p:spTree>
    <p:extLst>
      <p:ext uri="{BB962C8B-B14F-4D97-AF65-F5344CB8AC3E}">
        <p14:creationId xmlns:p14="http://schemas.microsoft.com/office/powerpoint/2010/main" val="35610283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US" dirty="0"/>
              <a:t>Reflectors: Hf</a:t>
            </a:r>
            <a:endParaRPr lang="en-GB" dirty="0"/>
          </a:p>
        </p:txBody>
      </p:sp>
      <p:pic>
        <p:nvPicPr>
          <p:cNvPr id="4" name="Picture 3" descr="A screenshot of a computer screen&#10;&#10;AI-generated content may be incorrect.">
            <a:extLst>
              <a:ext uri="{FF2B5EF4-FFF2-40B4-BE49-F238E27FC236}">
                <a16:creationId xmlns:a16="http://schemas.microsoft.com/office/drawing/2014/main" id="{1B11C842-4DA8-5631-3AE6-4AF28A04C1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51430"/>
            <a:ext cx="8228571" cy="5760000"/>
          </a:xfrm>
          <a:prstGeom prst="rect">
            <a:avLst/>
          </a:prstGeom>
        </p:spPr>
      </p:pic>
    </p:spTree>
    <p:extLst>
      <p:ext uri="{BB962C8B-B14F-4D97-AF65-F5344CB8AC3E}">
        <p14:creationId xmlns:p14="http://schemas.microsoft.com/office/powerpoint/2010/main" val="15688100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US" dirty="0"/>
              <a:t>Reflectors: Pb</a:t>
            </a:r>
            <a:endParaRPr lang="en-GB" dirty="0"/>
          </a:p>
        </p:txBody>
      </p:sp>
      <p:pic>
        <p:nvPicPr>
          <p:cNvPr id="4" name="Picture 3" descr="A screenshot of a computer screen&#10;&#10;AI-generated content may be incorrect.">
            <a:extLst>
              <a:ext uri="{FF2B5EF4-FFF2-40B4-BE49-F238E27FC236}">
                <a16:creationId xmlns:a16="http://schemas.microsoft.com/office/drawing/2014/main" id="{B9241B45-49DB-F77D-D7DC-DD8A3AFD57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51430"/>
            <a:ext cx="8228571" cy="5760000"/>
          </a:xfrm>
          <a:prstGeom prst="rect">
            <a:avLst/>
          </a:prstGeom>
        </p:spPr>
      </p:pic>
    </p:spTree>
    <p:extLst>
      <p:ext uri="{BB962C8B-B14F-4D97-AF65-F5344CB8AC3E}">
        <p14:creationId xmlns:p14="http://schemas.microsoft.com/office/powerpoint/2010/main" val="28730938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US" dirty="0"/>
              <a:t>Reflectors: Pb</a:t>
            </a:r>
            <a:endParaRPr lang="en-GB" dirty="0"/>
          </a:p>
        </p:txBody>
      </p:sp>
      <p:pic>
        <p:nvPicPr>
          <p:cNvPr id="4" name="Picture 3" descr="A screenshot of a computer graphics&#10;&#10;AI-generated content may be incorrect.">
            <a:extLst>
              <a:ext uri="{FF2B5EF4-FFF2-40B4-BE49-F238E27FC236}">
                <a16:creationId xmlns:a16="http://schemas.microsoft.com/office/drawing/2014/main" id="{BAF58070-AC70-C983-75AB-80A0E1207B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51430"/>
            <a:ext cx="8228571" cy="5760000"/>
          </a:xfrm>
          <a:prstGeom prst="rect">
            <a:avLst/>
          </a:prstGeom>
        </p:spPr>
      </p:pic>
    </p:spTree>
    <p:extLst>
      <p:ext uri="{BB962C8B-B14F-4D97-AF65-F5344CB8AC3E}">
        <p14:creationId xmlns:p14="http://schemas.microsoft.com/office/powerpoint/2010/main" val="9856264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US" dirty="0"/>
              <a:t>Reflectors: Pb, U, Steel</a:t>
            </a:r>
            <a:endParaRPr lang="en-GB" dirty="0"/>
          </a:p>
        </p:txBody>
      </p:sp>
      <p:pic>
        <p:nvPicPr>
          <p:cNvPr id="4" name="Picture 3" descr="A graph of different colored lines&#10;&#10;AI-generated content may be incorrect.">
            <a:extLst>
              <a:ext uri="{FF2B5EF4-FFF2-40B4-BE49-F238E27FC236}">
                <a16:creationId xmlns:a16="http://schemas.microsoft.com/office/drawing/2014/main" id="{DFC347FA-500A-4358-1BC4-D3ADD24D8B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51430"/>
            <a:ext cx="8228571" cy="5760000"/>
          </a:xfrm>
          <a:prstGeom prst="rect">
            <a:avLst/>
          </a:prstGeom>
        </p:spPr>
      </p:pic>
    </p:spTree>
    <p:extLst>
      <p:ext uri="{BB962C8B-B14F-4D97-AF65-F5344CB8AC3E}">
        <p14:creationId xmlns:p14="http://schemas.microsoft.com/office/powerpoint/2010/main" val="9100519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US" dirty="0"/>
              <a:t>Reflectors: Pb, U, Steel</a:t>
            </a:r>
            <a:endParaRPr lang="en-GB" dirty="0"/>
          </a:p>
        </p:txBody>
      </p:sp>
      <p:pic>
        <p:nvPicPr>
          <p:cNvPr id="4" name="Picture 3" descr="A screenshot of a computer&#10;&#10;AI-generated content may be incorrect.">
            <a:extLst>
              <a:ext uri="{FF2B5EF4-FFF2-40B4-BE49-F238E27FC236}">
                <a16:creationId xmlns:a16="http://schemas.microsoft.com/office/drawing/2014/main" id="{6A5E41AF-D418-0B46-94A5-A577114170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51430"/>
            <a:ext cx="8228571" cy="5760000"/>
          </a:xfrm>
          <a:prstGeom prst="rect">
            <a:avLst/>
          </a:prstGeom>
        </p:spPr>
      </p:pic>
    </p:spTree>
    <p:extLst>
      <p:ext uri="{BB962C8B-B14F-4D97-AF65-F5344CB8AC3E}">
        <p14:creationId xmlns:p14="http://schemas.microsoft.com/office/powerpoint/2010/main" val="32864620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US" dirty="0"/>
              <a:t>Reflectors: U-dep, W-C, Ni</a:t>
            </a:r>
            <a:endParaRPr lang="en-GB" dirty="0"/>
          </a:p>
        </p:txBody>
      </p:sp>
      <p:pic>
        <p:nvPicPr>
          <p:cNvPr id="4" name="Picture 3">
            <a:extLst>
              <a:ext uri="{FF2B5EF4-FFF2-40B4-BE49-F238E27FC236}">
                <a16:creationId xmlns:a16="http://schemas.microsoft.com/office/drawing/2014/main" id="{75B003F9-9C8D-DC93-4410-84B71E19DB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51430"/>
            <a:ext cx="8228572" cy="5760000"/>
          </a:xfrm>
          <a:prstGeom prst="rect">
            <a:avLst/>
          </a:prstGeom>
        </p:spPr>
      </p:pic>
    </p:spTree>
    <p:extLst>
      <p:ext uri="{BB962C8B-B14F-4D97-AF65-F5344CB8AC3E}">
        <p14:creationId xmlns:p14="http://schemas.microsoft.com/office/powerpoint/2010/main" val="7564863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US" dirty="0"/>
              <a:t>Reflectors: …</a:t>
            </a:r>
            <a:endParaRPr lang="en-GB" dirty="0"/>
          </a:p>
        </p:txBody>
      </p:sp>
      <p:pic>
        <p:nvPicPr>
          <p:cNvPr id="4" name="Picture 3" descr="A graph with colorful lines and dots&#10;&#10;AI-generated content may be incorrect.">
            <a:extLst>
              <a:ext uri="{FF2B5EF4-FFF2-40B4-BE49-F238E27FC236}">
                <a16:creationId xmlns:a16="http://schemas.microsoft.com/office/drawing/2014/main" id="{BFB60080-C109-76D0-F9B1-80CEC8E23F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51430"/>
            <a:ext cx="8228571" cy="5760000"/>
          </a:xfrm>
          <a:prstGeom prst="rect">
            <a:avLst/>
          </a:prstGeom>
        </p:spPr>
      </p:pic>
    </p:spTree>
    <p:extLst>
      <p:ext uri="{BB962C8B-B14F-4D97-AF65-F5344CB8AC3E}">
        <p14:creationId xmlns:p14="http://schemas.microsoft.com/office/powerpoint/2010/main" val="3655544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0B4F9-6A71-8246-3FF2-18E3D76FD94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D92EAC7-0CEC-0DBE-2BC1-0ADC17007A9B}"/>
              </a:ext>
            </a:extLst>
          </p:cNvPr>
          <p:cNvSpPr>
            <a:spLocks noGrp="1"/>
          </p:cNvSpPr>
          <p:nvPr>
            <p:ph type="title"/>
          </p:nvPr>
        </p:nvSpPr>
        <p:spPr>
          <a:xfrm>
            <a:off x="398360" y="189574"/>
            <a:ext cx="8628062" cy="652759"/>
          </a:xfrm>
        </p:spPr>
        <p:txBody>
          <a:bodyPr/>
          <a:lstStyle/>
          <a:p>
            <a:r>
              <a:rPr lang="en-GB" noProof="0" dirty="0">
                <a:sym typeface="Symbol" panose="05050102010706020507" pitchFamily="18" charset="2"/>
              </a:rPr>
              <a:t></a:t>
            </a:r>
            <a:r>
              <a:rPr lang="en-GB" baseline="30000" noProof="0" dirty="0">
                <a:sym typeface="Symbol" panose="05050102010706020507" pitchFamily="18" charset="2"/>
              </a:rPr>
              <a:t>2</a:t>
            </a:r>
            <a:r>
              <a:rPr lang="en-GB" noProof="0" dirty="0">
                <a:sym typeface="Symbol" panose="05050102010706020507" pitchFamily="18" charset="2"/>
              </a:rPr>
              <a:t> for Mosteller suite</a:t>
            </a:r>
            <a:endParaRPr lang="en-GB" noProof="0" dirty="0"/>
          </a:p>
        </p:txBody>
      </p:sp>
      <p:sp>
        <p:nvSpPr>
          <p:cNvPr id="3" name="Tijdelijke aanduiding voor tekst 2">
            <a:extLst>
              <a:ext uri="{FF2B5EF4-FFF2-40B4-BE49-F238E27FC236}">
                <a16:creationId xmlns:a16="http://schemas.microsoft.com/office/drawing/2014/main" id="{A7A9595A-3CF0-0F53-AE79-1E3D6ACF37F8}"/>
              </a:ext>
            </a:extLst>
          </p:cNvPr>
          <p:cNvSpPr>
            <a:spLocks noGrp="1"/>
          </p:cNvSpPr>
          <p:nvPr>
            <p:ph type="body" sz="half" idx="2"/>
          </p:nvPr>
        </p:nvSpPr>
        <p:spPr/>
        <p:txBody>
          <a:bodyPr/>
          <a:lstStyle/>
          <a:p>
            <a:endParaRPr lang="en-US" noProof="0" dirty="0"/>
          </a:p>
          <a:p>
            <a:r>
              <a:rPr lang="en-GB" dirty="0"/>
              <a:t>123 cases</a:t>
            </a:r>
            <a:endParaRPr lang="en-GB" noProof="0" dirty="0"/>
          </a:p>
        </p:txBody>
      </p:sp>
      <p:sp>
        <p:nvSpPr>
          <p:cNvPr id="4" name="Tijdelijke aanduiding voor datum 3">
            <a:extLst>
              <a:ext uri="{FF2B5EF4-FFF2-40B4-BE49-F238E27FC236}">
                <a16:creationId xmlns:a16="http://schemas.microsoft.com/office/drawing/2014/main" id="{6C117622-BBF3-3B6C-8812-6C71A3ABCF87}"/>
              </a:ext>
            </a:extLst>
          </p:cNvPr>
          <p:cNvSpPr>
            <a:spLocks noGrp="1"/>
          </p:cNvSpPr>
          <p:nvPr>
            <p:ph type="dt" sz="half" idx="10"/>
          </p:nvPr>
        </p:nvSpPr>
        <p:spPr/>
        <p:txBody>
          <a:bodyPr/>
          <a:lstStyle/>
          <a:p>
            <a:r>
              <a:rPr lang="nl-NL" dirty="0"/>
              <a:t>13-3-2026</a:t>
            </a:r>
          </a:p>
        </p:txBody>
      </p:sp>
      <p:sp>
        <p:nvSpPr>
          <p:cNvPr id="5" name="Tijdelijke aanduiding voor voettekst 4">
            <a:extLst>
              <a:ext uri="{FF2B5EF4-FFF2-40B4-BE49-F238E27FC236}">
                <a16:creationId xmlns:a16="http://schemas.microsoft.com/office/drawing/2014/main" id="{B4FE73E2-6C69-0AE9-79FA-31536F3A5E2A}"/>
              </a:ext>
            </a:extLst>
          </p:cNvPr>
          <p:cNvSpPr>
            <a:spLocks noGrp="1"/>
          </p:cNvSpPr>
          <p:nvPr>
            <p:ph type="ftr" sz="quarter" idx="11"/>
          </p:nvPr>
        </p:nvSpPr>
        <p:spPr/>
        <p:txBody>
          <a:bodyPr/>
          <a:lstStyle/>
          <a:p>
            <a:r>
              <a:rPr lang="en-GB" dirty="0"/>
              <a:t>Benchmarking and validation of nuclear data</a:t>
            </a:r>
            <a:endParaRPr lang="nl-NL" dirty="0"/>
          </a:p>
        </p:txBody>
      </p:sp>
      <p:sp>
        <p:nvSpPr>
          <p:cNvPr id="6" name="Tijdelijke aanduiding voor dianummer 5">
            <a:extLst>
              <a:ext uri="{FF2B5EF4-FFF2-40B4-BE49-F238E27FC236}">
                <a16:creationId xmlns:a16="http://schemas.microsoft.com/office/drawing/2014/main" id="{2B606D5D-DC6C-DE4D-4EB3-D386430774AF}"/>
              </a:ext>
            </a:extLst>
          </p:cNvPr>
          <p:cNvSpPr>
            <a:spLocks noGrp="1"/>
          </p:cNvSpPr>
          <p:nvPr>
            <p:ph type="sldNum" sz="quarter" idx="12"/>
          </p:nvPr>
        </p:nvSpPr>
        <p:spPr/>
        <p:txBody>
          <a:bodyPr/>
          <a:lstStyle/>
          <a:p>
            <a:fld id="{A54F5C66-33D8-4556-8B7A-23AD68C3AE88}" type="slidenum">
              <a:rPr lang="nl-NL" smtClean="0"/>
              <a:t>7</a:t>
            </a:fld>
            <a:endParaRPr lang="nl-NL" dirty="0"/>
          </a:p>
        </p:txBody>
      </p:sp>
      <p:pic>
        <p:nvPicPr>
          <p:cNvPr id="9" name="Picture 8">
            <a:extLst>
              <a:ext uri="{FF2B5EF4-FFF2-40B4-BE49-F238E27FC236}">
                <a16:creationId xmlns:a16="http://schemas.microsoft.com/office/drawing/2014/main" id="{369B5869-63EE-9659-B588-94F93D31A7C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6366" y="535928"/>
            <a:ext cx="8628062" cy="5634274"/>
          </a:xfrm>
          <a:prstGeom prst="rect">
            <a:avLst/>
          </a:prstGeom>
          <a:noFill/>
          <a:ln>
            <a:noFill/>
          </a:ln>
        </p:spPr>
      </p:pic>
    </p:spTree>
    <p:extLst>
      <p:ext uri="{BB962C8B-B14F-4D97-AF65-F5344CB8AC3E}">
        <p14:creationId xmlns:p14="http://schemas.microsoft.com/office/powerpoint/2010/main" val="27536921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US" dirty="0"/>
              <a:t>Reflectors: Cu, Fe, Ni-Cu-Zn, Th, W</a:t>
            </a:r>
            <a:endParaRPr lang="en-GB" dirty="0"/>
          </a:p>
        </p:txBody>
      </p:sp>
      <p:pic>
        <p:nvPicPr>
          <p:cNvPr id="4" name="Picture 3" descr="A graph of lines and dots&#10;&#10;AI-generated content may be incorrect.">
            <a:extLst>
              <a:ext uri="{FF2B5EF4-FFF2-40B4-BE49-F238E27FC236}">
                <a16:creationId xmlns:a16="http://schemas.microsoft.com/office/drawing/2014/main" id="{47DB3492-9F8C-00BA-3C44-4C770EC8FA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51430"/>
            <a:ext cx="8228571" cy="5760000"/>
          </a:xfrm>
          <a:prstGeom prst="rect">
            <a:avLst/>
          </a:prstGeom>
        </p:spPr>
      </p:pic>
    </p:spTree>
    <p:extLst>
      <p:ext uri="{BB962C8B-B14F-4D97-AF65-F5344CB8AC3E}">
        <p14:creationId xmlns:p14="http://schemas.microsoft.com/office/powerpoint/2010/main" val="10397921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US" dirty="0"/>
              <a:t>Plutonium solutions</a:t>
            </a:r>
            <a:endParaRPr lang="en-GB" dirty="0"/>
          </a:p>
        </p:txBody>
      </p:sp>
      <p:pic>
        <p:nvPicPr>
          <p:cNvPr id="4" name="Picture 3" descr="A graph of different colored lines&#10;&#10;AI-generated content may be incorrect.">
            <a:extLst>
              <a:ext uri="{FF2B5EF4-FFF2-40B4-BE49-F238E27FC236}">
                <a16:creationId xmlns:a16="http://schemas.microsoft.com/office/drawing/2014/main" id="{9793B59B-F5E5-5E94-671C-88E5EF9DDA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51430"/>
            <a:ext cx="8228571" cy="5760000"/>
          </a:xfrm>
          <a:prstGeom prst="rect">
            <a:avLst/>
          </a:prstGeom>
        </p:spPr>
      </p:pic>
    </p:spTree>
    <p:extLst>
      <p:ext uri="{BB962C8B-B14F-4D97-AF65-F5344CB8AC3E}">
        <p14:creationId xmlns:p14="http://schemas.microsoft.com/office/powerpoint/2010/main" val="14435684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US" dirty="0"/>
              <a:t>Plutonium solutions</a:t>
            </a:r>
            <a:endParaRPr lang="en-GB" dirty="0"/>
          </a:p>
        </p:txBody>
      </p:sp>
      <p:pic>
        <p:nvPicPr>
          <p:cNvPr id="4" name="Picture 3" descr="A graph on a black background&#10;&#10;AI-generated content may be incorrect.">
            <a:extLst>
              <a:ext uri="{FF2B5EF4-FFF2-40B4-BE49-F238E27FC236}">
                <a16:creationId xmlns:a16="http://schemas.microsoft.com/office/drawing/2014/main" id="{B5949C8A-28DE-D6AD-492C-9CD7951EF9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51430"/>
            <a:ext cx="8228571" cy="5760000"/>
          </a:xfrm>
          <a:prstGeom prst="rect">
            <a:avLst/>
          </a:prstGeom>
        </p:spPr>
      </p:pic>
    </p:spTree>
    <p:extLst>
      <p:ext uri="{BB962C8B-B14F-4D97-AF65-F5344CB8AC3E}">
        <p14:creationId xmlns:p14="http://schemas.microsoft.com/office/powerpoint/2010/main" val="2472715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US" dirty="0"/>
              <a:t>Plutonium solutions</a:t>
            </a:r>
            <a:endParaRPr lang="en-GB" dirty="0"/>
          </a:p>
        </p:txBody>
      </p:sp>
      <p:pic>
        <p:nvPicPr>
          <p:cNvPr id="4" name="Picture 3" descr="A graph of different colored lines&#10;&#10;AI-generated content may be incorrect.">
            <a:extLst>
              <a:ext uri="{FF2B5EF4-FFF2-40B4-BE49-F238E27FC236}">
                <a16:creationId xmlns:a16="http://schemas.microsoft.com/office/drawing/2014/main" id="{4A151606-1108-E0E6-4595-AEF628FA4E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51430"/>
            <a:ext cx="8228571" cy="5760000"/>
          </a:xfrm>
          <a:prstGeom prst="rect">
            <a:avLst/>
          </a:prstGeom>
        </p:spPr>
      </p:pic>
    </p:spTree>
    <p:extLst>
      <p:ext uri="{BB962C8B-B14F-4D97-AF65-F5344CB8AC3E}">
        <p14:creationId xmlns:p14="http://schemas.microsoft.com/office/powerpoint/2010/main" val="18380301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US" dirty="0"/>
              <a:t>Plutonium solutions</a:t>
            </a:r>
            <a:endParaRPr lang="en-GB" dirty="0"/>
          </a:p>
        </p:txBody>
      </p:sp>
      <p:pic>
        <p:nvPicPr>
          <p:cNvPr id="4" name="Picture 3" descr="A screenshot of a computer screen&#10;&#10;AI-generated content may be incorrect.">
            <a:extLst>
              <a:ext uri="{FF2B5EF4-FFF2-40B4-BE49-F238E27FC236}">
                <a16:creationId xmlns:a16="http://schemas.microsoft.com/office/drawing/2014/main" id="{B3A533B9-6D6B-2FDD-3B1F-A99A60B81A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51430"/>
            <a:ext cx="8228571" cy="5760000"/>
          </a:xfrm>
          <a:prstGeom prst="rect">
            <a:avLst/>
          </a:prstGeom>
        </p:spPr>
      </p:pic>
    </p:spTree>
    <p:extLst>
      <p:ext uri="{BB962C8B-B14F-4D97-AF65-F5344CB8AC3E}">
        <p14:creationId xmlns:p14="http://schemas.microsoft.com/office/powerpoint/2010/main" val="367060195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US" dirty="0"/>
              <a:t>Plutonium solutions</a:t>
            </a:r>
            <a:endParaRPr lang="en-GB" dirty="0"/>
          </a:p>
        </p:txBody>
      </p:sp>
      <p:pic>
        <p:nvPicPr>
          <p:cNvPr id="4" name="Picture 3" descr="A screenshot of a computer screen&#10;&#10;AI-generated content may be incorrect.">
            <a:extLst>
              <a:ext uri="{FF2B5EF4-FFF2-40B4-BE49-F238E27FC236}">
                <a16:creationId xmlns:a16="http://schemas.microsoft.com/office/drawing/2014/main" id="{5659792C-DFC3-5CD3-5C64-A8F586C614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51430"/>
            <a:ext cx="8228571" cy="5760000"/>
          </a:xfrm>
          <a:prstGeom prst="rect">
            <a:avLst/>
          </a:prstGeom>
        </p:spPr>
      </p:pic>
    </p:spTree>
    <p:extLst>
      <p:ext uri="{BB962C8B-B14F-4D97-AF65-F5344CB8AC3E}">
        <p14:creationId xmlns:p14="http://schemas.microsoft.com/office/powerpoint/2010/main" val="35343562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US" dirty="0"/>
              <a:t>Plutonium solutions</a:t>
            </a:r>
            <a:endParaRPr lang="en-GB" dirty="0"/>
          </a:p>
        </p:txBody>
      </p:sp>
      <p:pic>
        <p:nvPicPr>
          <p:cNvPr id="4" name="Picture 3" descr="A screenshot of a computer screen&#10;&#10;AI-generated content may be incorrect.">
            <a:extLst>
              <a:ext uri="{FF2B5EF4-FFF2-40B4-BE49-F238E27FC236}">
                <a16:creationId xmlns:a16="http://schemas.microsoft.com/office/drawing/2014/main" id="{070CB8AD-3F37-B806-E44D-F76FDF3DAC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51430"/>
            <a:ext cx="8228571" cy="5760000"/>
          </a:xfrm>
          <a:prstGeom prst="rect">
            <a:avLst/>
          </a:prstGeom>
        </p:spPr>
      </p:pic>
    </p:spTree>
    <p:extLst>
      <p:ext uri="{BB962C8B-B14F-4D97-AF65-F5344CB8AC3E}">
        <p14:creationId xmlns:p14="http://schemas.microsoft.com/office/powerpoint/2010/main" val="393067949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US" dirty="0"/>
              <a:t>Plutonium solutions</a:t>
            </a:r>
            <a:endParaRPr lang="en-GB" dirty="0"/>
          </a:p>
        </p:txBody>
      </p:sp>
      <p:pic>
        <p:nvPicPr>
          <p:cNvPr id="4" name="Picture 3" descr="A graph of different colored lines&#10;&#10;AI-generated content may be incorrect.">
            <a:extLst>
              <a:ext uri="{FF2B5EF4-FFF2-40B4-BE49-F238E27FC236}">
                <a16:creationId xmlns:a16="http://schemas.microsoft.com/office/drawing/2014/main" id="{F2D4CE20-FB93-8BBF-FD28-00C0664F4D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51430"/>
            <a:ext cx="8228571" cy="5760000"/>
          </a:xfrm>
          <a:prstGeom prst="rect">
            <a:avLst/>
          </a:prstGeom>
        </p:spPr>
      </p:pic>
    </p:spTree>
    <p:extLst>
      <p:ext uri="{BB962C8B-B14F-4D97-AF65-F5344CB8AC3E}">
        <p14:creationId xmlns:p14="http://schemas.microsoft.com/office/powerpoint/2010/main" val="48225245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US" dirty="0"/>
              <a:t>Plutonium solutions</a:t>
            </a:r>
            <a:endParaRPr lang="en-GB" dirty="0"/>
          </a:p>
        </p:txBody>
      </p:sp>
      <p:pic>
        <p:nvPicPr>
          <p:cNvPr id="4" name="Picture 3" descr="A graph of a graph&#10;&#10;AI-generated content may be incorrect.">
            <a:extLst>
              <a:ext uri="{FF2B5EF4-FFF2-40B4-BE49-F238E27FC236}">
                <a16:creationId xmlns:a16="http://schemas.microsoft.com/office/drawing/2014/main" id="{3AC2B459-2C5F-E309-0482-9557913401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51430"/>
            <a:ext cx="8228571" cy="5760000"/>
          </a:xfrm>
          <a:prstGeom prst="rect">
            <a:avLst/>
          </a:prstGeom>
        </p:spPr>
      </p:pic>
    </p:spTree>
    <p:extLst>
      <p:ext uri="{BB962C8B-B14F-4D97-AF65-F5344CB8AC3E}">
        <p14:creationId xmlns:p14="http://schemas.microsoft.com/office/powerpoint/2010/main" val="192082416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US" dirty="0"/>
              <a:t>Plutonium solutions</a:t>
            </a:r>
            <a:endParaRPr lang="en-GB" dirty="0"/>
          </a:p>
        </p:txBody>
      </p:sp>
      <p:pic>
        <p:nvPicPr>
          <p:cNvPr id="4" name="Picture 3" descr="A screenshot of a computer&#10;&#10;AI-generated content may be incorrect.">
            <a:extLst>
              <a:ext uri="{FF2B5EF4-FFF2-40B4-BE49-F238E27FC236}">
                <a16:creationId xmlns:a16="http://schemas.microsoft.com/office/drawing/2014/main" id="{3E09563D-0C8C-185A-9E42-36E9046D2F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51430"/>
            <a:ext cx="8228571" cy="5760000"/>
          </a:xfrm>
          <a:prstGeom prst="rect">
            <a:avLst/>
          </a:prstGeom>
        </p:spPr>
      </p:pic>
    </p:spTree>
    <p:extLst>
      <p:ext uri="{BB962C8B-B14F-4D97-AF65-F5344CB8AC3E}">
        <p14:creationId xmlns:p14="http://schemas.microsoft.com/office/powerpoint/2010/main" val="1447702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A1FC8-CB04-A707-46D4-AE3F691A395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15D48D8-B9F0-D751-832D-8FBB76D37D08}"/>
              </a:ext>
            </a:extLst>
          </p:cNvPr>
          <p:cNvSpPr>
            <a:spLocks noGrp="1"/>
          </p:cNvSpPr>
          <p:nvPr>
            <p:ph type="title"/>
          </p:nvPr>
        </p:nvSpPr>
        <p:spPr>
          <a:xfrm>
            <a:off x="398360" y="189574"/>
            <a:ext cx="8628062" cy="652759"/>
          </a:xfrm>
        </p:spPr>
        <p:txBody>
          <a:bodyPr/>
          <a:lstStyle/>
          <a:p>
            <a:r>
              <a:rPr lang="en-GB" dirty="0">
                <a:sym typeface="Symbol" panose="05050102010706020507" pitchFamily="18" charset="2"/>
              </a:rPr>
              <a:t></a:t>
            </a:r>
            <a:r>
              <a:rPr lang="en-GB" baseline="30000" dirty="0">
                <a:sym typeface="Symbol" panose="05050102010706020507" pitchFamily="18" charset="2"/>
              </a:rPr>
              <a:t>2</a:t>
            </a:r>
            <a:r>
              <a:rPr lang="en-GB" dirty="0">
                <a:sym typeface="Symbol" panose="05050102010706020507" pitchFamily="18" charset="2"/>
              </a:rPr>
              <a:t> for 3857 cases</a:t>
            </a:r>
            <a:endParaRPr lang="en-GB" noProof="0" dirty="0"/>
          </a:p>
        </p:txBody>
      </p:sp>
      <p:sp>
        <p:nvSpPr>
          <p:cNvPr id="4" name="Tijdelijke aanduiding voor datum 3">
            <a:extLst>
              <a:ext uri="{FF2B5EF4-FFF2-40B4-BE49-F238E27FC236}">
                <a16:creationId xmlns:a16="http://schemas.microsoft.com/office/drawing/2014/main" id="{422CFF01-04CF-C210-DE7C-57018B20C9CD}"/>
              </a:ext>
            </a:extLst>
          </p:cNvPr>
          <p:cNvSpPr>
            <a:spLocks noGrp="1"/>
          </p:cNvSpPr>
          <p:nvPr>
            <p:ph type="dt" sz="half" idx="10"/>
          </p:nvPr>
        </p:nvSpPr>
        <p:spPr/>
        <p:txBody>
          <a:bodyPr/>
          <a:lstStyle/>
          <a:p>
            <a:r>
              <a:rPr lang="nl-NL" dirty="0"/>
              <a:t>13-3-2026</a:t>
            </a:r>
          </a:p>
        </p:txBody>
      </p:sp>
      <p:sp>
        <p:nvSpPr>
          <p:cNvPr id="5" name="Tijdelijke aanduiding voor voettekst 4">
            <a:extLst>
              <a:ext uri="{FF2B5EF4-FFF2-40B4-BE49-F238E27FC236}">
                <a16:creationId xmlns:a16="http://schemas.microsoft.com/office/drawing/2014/main" id="{8974DA16-19D3-84A7-9C78-E45E6AF9FE8F}"/>
              </a:ext>
            </a:extLst>
          </p:cNvPr>
          <p:cNvSpPr>
            <a:spLocks noGrp="1"/>
          </p:cNvSpPr>
          <p:nvPr>
            <p:ph type="ftr" sz="quarter" idx="11"/>
          </p:nvPr>
        </p:nvSpPr>
        <p:spPr/>
        <p:txBody>
          <a:bodyPr/>
          <a:lstStyle/>
          <a:p>
            <a:r>
              <a:rPr lang="en-GB" dirty="0"/>
              <a:t>Benchmarking and validation of nuclear data</a:t>
            </a:r>
            <a:endParaRPr lang="nl-NL" dirty="0"/>
          </a:p>
        </p:txBody>
      </p:sp>
      <p:sp>
        <p:nvSpPr>
          <p:cNvPr id="6" name="Tijdelijke aanduiding voor dianummer 5">
            <a:extLst>
              <a:ext uri="{FF2B5EF4-FFF2-40B4-BE49-F238E27FC236}">
                <a16:creationId xmlns:a16="http://schemas.microsoft.com/office/drawing/2014/main" id="{E7400C0D-EE9B-080C-79F0-64109F4FD6F3}"/>
              </a:ext>
            </a:extLst>
          </p:cNvPr>
          <p:cNvSpPr>
            <a:spLocks noGrp="1"/>
          </p:cNvSpPr>
          <p:nvPr>
            <p:ph type="sldNum" sz="quarter" idx="12"/>
          </p:nvPr>
        </p:nvSpPr>
        <p:spPr/>
        <p:txBody>
          <a:bodyPr/>
          <a:lstStyle/>
          <a:p>
            <a:fld id="{A54F5C66-33D8-4556-8B7A-23AD68C3AE88}" type="slidenum">
              <a:rPr lang="nl-NL" smtClean="0"/>
              <a:t>8</a:t>
            </a:fld>
            <a:endParaRPr lang="nl-NL" dirty="0"/>
          </a:p>
        </p:txBody>
      </p:sp>
      <p:pic>
        <p:nvPicPr>
          <p:cNvPr id="9" name="Picture 8" descr="A graph on a black background&#10;&#10;AI-generated content may be incorrect.">
            <a:extLst>
              <a:ext uri="{FF2B5EF4-FFF2-40B4-BE49-F238E27FC236}">
                <a16:creationId xmlns:a16="http://schemas.microsoft.com/office/drawing/2014/main" id="{3B4A35AC-B58F-704A-CF02-7AFBCD91AF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8428" y="999591"/>
            <a:ext cx="7535143" cy="5274600"/>
          </a:xfrm>
          <a:prstGeom prst="rect">
            <a:avLst/>
          </a:prstGeom>
        </p:spPr>
      </p:pic>
    </p:spTree>
    <p:extLst>
      <p:ext uri="{BB962C8B-B14F-4D97-AF65-F5344CB8AC3E}">
        <p14:creationId xmlns:p14="http://schemas.microsoft.com/office/powerpoint/2010/main" val="10483830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US" dirty="0"/>
              <a:t>Plutonium solutions</a:t>
            </a:r>
            <a:endParaRPr lang="en-GB" dirty="0"/>
          </a:p>
        </p:txBody>
      </p:sp>
      <p:pic>
        <p:nvPicPr>
          <p:cNvPr id="4" name="Picture 3" descr="A screenshot of a graph&#10;&#10;AI-generated content may be incorrect.">
            <a:extLst>
              <a:ext uri="{FF2B5EF4-FFF2-40B4-BE49-F238E27FC236}">
                <a16:creationId xmlns:a16="http://schemas.microsoft.com/office/drawing/2014/main" id="{5A29D43D-EC6B-BFC2-6E9C-6203B56084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51430"/>
            <a:ext cx="8228571" cy="5760000"/>
          </a:xfrm>
          <a:prstGeom prst="rect">
            <a:avLst/>
          </a:prstGeom>
        </p:spPr>
      </p:pic>
    </p:spTree>
    <p:extLst>
      <p:ext uri="{BB962C8B-B14F-4D97-AF65-F5344CB8AC3E}">
        <p14:creationId xmlns:p14="http://schemas.microsoft.com/office/powerpoint/2010/main" val="3386492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US" dirty="0"/>
              <a:t>Plutonium solutions</a:t>
            </a:r>
            <a:endParaRPr lang="en-GB" dirty="0"/>
          </a:p>
        </p:txBody>
      </p:sp>
      <p:pic>
        <p:nvPicPr>
          <p:cNvPr id="4" name="Picture 3" descr="A screenshot of a computer screen&#10;&#10;AI-generated content may be incorrect.">
            <a:extLst>
              <a:ext uri="{FF2B5EF4-FFF2-40B4-BE49-F238E27FC236}">
                <a16:creationId xmlns:a16="http://schemas.microsoft.com/office/drawing/2014/main" id="{4CD9DB9D-89B6-CC8D-75AD-7092FBD934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51430"/>
            <a:ext cx="8228571" cy="5760000"/>
          </a:xfrm>
          <a:prstGeom prst="rect">
            <a:avLst/>
          </a:prstGeom>
        </p:spPr>
      </p:pic>
    </p:spTree>
    <p:extLst>
      <p:ext uri="{BB962C8B-B14F-4D97-AF65-F5344CB8AC3E}">
        <p14:creationId xmlns:p14="http://schemas.microsoft.com/office/powerpoint/2010/main" val="182909836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US" dirty="0"/>
              <a:t>Plutonium solutions</a:t>
            </a:r>
            <a:endParaRPr lang="en-GB" dirty="0"/>
          </a:p>
        </p:txBody>
      </p:sp>
      <p:pic>
        <p:nvPicPr>
          <p:cNvPr id="4" name="Picture 3" descr="A graph of a graph&#10;&#10;AI-generated content may be incorrect.">
            <a:extLst>
              <a:ext uri="{FF2B5EF4-FFF2-40B4-BE49-F238E27FC236}">
                <a16:creationId xmlns:a16="http://schemas.microsoft.com/office/drawing/2014/main" id="{10D1D1CB-3836-7D05-88E8-69A82187E3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51430"/>
            <a:ext cx="8228571" cy="5760000"/>
          </a:xfrm>
          <a:prstGeom prst="rect">
            <a:avLst/>
          </a:prstGeom>
        </p:spPr>
      </p:pic>
    </p:spTree>
    <p:extLst>
      <p:ext uri="{BB962C8B-B14F-4D97-AF65-F5344CB8AC3E}">
        <p14:creationId xmlns:p14="http://schemas.microsoft.com/office/powerpoint/2010/main" val="429020211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US" dirty="0"/>
              <a:t>Plutonium solutions</a:t>
            </a:r>
            <a:endParaRPr lang="en-GB" dirty="0"/>
          </a:p>
        </p:txBody>
      </p:sp>
      <p:pic>
        <p:nvPicPr>
          <p:cNvPr id="4" name="Picture 3" descr="A screen shot of a computer&#10;&#10;AI-generated content may be incorrect.">
            <a:extLst>
              <a:ext uri="{FF2B5EF4-FFF2-40B4-BE49-F238E27FC236}">
                <a16:creationId xmlns:a16="http://schemas.microsoft.com/office/drawing/2014/main" id="{2D94303B-6DCE-7C60-F91C-3E028E5E59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51430"/>
            <a:ext cx="8228571" cy="5760000"/>
          </a:xfrm>
          <a:prstGeom prst="rect">
            <a:avLst/>
          </a:prstGeom>
        </p:spPr>
      </p:pic>
    </p:spTree>
    <p:extLst>
      <p:ext uri="{BB962C8B-B14F-4D97-AF65-F5344CB8AC3E}">
        <p14:creationId xmlns:p14="http://schemas.microsoft.com/office/powerpoint/2010/main" val="269434413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US" dirty="0"/>
              <a:t>Plutonium solutions</a:t>
            </a:r>
            <a:endParaRPr lang="en-GB" dirty="0"/>
          </a:p>
        </p:txBody>
      </p:sp>
      <p:pic>
        <p:nvPicPr>
          <p:cNvPr id="5" name="Picture 4" descr="A screenshot of a graph&#10;&#10;AI-generated content may be incorrect.">
            <a:extLst>
              <a:ext uri="{FF2B5EF4-FFF2-40B4-BE49-F238E27FC236}">
                <a16:creationId xmlns:a16="http://schemas.microsoft.com/office/drawing/2014/main" id="{CB6206BB-72C2-FF97-BA07-4BD7E3A26C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51430"/>
            <a:ext cx="8228571" cy="5760000"/>
          </a:xfrm>
          <a:prstGeom prst="rect">
            <a:avLst/>
          </a:prstGeom>
        </p:spPr>
      </p:pic>
    </p:spTree>
    <p:extLst>
      <p:ext uri="{BB962C8B-B14F-4D97-AF65-F5344CB8AC3E}">
        <p14:creationId xmlns:p14="http://schemas.microsoft.com/office/powerpoint/2010/main" val="27208325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US" dirty="0"/>
              <a:t>Plutonium solutions</a:t>
            </a:r>
            <a:endParaRPr lang="en-GB" dirty="0"/>
          </a:p>
        </p:txBody>
      </p:sp>
      <p:pic>
        <p:nvPicPr>
          <p:cNvPr id="4" name="Picture 3" descr="A screenshot of a computer screen&#10;&#10;AI-generated content may be incorrect.">
            <a:extLst>
              <a:ext uri="{FF2B5EF4-FFF2-40B4-BE49-F238E27FC236}">
                <a16:creationId xmlns:a16="http://schemas.microsoft.com/office/drawing/2014/main" id="{0D4F178E-7526-BAB9-B4D6-875211BBD0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51430"/>
            <a:ext cx="8228571" cy="5760000"/>
          </a:xfrm>
          <a:prstGeom prst="rect">
            <a:avLst/>
          </a:prstGeom>
        </p:spPr>
      </p:pic>
    </p:spTree>
    <p:extLst>
      <p:ext uri="{BB962C8B-B14F-4D97-AF65-F5344CB8AC3E}">
        <p14:creationId xmlns:p14="http://schemas.microsoft.com/office/powerpoint/2010/main" val="1797379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US" dirty="0"/>
              <a:t>Plutonium solutions</a:t>
            </a:r>
            <a:endParaRPr lang="en-GB" dirty="0"/>
          </a:p>
        </p:txBody>
      </p:sp>
      <p:pic>
        <p:nvPicPr>
          <p:cNvPr id="4" name="Picture 3" descr="A screenshot of a computer screen&#10;&#10;AI-generated content may be incorrect.">
            <a:extLst>
              <a:ext uri="{FF2B5EF4-FFF2-40B4-BE49-F238E27FC236}">
                <a16:creationId xmlns:a16="http://schemas.microsoft.com/office/drawing/2014/main" id="{CF51C37D-051E-5E06-C03B-8D20D03061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51430"/>
            <a:ext cx="8228571" cy="5760000"/>
          </a:xfrm>
          <a:prstGeom prst="rect">
            <a:avLst/>
          </a:prstGeom>
        </p:spPr>
      </p:pic>
    </p:spTree>
    <p:extLst>
      <p:ext uri="{BB962C8B-B14F-4D97-AF65-F5344CB8AC3E}">
        <p14:creationId xmlns:p14="http://schemas.microsoft.com/office/powerpoint/2010/main" val="28644085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US" dirty="0"/>
              <a:t>Plutonium solutions</a:t>
            </a:r>
            <a:endParaRPr lang="en-GB" dirty="0"/>
          </a:p>
        </p:txBody>
      </p:sp>
      <p:pic>
        <p:nvPicPr>
          <p:cNvPr id="4" name="Picture 3" descr="A graph of different colored lines&#10;&#10;AI-generated content may be incorrect.">
            <a:extLst>
              <a:ext uri="{FF2B5EF4-FFF2-40B4-BE49-F238E27FC236}">
                <a16:creationId xmlns:a16="http://schemas.microsoft.com/office/drawing/2014/main" id="{AD6D6FAA-6116-D6DB-C658-860A690B38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51430"/>
            <a:ext cx="8228571" cy="5760000"/>
          </a:xfrm>
          <a:prstGeom prst="rect">
            <a:avLst/>
          </a:prstGeom>
        </p:spPr>
      </p:pic>
    </p:spTree>
    <p:extLst>
      <p:ext uri="{BB962C8B-B14F-4D97-AF65-F5344CB8AC3E}">
        <p14:creationId xmlns:p14="http://schemas.microsoft.com/office/powerpoint/2010/main" val="301561185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US" dirty="0"/>
              <a:t>Plutonium solutions</a:t>
            </a:r>
            <a:endParaRPr lang="en-GB" dirty="0"/>
          </a:p>
        </p:txBody>
      </p:sp>
      <p:pic>
        <p:nvPicPr>
          <p:cNvPr id="4" name="Picture 3" descr="A screenshot of a computer screen&#10;&#10;AI-generated content may be incorrect.">
            <a:extLst>
              <a:ext uri="{FF2B5EF4-FFF2-40B4-BE49-F238E27FC236}">
                <a16:creationId xmlns:a16="http://schemas.microsoft.com/office/drawing/2014/main" id="{6F2D7EFC-F804-1787-4936-B901EBA326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51430"/>
            <a:ext cx="8228571" cy="5760000"/>
          </a:xfrm>
          <a:prstGeom prst="rect">
            <a:avLst/>
          </a:prstGeom>
        </p:spPr>
      </p:pic>
    </p:spTree>
    <p:extLst>
      <p:ext uri="{BB962C8B-B14F-4D97-AF65-F5344CB8AC3E}">
        <p14:creationId xmlns:p14="http://schemas.microsoft.com/office/powerpoint/2010/main" val="406313878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US" dirty="0"/>
              <a:t>Plutonium solutions</a:t>
            </a:r>
            <a:endParaRPr lang="en-GB" dirty="0"/>
          </a:p>
        </p:txBody>
      </p:sp>
      <p:pic>
        <p:nvPicPr>
          <p:cNvPr id="4" name="Picture 3" descr="A screenshot of a computer screen&#10;&#10;AI-generated content may be incorrect.">
            <a:extLst>
              <a:ext uri="{FF2B5EF4-FFF2-40B4-BE49-F238E27FC236}">
                <a16:creationId xmlns:a16="http://schemas.microsoft.com/office/drawing/2014/main" id="{7959E581-862A-CE5D-0B71-DBCC88900B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51430"/>
            <a:ext cx="8228571" cy="5760000"/>
          </a:xfrm>
          <a:prstGeom prst="rect">
            <a:avLst/>
          </a:prstGeom>
        </p:spPr>
      </p:pic>
    </p:spTree>
    <p:extLst>
      <p:ext uri="{BB962C8B-B14F-4D97-AF65-F5344CB8AC3E}">
        <p14:creationId xmlns:p14="http://schemas.microsoft.com/office/powerpoint/2010/main" val="3947041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815E0-4109-066C-DCCE-7C0B562E3ED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376E413-8D64-3ED4-9BC9-62EA9033E3E1}"/>
              </a:ext>
            </a:extLst>
          </p:cNvPr>
          <p:cNvSpPr>
            <a:spLocks noGrp="1"/>
          </p:cNvSpPr>
          <p:nvPr>
            <p:ph type="title"/>
          </p:nvPr>
        </p:nvSpPr>
        <p:spPr>
          <a:xfrm>
            <a:off x="398360" y="189574"/>
            <a:ext cx="8628062" cy="652759"/>
          </a:xfrm>
        </p:spPr>
        <p:txBody>
          <a:bodyPr/>
          <a:lstStyle/>
          <a:p>
            <a:r>
              <a:rPr lang="en-GB" dirty="0">
                <a:sym typeface="Symbol" panose="05050102010706020507" pitchFamily="18" charset="2"/>
              </a:rPr>
              <a:t></a:t>
            </a:r>
            <a:r>
              <a:rPr lang="en-GB" baseline="30000" dirty="0">
                <a:sym typeface="Symbol" panose="05050102010706020507" pitchFamily="18" charset="2"/>
              </a:rPr>
              <a:t>2</a:t>
            </a:r>
            <a:r>
              <a:rPr lang="en-GB" dirty="0">
                <a:sym typeface="Symbol" panose="05050102010706020507" pitchFamily="18" charset="2"/>
              </a:rPr>
              <a:t> per spectrum category</a:t>
            </a:r>
            <a:endParaRPr lang="en-GB" noProof="0" dirty="0"/>
          </a:p>
        </p:txBody>
      </p:sp>
      <p:sp>
        <p:nvSpPr>
          <p:cNvPr id="4" name="Tijdelijke aanduiding voor datum 3">
            <a:extLst>
              <a:ext uri="{FF2B5EF4-FFF2-40B4-BE49-F238E27FC236}">
                <a16:creationId xmlns:a16="http://schemas.microsoft.com/office/drawing/2014/main" id="{C90276BD-C989-FDB6-54F3-90E73B285399}"/>
              </a:ext>
            </a:extLst>
          </p:cNvPr>
          <p:cNvSpPr>
            <a:spLocks noGrp="1"/>
          </p:cNvSpPr>
          <p:nvPr>
            <p:ph type="dt" sz="half" idx="10"/>
          </p:nvPr>
        </p:nvSpPr>
        <p:spPr/>
        <p:txBody>
          <a:bodyPr/>
          <a:lstStyle/>
          <a:p>
            <a:r>
              <a:rPr lang="nl-NL" dirty="0"/>
              <a:t>13-3-2026</a:t>
            </a:r>
          </a:p>
        </p:txBody>
      </p:sp>
      <p:sp>
        <p:nvSpPr>
          <p:cNvPr id="5" name="Tijdelijke aanduiding voor voettekst 4">
            <a:extLst>
              <a:ext uri="{FF2B5EF4-FFF2-40B4-BE49-F238E27FC236}">
                <a16:creationId xmlns:a16="http://schemas.microsoft.com/office/drawing/2014/main" id="{C0E59049-F755-B3F3-CF78-432ADD9D389A}"/>
              </a:ext>
            </a:extLst>
          </p:cNvPr>
          <p:cNvSpPr>
            <a:spLocks noGrp="1"/>
          </p:cNvSpPr>
          <p:nvPr>
            <p:ph type="ftr" sz="quarter" idx="11"/>
          </p:nvPr>
        </p:nvSpPr>
        <p:spPr/>
        <p:txBody>
          <a:bodyPr/>
          <a:lstStyle/>
          <a:p>
            <a:r>
              <a:rPr lang="en-GB" dirty="0"/>
              <a:t>Benchmarking and validation of nuclear data</a:t>
            </a:r>
            <a:endParaRPr lang="nl-NL" dirty="0"/>
          </a:p>
        </p:txBody>
      </p:sp>
      <p:sp>
        <p:nvSpPr>
          <p:cNvPr id="6" name="Tijdelijke aanduiding voor dianummer 5">
            <a:extLst>
              <a:ext uri="{FF2B5EF4-FFF2-40B4-BE49-F238E27FC236}">
                <a16:creationId xmlns:a16="http://schemas.microsoft.com/office/drawing/2014/main" id="{44474FE5-D46E-8FE3-C200-2BD489A35966}"/>
              </a:ext>
            </a:extLst>
          </p:cNvPr>
          <p:cNvSpPr>
            <a:spLocks noGrp="1"/>
          </p:cNvSpPr>
          <p:nvPr>
            <p:ph type="sldNum" sz="quarter" idx="12"/>
          </p:nvPr>
        </p:nvSpPr>
        <p:spPr/>
        <p:txBody>
          <a:bodyPr/>
          <a:lstStyle/>
          <a:p>
            <a:fld id="{A54F5C66-33D8-4556-8B7A-23AD68C3AE88}" type="slidenum">
              <a:rPr lang="nl-NL" smtClean="0"/>
              <a:t>9</a:t>
            </a:fld>
            <a:endParaRPr lang="nl-NL" dirty="0"/>
          </a:p>
        </p:txBody>
      </p:sp>
      <p:pic>
        <p:nvPicPr>
          <p:cNvPr id="7" name="Picture 6" descr="A graph of a graph&#10;&#10;AI-generated content may be incorrect.">
            <a:extLst>
              <a:ext uri="{FF2B5EF4-FFF2-40B4-BE49-F238E27FC236}">
                <a16:creationId xmlns:a16="http://schemas.microsoft.com/office/drawing/2014/main" id="{CA5480CE-2D84-6E04-1753-F0A1F1C3FF3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92691" y="1043999"/>
            <a:ext cx="7534800" cy="5274360"/>
          </a:xfrm>
          <a:prstGeom prst="rect">
            <a:avLst/>
          </a:prstGeom>
          <a:noFill/>
          <a:ln>
            <a:noFill/>
          </a:ln>
        </p:spPr>
      </p:pic>
    </p:spTree>
    <p:extLst>
      <p:ext uri="{BB962C8B-B14F-4D97-AF65-F5344CB8AC3E}">
        <p14:creationId xmlns:p14="http://schemas.microsoft.com/office/powerpoint/2010/main" val="204543474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US" dirty="0"/>
              <a:t>Plutonium solutions</a:t>
            </a:r>
            <a:endParaRPr lang="en-GB" dirty="0"/>
          </a:p>
        </p:txBody>
      </p:sp>
      <p:pic>
        <p:nvPicPr>
          <p:cNvPr id="6" name="Picture 5" descr="A graph of different colored lines&#10;&#10;AI-generated content may be incorrect.">
            <a:extLst>
              <a:ext uri="{FF2B5EF4-FFF2-40B4-BE49-F238E27FC236}">
                <a16:creationId xmlns:a16="http://schemas.microsoft.com/office/drawing/2014/main" id="{9BF10936-D4B0-91EE-1A40-0184DB6279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51430"/>
            <a:ext cx="8228571" cy="5760000"/>
          </a:xfrm>
          <a:prstGeom prst="rect">
            <a:avLst/>
          </a:prstGeom>
        </p:spPr>
      </p:pic>
    </p:spTree>
    <p:extLst>
      <p:ext uri="{BB962C8B-B14F-4D97-AF65-F5344CB8AC3E}">
        <p14:creationId xmlns:p14="http://schemas.microsoft.com/office/powerpoint/2010/main" val="182126370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US" dirty="0"/>
              <a:t>Plutonium solutions</a:t>
            </a:r>
            <a:endParaRPr lang="en-GB" dirty="0"/>
          </a:p>
        </p:txBody>
      </p:sp>
      <p:pic>
        <p:nvPicPr>
          <p:cNvPr id="4" name="Picture 3" descr="A screenshot of a computer screen&#10;&#10;AI-generated content may be incorrect.">
            <a:extLst>
              <a:ext uri="{FF2B5EF4-FFF2-40B4-BE49-F238E27FC236}">
                <a16:creationId xmlns:a16="http://schemas.microsoft.com/office/drawing/2014/main" id="{86F36321-7D9D-6285-E40C-3A079A9970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51430"/>
            <a:ext cx="8228571" cy="5760000"/>
          </a:xfrm>
          <a:prstGeom prst="rect">
            <a:avLst/>
          </a:prstGeom>
        </p:spPr>
      </p:pic>
    </p:spTree>
    <p:extLst>
      <p:ext uri="{BB962C8B-B14F-4D97-AF65-F5344CB8AC3E}">
        <p14:creationId xmlns:p14="http://schemas.microsoft.com/office/powerpoint/2010/main" val="51200095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US" dirty="0"/>
              <a:t>Plutonium solutions</a:t>
            </a:r>
            <a:endParaRPr lang="en-GB" dirty="0"/>
          </a:p>
        </p:txBody>
      </p:sp>
      <p:pic>
        <p:nvPicPr>
          <p:cNvPr id="4" name="Picture 3" descr="A graph with different colored lines&#10;&#10;AI-generated content may be incorrect.">
            <a:extLst>
              <a:ext uri="{FF2B5EF4-FFF2-40B4-BE49-F238E27FC236}">
                <a16:creationId xmlns:a16="http://schemas.microsoft.com/office/drawing/2014/main" id="{E9648801-D67B-0736-00C6-42789E27C5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51430"/>
            <a:ext cx="8228571" cy="5760000"/>
          </a:xfrm>
          <a:prstGeom prst="rect">
            <a:avLst/>
          </a:prstGeom>
        </p:spPr>
      </p:pic>
    </p:spTree>
    <p:extLst>
      <p:ext uri="{BB962C8B-B14F-4D97-AF65-F5344CB8AC3E}">
        <p14:creationId xmlns:p14="http://schemas.microsoft.com/office/powerpoint/2010/main" val="183730328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US" dirty="0"/>
              <a:t>Plutonium solutions</a:t>
            </a:r>
            <a:endParaRPr lang="en-GB" dirty="0"/>
          </a:p>
        </p:txBody>
      </p:sp>
      <p:pic>
        <p:nvPicPr>
          <p:cNvPr id="4" name="Picture 3" descr="A screenshot of a computer screen&#10;&#10;AI-generated content may be incorrect.">
            <a:extLst>
              <a:ext uri="{FF2B5EF4-FFF2-40B4-BE49-F238E27FC236}">
                <a16:creationId xmlns:a16="http://schemas.microsoft.com/office/drawing/2014/main" id="{7ACB9269-AAD5-79C6-7D32-B663767EE3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51430"/>
            <a:ext cx="8228571" cy="5760000"/>
          </a:xfrm>
          <a:prstGeom prst="rect">
            <a:avLst/>
          </a:prstGeom>
        </p:spPr>
      </p:pic>
    </p:spTree>
    <p:extLst>
      <p:ext uri="{BB962C8B-B14F-4D97-AF65-F5344CB8AC3E}">
        <p14:creationId xmlns:p14="http://schemas.microsoft.com/office/powerpoint/2010/main" val="51115979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US" dirty="0"/>
              <a:t>Special element: F</a:t>
            </a:r>
            <a:endParaRPr lang="en-GB" dirty="0"/>
          </a:p>
        </p:txBody>
      </p:sp>
      <p:pic>
        <p:nvPicPr>
          <p:cNvPr id="4" name="Picture 3" descr="A graph on a black background&#10;&#10;AI-generated content may be incorrect.">
            <a:extLst>
              <a:ext uri="{FF2B5EF4-FFF2-40B4-BE49-F238E27FC236}">
                <a16:creationId xmlns:a16="http://schemas.microsoft.com/office/drawing/2014/main" id="{DDD9799E-9CE4-92C9-24E7-024245D2A8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51430"/>
            <a:ext cx="8228571" cy="5760000"/>
          </a:xfrm>
          <a:prstGeom prst="rect">
            <a:avLst/>
          </a:prstGeom>
        </p:spPr>
      </p:pic>
    </p:spTree>
    <p:extLst>
      <p:ext uri="{BB962C8B-B14F-4D97-AF65-F5344CB8AC3E}">
        <p14:creationId xmlns:p14="http://schemas.microsoft.com/office/powerpoint/2010/main" val="425698387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US" dirty="0"/>
              <a:t>Special element: F</a:t>
            </a:r>
            <a:endParaRPr lang="en-GB" dirty="0"/>
          </a:p>
        </p:txBody>
      </p:sp>
      <p:pic>
        <p:nvPicPr>
          <p:cNvPr id="4" name="Picture 3" descr="A graph of a graph&#10;&#10;AI-generated content may be incorrect.">
            <a:extLst>
              <a:ext uri="{FF2B5EF4-FFF2-40B4-BE49-F238E27FC236}">
                <a16:creationId xmlns:a16="http://schemas.microsoft.com/office/drawing/2014/main" id="{DC5117DA-50FA-3120-D1E9-B4FE2C1AEE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51430"/>
            <a:ext cx="8228571" cy="5760000"/>
          </a:xfrm>
          <a:prstGeom prst="rect">
            <a:avLst/>
          </a:prstGeom>
        </p:spPr>
      </p:pic>
    </p:spTree>
    <p:extLst>
      <p:ext uri="{BB962C8B-B14F-4D97-AF65-F5344CB8AC3E}">
        <p14:creationId xmlns:p14="http://schemas.microsoft.com/office/powerpoint/2010/main" val="368104461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US" dirty="0"/>
              <a:t>Special element: F</a:t>
            </a:r>
            <a:endParaRPr lang="en-GB" dirty="0"/>
          </a:p>
        </p:txBody>
      </p:sp>
      <p:pic>
        <p:nvPicPr>
          <p:cNvPr id="4" name="Picture 3" descr="A graph of different colored lines&#10;&#10;AI-generated content may be incorrect.">
            <a:extLst>
              <a:ext uri="{FF2B5EF4-FFF2-40B4-BE49-F238E27FC236}">
                <a16:creationId xmlns:a16="http://schemas.microsoft.com/office/drawing/2014/main" id="{FA5F553B-879F-960E-DE55-FA0D3D915D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51430"/>
            <a:ext cx="8228571" cy="5760000"/>
          </a:xfrm>
          <a:prstGeom prst="rect">
            <a:avLst/>
          </a:prstGeom>
        </p:spPr>
      </p:pic>
    </p:spTree>
    <p:extLst>
      <p:ext uri="{BB962C8B-B14F-4D97-AF65-F5344CB8AC3E}">
        <p14:creationId xmlns:p14="http://schemas.microsoft.com/office/powerpoint/2010/main" val="23281675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US" dirty="0"/>
              <a:t>Special element: F</a:t>
            </a:r>
            <a:endParaRPr lang="en-GB" dirty="0"/>
          </a:p>
        </p:txBody>
      </p:sp>
      <p:pic>
        <p:nvPicPr>
          <p:cNvPr id="4" name="Picture 3" descr="A screen shot of a graph&#10;&#10;AI-generated content may be incorrect.">
            <a:extLst>
              <a:ext uri="{FF2B5EF4-FFF2-40B4-BE49-F238E27FC236}">
                <a16:creationId xmlns:a16="http://schemas.microsoft.com/office/drawing/2014/main" id="{E177C0AD-D90E-2ABF-9680-DF080993BD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51430"/>
            <a:ext cx="8228571" cy="5760000"/>
          </a:xfrm>
          <a:prstGeom prst="rect">
            <a:avLst/>
          </a:prstGeom>
        </p:spPr>
      </p:pic>
    </p:spTree>
    <p:extLst>
      <p:ext uri="{BB962C8B-B14F-4D97-AF65-F5344CB8AC3E}">
        <p14:creationId xmlns:p14="http://schemas.microsoft.com/office/powerpoint/2010/main" val="246530433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US" dirty="0"/>
              <a:t>Special element: F</a:t>
            </a:r>
            <a:endParaRPr lang="en-GB" dirty="0"/>
          </a:p>
        </p:txBody>
      </p:sp>
      <p:pic>
        <p:nvPicPr>
          <p:cNvPr id="4" name="Picture 3" descr="A graph on a black background&#10;&#10;AI-generated content may be incorrect.">
            <a:extLst>
              <a:ext uri="{FF2B5EF4-FFF2-40B4-BE49-F238E27FC236}">
                <a16:creationId xmlns:a16="http://schemas.microsoft.com/office/drawing/2014/main" id="{CDEC5E4D-9DC0-2DD8-BD4E-07A1F3B0AC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46909"/>
            <a:ext cx="8228571" cy="5760000"/>
          </a:xfrm>
          <a:prstGeom prst="rect">
            <a:avLst/>
          </a:prstGeom>
        </p:spPr>
      </p:pic>
    </p:spTree>
    <p:extLst>
      <p:ext uri="{BB962C8B-B14F-4D97-AF65-F5344CB8AC3E}">
        <p14:creationId xmlns:p14="http://schemas.microsoft.com/office/powerpoint/2010/main" val="255781155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DAA5-1649-7730-D6A5-6ECE93E2DD95}"/>
              </a:ext>
            </a:extLst>
          </p:cNvPr>
          <p:cNvSpPr>
            <a:spLocks noGrp="1"/>
          </p:cNvSpPr>
          <p:nvPr>
            <p:ph type="title"/>
          </p:nvPr>
        </p:nvSpPr>
        <p:spPr>
          <a:xfrm>
            <a:off x="404973" y="271873"/>
            <a:ext cx="7296219" cy="579557"/>
          </a:xfrm>
        </p:spPr>
        <p:txBody>
          <a:bodyPr/>
          <a:lstStyle/>
          <a:p>
            <a:r>
              <a:rPr lang="en-US" dirty="0"/>
              <a:t>Special element: F</a:t>
            </a:r>
            <a:endParaRPr lang="en-GB" dirty="0"/>
          </a:p>
        </p:txBody>
      </p:sp>
      <p:pic>
        <p:nvPicPr>
          <p:cNvPr id="4" name="Picture 3" descr="A screenshot of a computer screen&#10;&#10;AI-generated content may be incorrect.">
            <a:extLst>
              <a:ext uri="{FF2B5EF4-FFF2-40B4-BE49-F238E27FC236}">
                <a16:creationId xmlns:a16="http://schemas.microsoft.com/office/drawing/2014/main" id="{4428D668-9BDA-6DC0-FBDE-D44EE4E259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14" y="851430"/>
            <a:ext cx="8228571" cy="5760000"/>
          </a:xfrm>
          <a:prstGeom prst="rect">
            <a:avLst/>
          </a:prstGeom>
        </p:spPr>
      </p:pic>
    </p:spTree>
    <p:extLst>
      <p:ext uri="{BB962C8B-B14F-4D97-AF65-F5344CB8AC3E}">
        <p14:creationId xmlns:p14="http://schemas.microsoft.com/office/powerpoint/2010/main" val="472896984"/>
      </p:ext>
    </p:extLst>
  </p:cSld>
  <p:clrMapOvr>
    <a:masterClrMapping/>
  </p:clrMapOvr>
</p:sld>
</file>

<file path=ppt/theme/theme1.xml><?xml version="1.0" encoding="utf-8"?>
<a:theme xmlns:a="http://schemas.openxmlformats.org/drawingml/2006/main" name="Titel page">
  <a:themeElements>
    <a:clrScheme name="Aangepast 1">
      <a:dk1>
        <a:sysClr val="windowText" lastClr="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angepast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asis-Presentatie.pptx  -  Alleen-lezen" id="{942450C8-EFAD-4F41-81EE-2AA2396A0574}" vid="{3A6E4402-2878-4479-9B06-A12842828C8E}"/>
    </a:ext>
  </a:extLst>
</a:theme>
</file>

<file path=ppt/theme/theme2.xml><?xml version="1.0" encoding="utf-8"?>
<a:theme xmlns:a="http://schemas.openxmlformats.org/drawingml/2006/main" name="Agend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angepast 2">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asis-Presentatie.pptx  -  Alleen-lezen" id="{942450C8-EFAD-4F41-81EE-2AA2396A0574}" vid="{250A10DC-3A4E-4C52-B068-D351C9ED828D}"/>
    </a:ext>
  </a:extLst>
</a:theme>
</file>

<file path=ppt/theme/theme3.xml><?xml version="1.0" encoding="utf-8"?>
<a:theme xmlns:a="http://schemas.openxmlformats.org/drawingml/2006/main" name="Standard pages">
  <a:themeElements>
    <a:clrScheme name="NRG PALLAS">
      <a:dk1>
        <a:srgbClr val="000000"/>
      </a:dk1>
      <a:lt1>
        <a:srgbClr val="FFFFFF"/>
      </a:lt1>
      <a:dk2>
        <a:srgbClr val="0E2841"/>
      </a:dk2>
      <a:lt2>
        <a:srgbClr val="E8E8E8"/>
      </a:lt2>
      <a:accent1>
        <a:srgbClr val="203A8F"/>
      </a:accent1>
      <a:accent2>
        <a:srgbClr val="F28E00"/>
      </a:accent2>
      <a:accent3>
        <a:srgbClr val="209BD8"/>
      </a:accent3>
      <a:accent4>
        <a:srgbClr val="F3F1E5"/>
      </a:accent4>
      <a:accent5>
        <a:srgbClr val="D9E5EC"/>
      </a:accent5>
      <a:accent6>
        <a:srgbClr val="B72454"/>
      </a:accent6>
      <a:hlink>
        <a:srgbClr val="203A8F"/>
      </a:hlink>
      <a:folHlink>
        <a:srgbClr val="F28E00"/>
      </a:folHlink>
    </a:clrScheme>
    <a:fontScheme name="Aangepast 2">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asis-Presentatie.pptx  -  Alleen-lezen" id="{942450C8-EFAD-4F41-81EE-2AA2396A0574}" vid="{2A2FFAFD-CB9C-439A-BFB1-B2175E343265}"/>
    </a:ext>
  </a:extLst>
</a:theme>
</file>

<file path=ppt/theme/theme4.xml><?xml version="1.0" encoding="utf-8"?>
<a:theme xmlns:a="http://schemas.openxmlformats.org/drawingml/2006/main" name="White Standard page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angepast 2">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asis-Presentatie.pptx  -  Alleen-lezen" id="{942450C8-EFAD-4F41-81EE-2AA2396A0574}" vid="{3D98219A-8CB6-4DC0-8EFA-3FD54C000EA9}"/>
    </a:ext>
  </a:extLst>
</a:theme>
</file>

<file path=ppt/theme/theme5.xml><?xml version="1.0" encoding="utf-8"?>
<a:theme xmlns:a="http://schemas.openxmlformats.org/drawingml/2006/main" name="Safety">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angepast 2">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asis-Presentatie.pptx  -  Alleen-lezen" id="{942450C8-EFAD-4F41-81EE-2AA2396A0574}" vid="{661C9AD8-9DB8-4A88-AAA7-AAB00EE59324}"/>
    </a:ext>
  </a:extLst>
</a:theme>
</file>

<file path=ppt/theme/theme6.xml><?xml version="1.0" encoding="utf-8"?>
<a:theme xmlns:a="http://schemas.openxmlformats.org/drawingml/2006/main" name="Quik Guid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angepast 2">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asis-Presentatie.pptx  -  Alleen-lezen" id="{942450C8-EFAD-4F41-81EE-2AA2396A0574}" vid="{1063C501-A70D-4CF7-8062-651EF7F6B30F}"/>
    </a:ext>
  </a:extLst>
</a:theme>
</file>

<file path=ppt/theme/theme7.xml><?xml version="1.0" encoding="utf-8"?>
<a:theme xmlns:a="http://schemas.openxmlformats.org/drawingml/2006/main" name="mission vision core value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angepast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asis-Presentatie.pptx  -  Alleen-lezen" id="{942450C8-EFAD-4F41-81EE-2AA2396A0574}" vid="{95DA3D9E-524F-4D67-A515-9B3DDFE1C23F}"/>
    </a:ext>
  </a:extLst>
</a:theme>
</file>

<file path=ppt/theme/theme8.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D2BF923FB7BA47A227D57A61384283" ma:contentTypeVersion="3" ma:contentTypeDescription="Create a new document." ma:contentTypeScope="" ma:versionID="48e111bb58254c1b54aeed21ff496b83">
  <xsd:schema xmlns:xsd="http://www.w3.org/2001/XMLSchema" xmlns:xs="http://www.w3.org/2001/XMLSchema" xmlns:p="http://schemas.microsoft.com/office/2006/metadata/properties" xmlns:ns2="74a27f2a-2796-4600-b861-dcef620809cb" targetNamespace="http://schemas.microsoft.com/office/2006/metadata/properties" ma:root="true" ma:fieldsID="85526b04961b2032a751bb7b5f15e112" ns2:_="">
    <xsd:import namespace="74a27f2a-2796-4600-b861-dcef620809cb"/>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a27f2a-2796-4600-b861-dcef620809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7B4ED83-B01A-4929-8D2D-87327C2E116B}">
  <ds:schemaRefs>
    <ds:schemaRef ds:uri="http://schemas.microsoft.com/sharepoint/v3/contenttype/forms"/>
  </ds:schemaRefs>
</ds:datastoreItem>
</file>

<file path=customXml/itemProps2.xml><?xml version="1.0" encoding="utf-8"?>
<ds:datastoreItem xmlns:ds="http://schemas.openxmlformats.org/officeDocument/2006/customXml" ds:itemID="{39273CB7-27DD-4A4F-8A74-48506BFC73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a27f2a-2796-4600-b861-dcef620809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0C7AFF4-562B-4A2B-870C-9CBFCFEE9D5E}">
  <ds:schemaRefs>
    <ds:schemaRef ds:uri="a35188ec-bb92-4d85-9575-15d2d58e2741"/>
    <ds:schemaRef ds:uri="http://purl.org/dc/dcmitype/"/>
    <ds:schemaRef ds:uri="http://schemas.openxmlformats.org/package/2006/metadata/core-properties"/>
    <ds:schemaRef ds:uri="http://schemas.microsoft.com/office/2006/documentManagement/types"/>
    <ds:schemaRef ds:uri="http://schemas.microsoft.com/office/2006/metadata/properties"/>
    <ds:schemaRef ds:uri="http://purl.org/dc/terms/"/>
    <ds:schemaRef ds:uri="http://www.w3.org/XML/1998/namespace"/>
    <ds:schemaRef ds:uri="http://schemas.microsoft.com/office/infopath/2007/PartnerControls"/>
    <ds:schemaRef ds:uri="http://purl.org/dc/elements/1.1/"/>
  </ds:schemaRefs>
</ds:datastoreItem>
</file>

<file path=docMetadata/LabelInfo.xml><?xml version="1.0" encoding="utf-8"?>
<clbl:labelList xmlns:clbl="http://schemas.microsoft.com/office/2020/mipLabelMetadata">
  <clbl:label id="{b9881643-7605-40c3-b233-8648ed5c0d21}" enabled="0" method="" siteId="{b9881643-7605-40c3-b233-8648ed5c0d21}" removed="1"/>
</clbl:labelList>
</file>

<file path=docProps/app.xml><?xml version="1.0" encoding="utf-8"?>
<Properties xmlns="http://schemas.openxmlformats.org/officeDocument/2006/extended-properties" xmlns:vt="http://schemas.openxmlformats.org/officeDocument/2006/docPropsVTypes">
  <Template>NRG PALLAS basis-presentatie</Template>
  <TotalTime>446</TotalTime>
  <Words>1618</Words>
  <Application>Microsoft Office PowerPoint</Application>
  <PresentationFormat>Widescreen</PresentationFormat>
  <Paragraphs>433</Paragraphs>
  <Slides>110</Slides>
  <Notes>87</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110</vt:i4>
      </vt:variant>
    </vt:vector>
  </HeadingPairs>
  <TitlesOfParts>
    <vt:vector size="127" baseType="lpstr">
      <vt:lpstr>72</vt:lpstr>
      <vt:lpstr>Aptos</vt:lpstr>
      <vt:lpstr>Arial</vt:lpstr>
      <vt:lpstr>Calibri</vt:lpstr>
      <vt:lpstr>Courier New</vt:lpstr>
      <vt:lpstr>Open Sans</vt:lpstr>
      <vt:lpstr>Open Sans SemiBold</vt:lpstr>
      <vt:lpstr>Open Sans SemiBold</vt:lpstr>
      <vt:lpstr>Symbol</vt:lpstr>
      <vt:lpstr>Wingdings</vt:lpstr>
      <vt:lpstr>Titel page</vt:lpstr>
      <vt:lpstr>Agenda</vt:lpstr>
      <vt:lpstr>Standard pages</vt:lpstr>
      <vt:lpstr>White Standard pages</vt:lpstr>
      <vt:lpstr>Safety</vt:lpstr>
      <vt:lpstr>Quik Guide</vt:lpstr>
      <vt:lpstr>mission vision core values</vt:lpstr>
      <vt:lpstr>A perspective on the role of integral benchmarks for improving nuclear data</vt:lpstr>
      <vt:lpstr>PowerPoint Presentation</vt:lpstr>
      <vt:lpstr>20 years ago – Bird’s eye view</vt:lpstr>
      <vt:lpstr>10 years ago – Bird’s eye view</vt:lpstr>
      <vt:lpstr>Now – Bird’s eye view</vt:lpstr>
      <vt:lpstr>Criticality safety: code &amp; processing independence</vt:lpstr>
      <vt:lpstr>2 for Mosteller suite</vt:lpstr>
      <vt:lpstr>2 for 3857 cases</vt:lpstr>
      <vt:lpstr>2 per spectrum category</vt:lpstr>
      <vt:lpstr>Pu-sol-therm vs EALF</vt:lpstr>
      <vt:lpstr>Pu-sol-therm: conflicting information?</vt:lpstr>
      <vt:lpstr>Basic fuel array lattices vs EALF</vt:lpstr>
      <vt:lpstr>Possibilities for improvement</vt:lpstr>
      <vt:lpstr>Sensitivity profiles – do we use their full potential?</vt:lpstr>
      <vt:lpstr>One element at a time?</vt:lpstr>
      <vt:lpstr>One element at a time?</vt:lpstr>
      <vt:lpstr>One element at a time?</vt:lpstr>
      <vt:lpstr>Benchmarks case by case?                (see also appendix)</vt:lpstr>
      <vt:lpstr>Benchmark selection?</vt:lpstr>
      <vt:lpstr>Adjustment?</vt:lpstr>
      <vt:lpstr>Conclusion</vt:lpstr>
      <vt:lpstr>Acknowledgment  This work is part of the APRENDE project (Addressing PRiorities of Evaluated Nuclear Data in Europe) that has received funding from the European Union’s Horizon/Euratom under grant agreement No. 101164596</vt:lpstr>
      <vt:lpstr>EU DuC = X  This document may contain information that may be subject to European and/or national export authorization. Any transfer or disclosure of the information contained in this document which requires an export license will not be made without the authority of an export license demanded by the competent authorities. The exporter is responsible for obtaining the export license. No rights may be derived from the (absence of an) EU DuC.</vt:lpstr>
      <vt:lpstr>Appendix</vt:lpstr>
      <vt:lpstr>Basic fuel rod lattices</vt:lpstr>
      <vt:lpstr>Basic fuel rod lattices</vt:lpstr>
      <vt:lpstr>Basic fuel rod lattices</vt:lpstr>
      <vt:lpstr>Basic fuel rod lattices</vt:lpstr>
      <vt:lpstr>Basic fuel rod lattices</vt:lpstr>
      <vt:lpstr>Basic fuel rod lattices</vt:lpstr>
      <vt:lpstr>Basic fuel rod lattices</vt:lpstr>
      <vt:lpstr>Basic fuel rod lattices</vt:lpstr>
      <vt:lpstr>Basic fuel rod lattices</vt:lpstr>
      <vt:lpstr>7% UO2 pin lattices (7uPCX)</vt:lpstr>
      <vt:lpstr>7% UO2 pin lattices (7uPCX)</vt:lpstr>
      <vt:lpstr>7% UO2 pin lattices (7uPCX)</vt:lpstr>
      <vt:lpstr>Spectrum variation</vt:lpstr>
      <vt:lpstr>Spectrum variation</vt:lpstr>
      <vt:lpstr>Spectrum variation</vt:lpstr>
      <vt:lpstr>Spectrum variation</vt:lpstr>
      <vt:lpstr>Strong absorbers: B</vt:lpstr>
      <vt:lpstr>Strong absorbers: B</vt:lpstr>
      <vt:lpstr>Strong absorbers: B</vt:lpstr>
      <vt:lpstr>Strong absorbers: B</vt:lpstr>
      <vt:lpstr>Strong absorbers: B</vt:lpstr>
      <vt:lpstr>Strong absorbers: B</vt:lpstr>
      <vt:lpstr>Strong absorber: B (borosilicate)</vt:lpstr>
      <vt:lpstr>Strong absorbers: B</vt:lpstr>
      <vt:lpstr>Strong absorbers: B, Gd, Cu</vt:lpstr>
      <vt:lpstr>Strong absorbers: B, Sm</vt:lpstr>
      <vt:lpstr>Strong absorbers: Gd</vt:lpstr>
      <vt:lpstr>Strong absorbers: Gd</vt:lpstr>
      <vt:lpstr>Strong absorbers: Gd</vt:lpstr>
      <vt:lpstr>Reflectors: Be, graphite</vt:lpstr>
      <vt:lpstr>Reflectors: Al</vt:lpstr>
      <vt:lpstr>Reflectors: V</vt:lpstr>
      <vt:lpstr>Reflectors: Ti</vt:lpstr>
      <vt:lpstr>Reflectors: Steel</vt:lpstr>
      <vt:lpstr>Reflectors: Steel</vt:lpstr>
      <vt:lpstr>Reflectors: Steel, Cu, B, Zr, Al</vt:lpstr>
      <vt:lpstr>Reflectors: Steel, Boral, Cu, Cd, Al, Zr</vt:lpstr>
      <vt:lpstr>Reflectors: Steel, Ni</vt:lpstr>
      <vt:lpstr>Reflectors: Hf</vt:lpstr>
      <vt:lpstr>Reflectors: Pb</vt:lpstr>
      <vt:lpstr>Reflectors: Pb</vt:lpstr>
      <vt:lpstr>Reflectors: Pb, U, Steel</vt:lpstr>
      <vt:lpstr>Reflectors: Pb, U, Steel</vt:lpstr>
      <vt:lpstr>Reflectors: U-dep, W-C, Ni</vt:lpstr>
      <vt:lpstr>Reflectors: …</vt:lpstr>
      <vt:lpstr>Reflectors: Cu, Fe, Ni-Cu-Zn, Th, W</vt:lpstr>
      <vt:lpstr>Plutonium solutions</vt:lpstr>
      <vt:lpstr>Plutonium solutions</vt:lpstr>
      <vt:lpstr>Plutonium solutions</vt:lpstr>
      <vt:lpstr>Plutonium solutions</vt:lpstr>
      <vt:lpstr>Plutonium solutions</vt:lpstr>
      <vt:lpstr>Plutonium solutions</vt:lpstr>
      <vt:lpstr>Plutonium solutions</vt:lpstr>
      <vt:lpstr>Plutonium solutions</vt:lpstr>
      <vt:lpstr>Plutonium solutions</vt:lpstr>
      <vt:lpstr>Plutonium solutions</vt:lpstr>
      <vt:lpstr>Plutonium solutions</vt:lpstr>
      <vt:lpstr>Plutonium solutions</vt:lpstr>
      <vt:lpstr>Plutonium solutions</vt:lpstr>
      <vt:lpstr>Plutonium solutions</vt:lpstr>
      <vt:lpstr>Plutonium solutions</vt:lpstr>
      <vt:lpstr>Plutonium solutions</vt:lpstr>
      <vt:lpstr>Plutonium solutions</vt:lpstr>
      <vt:lpstr>Plutonium solutions</vt:lpstr>
      <vt:lpstr>Plutonium solutions</vt:lpstr>
      <vt:lpstr>Plutonium solutions</vt:lpstr>
      <vt:lpstr>Plutonium solutions</vt:lpstr>
      <vt:lpstr>Plutonium solutions</vt:lpstr>
      <vt:lpstr>Plutonium solutions</vt:lpstr>
      <vt:lpstr>Special element: F</vt:lpstr>
      <vt:lpstr>Special element: F</vt:lpstr>
      <vt:lpstr>Special element: F</vt:lpstr>
      <vt:lpstr>Special element: F</vt:lpstr>
      <vt:lpstr>Special element: F</vt:lpstr>
      <vt:lpstr>Special element: F</vt:lpstr>
      <vt:lpstr>Special element: F</vt:lpstr>
      <vt:lpstr>Special element: F</vt:lpstr>
      <vt:lpstr>Miscellaneous</vt:lpstr>
      <vt:lpstr>Miscellaneous</vt:lpstr>
      <vt:lpstr>Miscellaneous</vt:lpstr>
      <vt:lpstr>Miscellaneous</vt:lpstr>
      <vt:lpstr>Miscellaneous</vt:lpstr>
      <vt:lpstr>Miscellaneous</vt:lpstr>
      <vt:lpstr>Miscellaneous</vt:lpstr>
      <vt:lpstr>Miscellaneous</vt:lpstr>
      <vt:lpstr>Miscellaneous</vt:lpstr>
    </vt:vector>
  </TitlesOfParts>
  <Company>NRG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Marck, S.C. van der (Steven)</dc:creator>
  <cp:lastModifiedBy>Marck, S.C. van der (Steven)</cp:lastModifiedBy>
  <cp:revision>6</cp:revision>
  <dcterms:created xsi:type="dcterms:W3CDTF">2026-03-03T07:09:27Z</dcterms:created>
  <dcterms:modified xsi:type="dcterms:W3CDTF">2026-03-09T21:59:45Z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0x01010048D2BF923FB7BA47A227D57A61384283</vt:lpwstr>
  </property>
</Properties>
</file>