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0" r:id="rId2"/>
    <p:sldId id="420" r:id="rId3"/>
    <p:sldId id="421" r:id="rId4"/>
    <p:sldId id="422" r:id="rId5"/>
    <p:sldId id="419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BM Plex Sans" panose="020B0503050203000203" pitchFamily="34" charset="0"/>
      <p:regular r:id="rId13"/>
      <p:bold r:id="rId14"/>
      <p:italic r:id="rId15"/>
      <p:boldItalic r:id="rId16"/>
    </p:embeddedFont>
    <p:embeddedFont>
      <p:font typeface="IBM Plex Sans Medium" panose="020B0603050203000203" pitchFamily="34" charset="0"/>
      <p:regular r:id="rId17"/>
      <p:italic r:id="rId18"/>
    </p:embeddedFont>
    <p:embeddedFont>
      <p:font typeface="IBM Plex Sans SemiBold" panose="020B0703050203000203" pitchFamily="34" charset="0"/>
      <p:regular r:id="rId19"/>
      <p:bold r:id="rId20"/>
      <p:italic r:id="rId21"/>
      <p:boldItalic r:id="rId22"/>
    </p:embeddedFont>
    <p:embeddedFont>
      <p:font typeface="Satoshi" panose="020B0604020202020204" charset="0"/>
      <p:regular r:id="rId23"/>
      <p:bold r:id="rId24"/>
      <p:italic r:id="rId25"/>
      <p:boldItalic r:id="rId26"/>
    </p:embeddedFont>
    <p:embeddedFont>
      <p:font typeface="Satoshi Light" panose="020B0604020202020204" charset="0"/>
      <p:regular r:id="rId27"/>
    </p:embeddedFont>
    <p:embeddedFont>
      <p:font typeface="Satoshi Medium" panose="020B0604020202020204" charset="0"/>
      <p:regular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1EB"/>
    <a:srgbClr val="000000"/>
    <a:srgbClr val="B0EE89"/>
    <a:srgbClr val="11284B"/>
    <a:srgbClr val="8296A5"/>
    <a:srgbClr val="9AE2FF"/>
    <a:srgbClr val="CDD7DC"/>
    <a:srgbClr val="FFBC75"/>
    <a:srgbClr val="FFE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 autoAdjust="0"/>
    <p:restoredTop sz="86316" autoAdjust="0"/>
  </p:normalViewPr>
  <p:slideViewPr>
    <p:cSldViewPr showGuides="1">
      <p:cViewPr varScale="1">
        <p:scale>
          <a:sx n="67" d="100"/>
          <a:sy n="67" d="100"/>
        </p:scale>
        <p:origin x="5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Relationship Id="rId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FC18-3D3E-A041-A3F3-D294B7D0CEC9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45D8-6FF4-8A4C-9937-2BAD7338C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300" b="0" i="0" kern="1200" dirty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13/03/2025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5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42358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9BBEAF-4796-EBAA-3174-C36FF4F2C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" r="41"/>
          <a:stretch/>
        </p:blipFill>
        <p:spPr>
          <a:xfrm>
            <a:off x="6109403" y="81313"/>
            <a:ext cx="6151673" cy="6857999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8856" y="100735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20/03/2025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atoshi Light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8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March 13rd 2025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53" r:id="rId4"/>
    <p:sldLayoutId id="2147483670" r:id="rId5"/>
    <p:sldLayoutId id="2147483663" r:id="rId6"/>
    <p:sldLayoutId id="2147483665" r:id="rId7"/>
    <p:sldLayoutId id="2147483654" r:id="rId8"/>
    <p:sldLayoutId id="2147483661" r:id="rId9"/>
    <p:sldLayoutId id="2147483676" r:id="rId10"/>
    <p:sldLayoutId id="2147483659" r:id="rId11"/>
    <p:sldLayoutId id="2147483662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36A31B8-A865-C5CD-BBC7-C5D652373CA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3933056"/>
            <a:ext cx="6336656" cy="2016224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Consortium Agreement &amp; NDA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HORIZON-EUROPE-INFRA-TECH-2023</a:t>
            </a:r>
          </a:p>
          <a:p>
            <a:endParaRPr lang="fr-FR" dirty="0"/>
          </a:p>
          <a:p>
            <a:r>
              <a:rPr lang="fr-FR" dirty="0"/>
              <a:t>Julie </a:t>
            </a:r>
            <a:r>
              <a:rPr lang="fr-FR" dirty="0" err="1"/>
              <a:t>Gendron-Brundu</a:t>
            </a:r>
            <a:r>
              <a:rPr lang="fr-FR" dirty="0"/>
              <a:t> – </a:t>
            </a:r>
            <a:r>
              <a:rPr lang="fr-FR" dirty="0" err="1"/>
              <a:t>European</a:t>
            </a:r>
            <a:r>
              <a:rPr lang="fr-FR" dirty="0"/>
              <a:t> Project </a:t>
            </a:r>
            <a:r>
              <a:rPr lang="fr-FR" dirty="0" err="1"/>
              <a:t>Engineer</a:t>
            </a:r>
            <a:r>
              <a:rPr lang="fr-FR" dirty="0"/>
              <a:t> - CNRS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B04651-F74F-D636-0A85-78461DF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6552679" cy="1296180"/>
          </a:xfrm>
        </p:spPr>
        <p:txBody>
          <a:bodyPr/>
          <a:lstStyle/>
          <a:p>
            <a:r>
              <a:rPr lang="fr-FR" dirty="0"/>
              <a:t>PADOVA Meeting</a:t>
            </a:r>
            <a:br>
              <a:rPr lang="fr-FR" dirty="0"/>
            </a:br>
            <a:r>
              <a:rPr lang="fr-FR" dirty="0" err="1"/>
              <a:t>iSAS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F353DB-9F4F-4CF9-8F8E-9AEA0D712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Consortium Agreement &amp; NDA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7C30F-9724-4B11-B789-081A19FBA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515801-1444-4F9D-A39F-629E58DD9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1746296"/>
            <a:ext cx="11233150" cy="4501232"/>
          </a:xfrm>
        </p:spPr>
        <p:txBody>
          <a:bodyPr/>
          <a:lstStyle/>
          <a:p>
            <a:r>
              <a:rPr lang="fr-FR" dirty="0"/>
              <a:t>Has been a bit </a:t>
            </a:r>
            <a:r>
              <a:rPr lang="fr-FR" dirty="0" err="1"/>
              <a:t>delay</a:t>
            </a:r>
            <a:r>
              <a:rPr lang="fr-FR" dirty="0"/>
              <a:t>, a </a:t>
            </a:r>
            <a:r>
              <a:rPr lang="fr-FR" dirty="0" err="1"/>
              <a:t>reflexion</a:t>
            </a:r>
            <a:r>
              <a:rPr lang="fr-FR" dirty="0"/>
              <a:t> has been made </a:t>
            </a:r>
            <a:r>
              <a:rPr lang="fr-FR" dirty="0" err="1"/>
              <a:t>around</a:t>
            </a:r>
            <a:r>
              <a:rPr lang="fr-FR" dirty="0"/>
              <a:t> the statut of </a:t>
            </a:r>
            <a:r>
              <a:rPr lang="fr-FR" dirty="0" err="1"/>
              <a:t>Industrial</a:t>
            </a:r>
            <a:r>
              <a:rPr lang="fr-FR" dirty="0"/>
              <a:t> Associated Partner and the </a:t>
            </a:r>
            <a:r>
              <a:rPr lang="fr-FR" dirty="0" err="1"/>
              <a:t>need</a:t>
            </a:r>
            <a:r>
              <a:rPr lang="fr-FR" dirty="0"/>
              <a:t> – or not –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in the CA. </a:t>
            </a:r>
          </a:p>
          <a:p>
            <a:endParaRPr lang="fr-FR" dirty="0"/>
          </a:p>
          <a:p>
            <a:r>
              <a:rPr lang="fr-FR" dirty="0" err="1">
                <a:solidFill>
                  <a:schemeClr val="accent1"/>
                </a:solidFill>
              </a:rPr>
              <a:t>They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will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be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bind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with</a:t>
            </a:r>
            <a:r>
              <a:rPr lang="fr-FR" dirty="0">
                <a:solidFill>
                  <a:schemeClr val="accent1"/>
                </a:solidFill>
              </a:rPr>
              <a:t> the </a:t>
            </a:r>
            <a:r>
              <a:rPr lang="fr-FR" dirty="0" err="1">
                <a:solidFill>
                  <a:schemeClr val="accent1"/>
                </a:solidFill>
              </a:rPr>
              <a:t>project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through</a:t>
            </a:r>
            <a:r>
              <a:rPr lang="fr-FR" dirty="0">
                <a:solidFill>
                  <a:schemeClr val="accent1"/>
                </a:solidFill>
              </a:rPr>
              <a:t> a NDA. This one </a:t>
            </a:r>
            <a:r>
              <a:rPr lang="fr-FR" dirty="0" err="1">
                <a:solidFill>
                  <a:schemeClr val="accent1"/>
                </a:solidFill>
              </a:rPr>
              <a:t>is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currently</a:t>
            </a:r>
            <a:r>
              <a:rPr lang="fr-FR" dirty="0">
                <a:solidFill>
                  <a:schemeClr val="accent1"/>
                </a:solidFill>
              </a:rPr>
              <a:t> in the signature </a:t>
            </a:r>
            <a:r>
              <a:rPr lang="fr-FR" dirty="0" err="1">
                <a:solidFill>
                  <a:schemeClr val="accent1"/>
                </a:solidFill>
              </a:rPr>
              <a:t>step</a:t>
            </a:r>
            <a:r>
              <a:rPr lang="fr-FR" dirty="0">
                <a:solidFill>
                  <a:schemeClr val="accent1"/>
                </a:solidFill>
              </a:rPr>
              <a:t> – </a:t>
            </a:r>
            <a:r>
              <a:rPr lang="fr-FR" dirty="0" err="1">
                <a:solidFill>
                  <a:schemeClr val="accent1"/>
                </a:solidFill>
              </a:rPr>
              <a:t>already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signed</a:t>
            </a:r>
            <a:r>
              <a:rPr lang="fr-FR" dirty="0">
                <a:solidFill>
                  <a:schemeClr val="accent1"/>
                </a:solidFill>
              </a:rPr>
              <a:t> by few </a:t>
            </a:r>
            <a:r>
              <a:rPr lang="fr-FR" dirty="0" err="1">
                <a:solidFill>
                  <a:schemeClr val="accent1"/>
                </a:solidFill>
              </a:rPr>
              <a:t>partners</a:t>
            </a:r>
            <a:r>
              <a:rPr lang="fr-FR" dirty="0">
                <a:solidFill>
                  <a:schemeClr val="accent1"/>
                </a:solidFill>
              </a:rPr>
              <a:t>. </a:t>
            </a:r>
          </a:p>
          <a:p>
            <a:endParaRPr lang="fr-FR" dirty="0"/>
          </a:p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1400 </a:t>
            </a:r>
            <a:r>
              <a:rPr lang="fr-FR" dirty="0" err="1"/>
              <a:t>coments</a:t>
            </a:r>
            <a:r>
              <a:rPr lang="fr-FR" dirty="0"/>
              <a:t> and feedbacks : </a:t>
            </a:r>
            <a:r>
              <a:rPr lang="fr-FR" dirty="0">
                <a:solidFill>
                  <a:schemeClr val="accent1"/>
                </a:solidFill>
              </a:rPr>
              <a:t>A lot of participations, </a:t>
            </a:r>
            <a:r>
              <a:rPr lang="fr-FR" dirty="0" err="1">
                <a:solidFill>
                  <a:schemeClr val="accent1"/>
                </a:solidFill>
              </a:rPr>
              <a:t>this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is</a:t>
            </a:r>
            <a:r>
              <a:rPr lang="fr-FR" dirty="0">
                <a:solidFill>
                  <a:schemeClr val="accent1"/>
                </a:solidFill>
              </a:rPr>
              <a:t> a good point, all </a:t>
            </a:r>
            <a:r>
              <a:rPr lang="fr-FR" dirty="0" err="1">
                <a:solidFill>
                  <a:schemeClr val="accent1"/>
                </a:solidFill>
              </a:rPr>
              <a:t>partners</a:t>
            </a:r>
            <a:r>
              <a:rPr lang="fr-FR" dirty="0">
                <a:solidFill>
                  <a:schemeClr val="accent1"/>
                </a:solidFill>
              </a:rPr>
              <a:t> are </a:t>
            </a:r>
            <a:r>
              <a:rPr lang="fr-FR" dirty="0" err="1">
                <a:solidFill>
                  <a:schemeClr val="accent1"/>
                </a:solidFill>
              </a:rPr>
              <a:t>well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reactives</a:t>
            </a:r>
            <a:r>
              <a:rPr lang="fr-FR" dirty="0">
                <a:solidFill>
                  <a:schemeClr val="accent1"/>
                </a:solidFill>
              </a:rPr>
              <a:t>. 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A lot of modifications and </a:t>
            </a:r>
            <a:r>
              <a:rPr lang="fr-FR" dirty="0" err="1">
                <a:solidFill>
                  <a:schemeClr val="accent1"/>
                </a:solidFill>
              </a:rPr>
              <a:t>adding</a:t>
            </a:r>
            <a:r>
              <a:rPr lang="fr-FR" dirty="0">
                <a:solidFill>
                  <a:schemeClr val="accent1"/>
                </a:solidFill>
              </a:rPr>
              <a:t>, but not </a:t>
            </a:r>
            <a:r>
              <a:rPr lang="fr-FR">
                <a:solidFill>
                  <a:schemeClr val="accent1"/>
                </a:solidFill>
              </a:rPr>
              <a:t>blocking or </a:t>
            </a:r>
            <a:r>
              <a:rPr lang="fr-FR" dirty="0" err="1">
                <a:solidFill>
                  <a:schemeClr val="accent1"/>
                </a:solidFill>
              </a:rPr>
              <a:t>conflictual</a:t>
            </a:r>
            <a:r>
              <a:rPr lang="fr-FR" dirty="0">
                <a:solidFill>
                  <a:schemeClr val="accent1"/>
                </a:solidFill>
              </a:rPr>
              <a:t> points. The </a:t>
            </a:r>
            <a:r>
              <a:rPr lang="fr-FR" dirty="0" err="1">
                <a:solidFill>
                  <a:schemeClr val="accent1"/>
                </a:solidFill>
              </a:rPr>
              <a:t>negociation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currently</a:t>
            </a:r>
            <a:r>
              <a:rPr lang="fr-FR" dirty="0">
                <a:solidFill>
                  <a:schemeClr val="accent1"/>
                </a:solidFill>
              </a:rPr>
              <a:t> running </a:t>
            </a:r>
            <a:r>
              <a:rPr lang="fr-FR" dirty="0" err="1">
                <a:solidFill>
                  <a:schemeClr val="accent1"/>
                </a:solidFill>
              </a:rPr>
              <a:t>smoothly</a:t>
            </a:r>
            <a:r>
              <a:rPr lang="fr-FR" dirty="0">
                <a:solidFill>
                  <a:schemeClr val="accent1"/>
                </a:solidFill>
              </a:rPr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57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F353DB-9F4F-4CF9-8F8E-9AEA0D712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Consortium Agreement &amp; NDA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7C30F-9724-4B11-B789-081A19FBA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515801-1444-4F9D-A39F-629E58DD9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517" y="1412776"/>
            <a:ext cx="11233150" cy="4847481"/>
          </a:xfrm>
        </p:spPr>
        <p:txBody>
          <a:bodyPr/>
          <a:lstStyle/>
          <a:p>
            <a:r>
              <a:rPr lang="fr-FR" dirty="0"/>
              <a:t>Not real blocking points : </a:t>
            </a:r>
          </a:p>
          <a:p>
            <a:endParaRPr lang="fr-FR" dirty="0"/>
          </a:p>
          <a:p>
            <a:r>
              <a:rPr lang="fr-FR" dirty="0"/>
              <a:t>	- CERN IO statut : </a:t>
            </a:r>
            <a:r>
              <a:rPr lang="fr-FR" dirty="0" err="1">
                <a:solidFill>
                  <a:schemeClr val="accent1"/>
                </a:solidFill>
              </a:rPr>
              <a:t>some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adding</a:t>
            </a:r>
            <a:r>
              <a:rPr lang="fr-FR" dirty="0">
                <a:solidFill>
                  <a:schemeClr val="accent1"/>
                </a:solidFill>
              </a:rPr>
              <a:t> and complexifications due to </a:t>
            </a:r>
            <a:r>
              <a:rPr lang="fr-FR" dirty="0" err="1">
                <a:solidFill>
                  <a:schemeClr val="accent1"/>
                </a:solidFill>
              </a:rPr>
              <a:t>their</a:t>
            </a:r>
            <a:r>
              <a:rPr lang="fr-FR" dirty="0">
                <a:solidFill>
                  <a:schemeClr val="accent1"/>
                </a:solidFill>
              </a:rPr>
              <a:t> statut, 	but </a:t>
            </a:r>
            <a:r>
              <a:rPr lang="fr-FR" dirty="0" err="1">
                <a:solidFill>
                  <a:schemeClr val="accent1"/>
                </a:solidFill>
              </a:rPr>
              <a:t>nothing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really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complicated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already</a:t>
            </a:r>
            <a:r>
              <a:rPr lang="fr-FR" dirty="0">
                <a:solidFill>
                  <a:schemeClr val="accent1"/>
                </a:solidFill>
              </a:rPr>
              <a:t> have the case in </a:t>
            </a:r>
            <a:r>
              <a:rPr lang="fr-FR" dirty="0" err="1">
                <a:solidFill>
                  <a:schemeClr val="accent1"/>
                </a:solidFill>
              </a:rPr>
              <a:t>another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project</a:t>
            </a:r>
            <a:r>
              <a:rPr lang="fr-FR" dirty="0">
                <a:solidFill>
                  <a:schemeClr val="accent1"/>
                </a:solidFill>
              </a:rPr>
              <a:t>, 	</a:t>
            </a:r>
            <a:r>
              <a:rPr lang="fr-FR" dirty="0" err="1">
                <a:solidFill>
                  <a:schemeClr val="accent1"/>
                </a:solidFill>
              </a:rPr>
              <a:t>easily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accepted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	- </a:t>
            </a:r>
            <a:r>
              <a:rPr lang="en-US" dirty="0"/>
              <a:t>Disagreements on the settlement of disputes section </a:t>
            </a:r>
            <a:r>
              <a:rPr lang="en-US" dirty="0">
                <a:solidFill>
                  <a:schemeClr val="accent1"/>
                </a:solidFill>
              </a:rPr>
              <a:t>and how 	institutions will go to courts if a dispute arises between institutions. 	However, a same option has been proposed by two institutions and CNRS 	agreed with this simplified option. Seems easy to find a consensus with 	this solution, just need to have confirmation by others on the V2 feedback.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	- </a:t>
            </a:r>
            <a:r>
              <a:rPr lang="fr-FR" dirty="0"/>
              <a:t>Modifications </a:t>
            </a:r>
            <a:r>
              <a:rPr lang="fr-FR" dirty="0" err="1"/>
              <a:t>from</a:t>
            </a:r>
            <a:r>
              <a:rPr lang="fr-FR" dirty="0"/>
              <a:t> CEA on the exploitation of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>
                <a:solidFill>
                  <a:schemeClr val="accent1"/>
                </a:solidFill>
              </a:rPr>
              <a:t>section for </a:t>
            </a:r>
            <a:r>
              <a:rPr lang="fr-FR" dirty="0" err="1">
                <a:solidFill>
                  <a:schemeClr val="accent1"/>
                </a:solidFill>
              </a:rPr>
              <a:t>which</a:t>
            </a:r>
            <a:r>
              <a:rPr lang="fr-FR" dirty="0">
                <a:solidFill>
                  <a:schemeClr val="accent1"/>
                </a:solidFill>
              </a:rPr>
              <a:t> 	</a:t>
            </a:r>
            <a:r>
              <a:rPr lang="fr-FR" dirty="0" err="1">
                <a:solidFill>
                  <a:schemeClr val="accent1"/>
                </a:solidFill>
              </a:rPr>
              <a:t>we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need</a:t>
            </a:r>
            <a:r>
              <a:rPr lang="fr-FR" dirty="0">
                <a:solidFill>
                  <a:schemeClr val="accent1"/>
                </a:solidFill>
              </a:rPr>
              <a:t> more </a:t>
            </a:r>
            <a:r>
              <a:rPr lang="fr-FR" dirty="0" err="1">
                <a:solidFill>
                  <a:schemeClr val="accent1"/>
                </a:solidFill>
              </a:rPr>
              <a:t>details</a:t>
            </a:r>
            <a:r>
              <a:rPr lang="fr-FR" dirty="0">
                <a:solidFill>
                  <a:schemeClr val="accent1"/>
                </a:solidFill>
              </a:rPr>
              <a:t>, but </a:t>
            </a:r>
            <a:r>
              <a:rPr lang="fr-FR" dirty="0" err="1">
                <a:solidFill>
                  <a:schemeClr val="accent1"/>
                </a:solidFill>
              </a:rPr>
              <a:t>seems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already</a:t>
            </a:r>
            <a:r>
              <a:rPr lang="fr-FR" dirty="0">
                <a:solidFill>
                  <a:schemeClr val="accent1"/>
                </a:solidFill>
              </a:rPr>
              <a:t> acceptable.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1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F353DB-9F4F-4CF9-8F8E-9AEA0D712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Consortium Agreement &amp; NDA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7C30F-9724-4B11-B789-081A19FBA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515801-1444-4F9D-A39F-629E58DD9A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2060848"/>
            <a:ext cx="11233150" cy="276998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For </a:t>
            </a:r>
            <a:r>
              <a:rPr lang="fr-FR" dirty="0" err="1">
                <a:solidFill>
                  <a:schemeClr val="accent1"/>
                </a:solidFill>
              </a:rPr>
              <a:t>those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who</a:t>
            </a:r>
            <a:r>
              <a:rPr lang="fr-FR" dirty="0">
                <a:solidFill>
                  <a:schemeClr val="accent1"/>
                </a:solidFill>
              </a:rPr>
              <a:t> do not have </a:t>
            </a:r>
            <a:r>
              <a:rPr lang="fr-FR" dirty="0" err="1">
                <a:solidFill>
                  <a:schemeClr val="accent1"/>
                </a:solidFill>
              </a:rPr>
              <a:t>complete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/>
              <a:t>their</a:t>
            </a:r>
            <a:r>
              <a:rPr lang="fr-FR" dirty="0"/>
              <a:t> background part </a:t>
            </a:r>
            <a:r>
              <a:rPr lang="fr-FR" dirty="0" err="1"/>
              <a:t>yet</a:t>
            </a:r>
            <a:r>
              <a:rPr lang="fr-FR" dirty="0"/>
              <a:t>, </a:t>
            </a:r>
            <a:r>
              <a:rPr lang="fr-FR" dirty="0" err="1"/>
              <a:t>please</a:t>
            </a:r>
            <a:r>
              <a:rPr lang="fr-FR" dirty="0"/>
              <a:t> do </a:t>
            </a:r>
            <a:r>
              <a:rPr lang="fr-FR" dirty="0" err="1"/>
              <a:t>it</a:t>
            </a:r>
            <a:r>
              <a:rPr lang="fr-FR" dirty="0"/>
              <a:t> on the V2 </a:t>
            </a:r>
            <a:r>
              <a:rPr lang="fr-FR" dirty="0" err="1">
                <a:solidFill>
                  <a:schemeClr val="accent1"/>
                </a:solidFill>
              </a:rPr>
              <a:t>currently</a:t>
            </a:r>
            <a:r>
              <a:rPr lang="fr-FR" dirty="0">
                <a:solidFill>
                  <a:schemeClr val="accent1"/>
                </a:solidFill>
              </a:rPr>
              <a:t> at the </a:t>
            </a:r>
            <a:r>
              <a:rPr lang="fr-FR" dirty="0" err="1">
                <a:solidFill>
                  <a:schemeClr val="accent1"/>
                </a:solidFill>
              </a:rPr>
              <a:t>partners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lawyers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side</a:t>
            </a:r>
            <a:r>
              <a:rPr lang="fr-FR" dirty="0">
                <a:solidFill>
                  <a:schemeClr val="accent1"/>
                </a:solidFill>
              </a:rPr>
              <a:t>.</a:t>
            </a:r>
          </a:p>
          <a:p>
            <a:r>
              <a:rPr lang="fr-FR" dirty="0">
                <a:solidFill>
                  <a:schemeClr val="accent1"/>
                </a:solidFill>
              </a:rPr>
              <a:t>Contact </a:t>
            </a:r>
            <a:r>
              <a:rPr lang="fr-FR" dirty="0" err="1">
                <a:solidFill>
                  <a:schemeClr val="accent1"/>
                </a:solidFill>
              </a:rPr>
              <a:t>your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legal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department</a:t>
            </a:r>
            <a:r>
              <a:rPr lang="fr-FR" dirty="0">
                <a:solidFill>
                  <a:schemeClr val="accent1"/>
                </a:solidFill>
              </a:rPr>
              <a:t> in charge of CA </a:t>
            </a:r>
            <a:r>
              <a:rPr lang="fr-FR" dirty="0" err="1">
                <a:solidFill>
                  <a:schemeClr val="accent1"/>
                </a:solidFill>
              </a:rPr>
              <a:t>negociation</a:t>
            </a:r>
            <a:r>
              <a:rPr lang="fr-FR" dirty="0">
                <a:solidFill>
                  <a:schemeClr val="accent1"/>
                </a:solidFill>
              </a:rPr>
              <a:t> to </a:t>
            </a:r>
            <a:r>
              <a:rPr lang="fr-FR" dirty="0" err="1">
                <a:solidFill>
                  <a:schemeClr val="accent1"/>
                </a:solidFill>
              </a:rPr>
              <a:t>complete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with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their</a:t>
            </a:r>
            <a:r>
              <a:rPr lang="fr-FR" dirty="0">
                <a:solidFill>
                  <a:schemeClr val="accent1"/>
                </a:solidFill>
              </a:rPr>
              <a:t> help.</a:t>
            </a:r>
          </a:p>
          <a:p>
            <a:endParaRPr lang="fr-FR" dirty="0"/>
          </a:p>
          <a:p>
            <a:r>
              <a:rPr lang="fr-FR" dirty="0" err="1">
                <a:solidFill>
                  <a:schemeClr val="accent1"/>
                </a:solidFill>
              </a:rPr>
              <a:t>We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already</a:t>
            </a:r>
            <a:r>
              <a:rPr lang="fr-FR" dirty="0">
                <a:solidFill>
                  <a:schemeClr val="accent1"/>
                </a:solidFill>
              </a:rPr>
              <a:t> have </a:t>
            </a:r>
            <a:r>
              <a:rPr lang="fr-FR" dirty="0" err="1">
                <a:solidFill>
                  <a:schemeClr val="accent1"/>
                </a:solidFill>
              </a:rPr>
              <a:t>received</a:t>
            </a:r>
            <a:r>
              <a:rPr lang="fr-FR" dirty="0">
                <a:solidFill>
                  <a:schemeClr val="accent1"/>
                </a:solidFill>
              </a:rPr>
              <a:t> the confirmation </a:t>
            </a:r>
            <a:r>
              <a:rPr lang="fr-FR" dirty="0" err="1">
                <a:solidFill>
                  <a:schemeClr val="accent1"/>
                </a:solidFill>
              </a:rPr>
              <a:t>from</a:t>
            </a:r>
            <a:r>
              <a:rPr lang="fr-FR" dirty="0">
                <a:solidFill>
                  <a:schemeClr val="accent1"/>
                </a:solidFill>
              </a:rPr>
              <a:t> ESS </a:t>
            </a:r>
            <a:r>
              <a:rPr lang="fr-FR" dirty="0" err="1">
                <a:solidFill>
                  <a:schemeClr val="accent1"/>
                </a:solidFill>
              </a:rPr>
              <a:t>that</a:t>
            </a:r>
            <a:r>
              <a:rPr lang="fr-FR" dirty="0">
                <a:solidFill>
                  <a:schemeClr val="accent1"/>
                </a:solidFill>
              </a:rPr>
              <a:t> the CA </a:t>
            </a:r>
            <a:r>
              <a:rPr lang="fr-FR" dirty="0" err="1">
                <a:solidFill>
                  <a:schemeClr val="accent1"/>
                </a:solidFill>
              </a:rPr>
              <a:t>is</a:t>
            </a:r>
            <a:r>
              <a:rPr lang="fr-FR" dirty="0">
                <a:solidFill>
                  <a:schemeClr val="accent1"/>
                </a:solidFill>
              </a:rPr>
              <a:t> good for </a:t>
            </a:r>
            <a:r>
              <a:rPr lang="fr-FR" dirty="0" err="1">
                <a:solidFill>
                  <a:schemeClr val="accent1"/>
                </a:solidFill>
              </a:rPr>
              <a:t>them</a:t>
            </a:r>
            <a:r>
              <a:rPr lang="fr-FR" dirty="0">
                <a:solidFill>
                  <a:schemeClr val="accent1"/>
                </a:solidFill>
              </a:rPr>
              <a:t> for signature.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4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F344C9-41F4-6C5F-3C25-15C82D4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40091-BFDB-6740-CAAB-2A9289E9C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8C7DB-A86A-F767-401D-74C09FB0D9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694" y="3204001"/>
            <a:ext cx="7560737" cy="624402"/>
          </a:xfrm>
        </p:spPr>
        <p:txBody>
          <a:bodyPr/>
          <a:lstStyle/>
          <a:p>
            <a:r>
              <a:rPr lang="fr-FR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60292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PT_CNRS_2023" id="{F00B14AB-7ED4-D44C-8792-1590CEFBC16D}" vid="{12E20B4E-B15C-3045-894D-D2494E9DDED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Template_PPT_CNRS_2023</Template>
  <TotalTime>2301</TotalTime>
  <Words>328</Words>
  <Application>Microsoft Office PowerPoint</Application>
  <PresentationFormat>Grand écran</PresentationFormat>
  <Paragraphs>35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IBM Plex Sans</vt:lpstr>
      <vt:lpstr>Calibri</vt:lpstr>
      <vt:lpstr>IBM Plex Sans Medium</vt:lpstr>
      <vt:lpstr>Satoshi</vt:lpstr>
      <vt:lpstr>Satoshi Light</vt:lpstr>
      <vt:lpstr>IBM Plex Sans SemiBold</vt:lpstr>
      <vt:lpstr>Satoshi Medium</vt:lpstr>
      <vt:lpstr>Thème Office</vt:lpstr>
      <vt:lpstr>PADOVA Meeting iSAS 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montage Europe – Semestre 2</dc:title>
  <dc:subject/>
  <dc:creator>TREHET Guillaume</dc:creator>
  <cp:keywords/>
  <dc:description/>
  <cp:lastModifiedBy>adele de-valera</cp:lastModifiedBy>
  <cp:revision>173</cp:revision>
  <dcterms:created xsi:type="dcterms:W3CDTF">2023-12-04T15:37:21Z</dcterms:created>
  <dcterms:modified xsi:type="dcterms:W3CDTF">2025-03-20T07:58:02Z</dcterms:modified>
  <cp:category/>
</cp:coreProperties>
</file>