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9" r:id="rId5"/>
    <p:sldId id="271" r:id="rId6"/>
    <p:sldId id="291" r:id="rId7"/>
    <p:sldId id="290" r:id="rId8"/>
    <p:sldId id="292" r:id="rId9"/>
    <p:sldId id="258" r:id="rId10"/>
    <p:sldId id="259" r:id="rId11"/>
    <p:sldId id="260" r:id="rId12"/>
    <p:sldId id="293" r:id="rId13"/>
    <p:sldId id="295" r:id="rId14"/>
    <p:sldId id="261" r:id="rId15"/>
    <p:sldId id="262" r:id="rId16"/>
    <p:sldId id="263" r:id="rId17"/>
    <p:sldId id="286" r:id="rId18"/>
    <p:sldId id="296" r:id="rId19"/>
    <p:sldId id="264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5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7"/>
    <p:restoredTop sz="94667"/>
  </p:normalViewPr>
  <p:slideViewPr>
    <p:cSldViewPr snapToGrid="0">
      <p:cViewPr varScale="1">
        <p:scale>
          <a:sx n="72" d="100"/>
          <a:sy n="72" d="100"/>
        </p:scale>
        <p:origin x="3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01:27:36.896"/>
    </inkml:context>
    <inkml:brush xml:id="br0">
      <inkml:brushProperty name="width" value="0.2" units="cm"/>
      <inkml:brushProperty name="height" value="1.2" units="cm"/>
      <inkml:brushProperty name="color" value="#849398"/>
      <inkml:brushProperty name="inkEffects" value="pencil"/>
    </inkml:brush>
  </inkml:definitions>
  <inkml:trace contextRef="#ctx0" brushRef="#br0">65 1 16383,'3'17'0,"1"-1"0,0-8 0,0 0 0,2 1 0,-2-1 0,2 1 0,-1 0 0,-1-1 0,1 1 0,-1-1 0,0 1 0,-1 0 0,-1-1 0,1 3 0,-2 2 0,3-2 0,-4 1 0,0-4 0,0 0 0,0 5 0,0 5 0,0-2 0,0 4 0,0-9 0,0 0 0,0 0 0,0 0 0,0-1 0,0 0 0,0-2 0,0 2 0,0 1 0,0 0 0,0 0 0,0 0 0,0 1 0,0 1 0,0-2 0,-2 1 0,0 1 0,-1-1 0,1-1 0,2 2 0,0-2 0,-4 9 0,2-5 0,-6 7 0,3-5 0,-1 3 0,-3 4 0,-1 1 0,-1 2 0,1-1 0,3-3 0,-1-1 0,-1-2 0,1-1 0,1-2 0,3-3 0,-1-3 0,1-1 0,2 1 0,0-1 0,2-1 0,0-1 0,0 0 0,0 0 0,0 1 0,0 0 0,0-1 0,0 1 0,0 0 0,0-1 0,0 1 0,0-1 0,0 1 0,0-1 0,0 0 0,0 5 0,0-1 0,0 4 0,0-2 0,0 2 0,0-1 0,0 1 0,0 0 0,0-1 0,0 1 0,0-2 0,0 0 0,0 0 0,0-3 0,0 2 0,0-1 0,0-1 0,0-2 0,0 0 0,0 1 0,0 0 0,0 2 0,0 0 0,0 0 0,0 1 0,0-2 0,0 3 0,0 0 0,0 0 0,0 2 0,0-2 0,0 2 0,0 0 0,0 2 0,0-3 0,0 2 0,0 1 0,0-6 0,0 5 0,0-8 0,0 2 0,0 0 0,0 2 0,0-1 0,0 0 0,0 1 0,0-2 0,0 3 0,0-1 0,0-1 0,0 0 0,0-1 0,0 3 0,2 2 0,1 2 0,4 1 0,0 3 0,-1-1 0,1 2 0,1 1 0,1-2 0,1-1 0,-3-2 0,0-2 0,-3-3 0,-1 1 0,2 3 0,-4-5 0,3 3 0,-4-6 0,0 1 0,0 0 0,0 1 0,2-1 0,0-2 0,0 0 0,1-1 0,0 1 0,-1 0 0,0-1 0,0 1 0,0-1 0,1 0 0,0 0 0,-2-1 0,1 0 0,2 1 0,-2 0 0,1 0 0,-1 1 0,-2 0 0,2-1 0,0 1 0,1-1 0,-2 1 0,0 0 0,-1-1 0,1 1 0,2-1 0,-1 3 0,0-1 0,-2 3 0,0-3 0,0 3 0,0 0 0,0 3 0,0 5 0,2 0 0,0 4 0,0 0 0,0-2 0,-1 1 0,1-1 0,0-1 0,1 0 0,1-4 0,-2-1 0,1 1 0,-1 1 0,-2 0 0,0 5 0,1-2 0,2 0 0,-1 3 0,2-2 0,-2-1 0,1 0 0,1-2 0,-1-1 0,0 0 0,1 0 0,-2 0 0,3-1 0,0 7 0,1-7 0,1 6 0,-1-7 0,-1 0 0,0-1 0,0 0 0,-2-1 0,1 1 0,-1 0 0,0 1 0,-1 2 0,-2 0 0,0 0 0,2-2 0,0-2 0,1-1 0,-2 0 0,-1 2 0,0-1 0,0 1 0,0 0 0,0 0 0,0 1 0,0-1 0,0 0 0,0 1 0,0 2 0,0 0 0,0 3 0,0 0 0,0 0 0,0-1 0,-2-2 0,0 5 0,-3-3 0,1 6 0,1-7 0,1 1 0,1 1 0,-1 0 0,-1 1 0,1-1 0,0-3 0,1 1 0,1-1 0,0-2 0,0-1 0,0-1 0,0 2 0,0 1 0,0 0 0,0 1 0,0 0 0,0 1 0,0 0 0,0-1 0,0 0 0,0 0 0,0 0 0,0 1 0,0-3 0,0-1 0,0 0 0,-2-1 0,-1 1 0,-4 1 0,2-2 0,-2 3 0,3-4 0,-1 1 0,0 2 0,2 1 0,-1 1 0,1-2 0,0 0 0,1-1 0,1-1 0,1 1 0,0-2 0,0 0 0,0-1 0,0-1 0,0 1 0,0-3 0,-2 2 0,0-1 0,0 1 0,-1 3 0,3 1 0,-2 2 0,-1-1 0,-1 0 0,-1-1 0,1-1 0,-1 1 0,0 0 0,-1-1 0,1 1 0,-2-3 0,3 0 0,-2 8 0,1-7 0,-1 8 0,3-10 0,1 3 0,2-1 0,-1-2 0,1 0 0,0-3 0,0 0 0,0-1 0,0 1 0,-1 0 0,1-1 0,0 0 0,0 1 0,0-2 0,0 1 0,0-1 0,0 1 0,0-1 0,0 2 0,0-1 0,0 1 0,0-1 0,0 1 0,0 0 0,2-1 0,0 0 0,3 3 0,-1 2 0,3 10 0,-3-7 0,7 16 0,-7-19 0,4 11 0,-4-12 0,0 2 0,0 0 0,1 0 0,-1 0 0,0 0 0,1 2 0,-1-2 0,-1 2 0,-1-3 0,-1-1 0,1 1 0,0-1 0,2 2 0,-1 4 0,-1-1 0,1 3 0,-1-2 0,0 0 0,1-2 0,-1-1 0,0-4 0,1 1 0,-1-1 0,0 1 0,-2-2 0,0-1 0,3 2 0,-2-3 0,3 3 0,-4-4 0,0 2 0,0-1 0,0 1 0,0-1 0,0 1 0,0 0 0,0-1 0,0 1 0,0-1 0,0 1 0,0-1 0,0-1 0,0 1 0,0-1 0,0 1 0,0 0 0,0 0 0,0 1 0,0-1 0,0 1 0,0-1 0,0 0 0,0 0 0,0-1 0,0 1 0,0-1 0,0 1 0,-2-2 0,0 0 0,-1-3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02:43:52.389"/>
    </inkml:context>
    <inkml:brush xml:id="br0">
      <inkml:brushProperty name="width" value="0.2" units="cm"/>
      <inkml:brushProperty name="height" value="1.2" units="cm"/>
      <inkml:brushProperty name="color" value="#FF0066"/>
      <inkml:brushProperty name="inkEffects" value="pencil"/>
    </inkml:brush>
  </inkml:definitions>
  <inkml:trace contextRef="#ctx0" brushRef="#br0">1 1 16383,'0'0'0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02:44:05.230"/>
    </inkml:context>
    <inkml:brush xml:id="br0">
      <inkml:brushProperty name="width" value="0.2" units="cm"/>
      <inkml:brushProperty name="height" value="1.2" units="cm"/>
      <inkml:brushProperty name="color" value="#FF0066"/>
      <inkml:brushProperty name="inkEffects" value="pencil"/>
    </inkml:brush>
  </inkml:definitions>
  <inkml:trace contextRef="#ctx0" brushRef="#br0">2632 19 16383,'-21'0'0,"0"0"0,9 0 0,-2 0 0,-4 0 0,-1 0 0,-3 0 0,4 0 0,2 0 0,2-2 0,0-1 0,0 1 0,0 0 0,-2 2 0,2 0 0,-2 0 0,2 0 0,1 0 0,0 0 0,-1 0 0,-1 0 0,-1 0 0,2 0 0,0 0 0,0 0 0,0-2 0,0 0 0,2-1 0,-2 1 0,3 1 0,-1 1 0,-1 0 0,-2 0 0,2 0 0,-3 0 0,4 0 0,0 0 0,-1 0 0,-1 0 0,2 0 0,0 0 0,1 0 0,-1 0 0,1 0 0,-2 0 0,1 0 0,0 0 0,-1 0 0,2 0 0,1 0 0,-2 0 0,3 0 0,-3 0 0,-1 0 0,1 0 0,-1 0 0,1 0 0,-2 0 0,0 0 0,0 0 0,-2 0 0,2 0 0,-2 0 0,2 0 0,0 0 0,-7 1 0,7 1 0,-8 0 0,8 0 0,-1 0 0,-1 0 0,1 1 0,0-1 0,-1-2 0,2 2 0,-2 0 0,1 0 0,1 2 0,0-1 0,0-1 0,-1 0 0,0 0 0,0 0 0,2 2 0,1-1 0,0-1 0,0 2 0,-3-1 0,-1 1 0,0 1 0,-1-2 0,1-1 0,1 0 0,1 0 0,0 1 0,2 0 0,-2 0 0,1 1 0,2 0 0,-4 2 0,4-2 0,-4 2 0,2-4 0,-1 1 0,1 0 0,-1 2 0,0-1 0,-1-1 0,1 1 0,0-2 0,0 1 0,2 1 0,1-2 0,0 0 0,0 0 0,1-1 0,-1 1 0,1 0 0,0 1 0,0 0 0,0 1 0,1 0 0,-1-1 0,-2 0 0,1 0 0,0 1 0,0 0 0,-1 0 0,0 1 0,-1-3 0,1 2 0,1-2 0,0 2 0,-5 2 0,7-2 0,-7 0 0,7-1 0,-2 0 0,0 1 0,-2 1 0,1-1 0,0 0 0,1 0 0,0 1 0,-1-1 0,1 0 0,0-1 0,0 1 0,0-2 0,0 3 0,-1 0 0,3-1 0,-1 2 0,0-2 0,-1 1 0,-1 1 0,-1 0 0,-1 1 0,2 0 0,1-1 0,-1-1 0,1 0 0,-1-1 0,1 0 0,2 2 0,1 1 0,-8 1 0,7-4 0,-7 4 0,8-3 0,-2 1 0,-1 0 0,0 0 0,-2-1 0,1 2 0,0-1 0,-1 1 0,1 1 0,0-1 0,-1 0 0,2-1 0,-2 1 0,-1 1 0,4 0 0,-2 0 0,2 1 0,-2 1 0,-1 1 0,1 2 0,-2 0 0,2-1 0,0 1 0,0-1 0,3-1 0,0 3 0,-1-3 0,-1 1 0,2 1 0,0-1 0,-3 2 0,7-2 0,-4 1 0,5-3 0,-1 3 0,1-2 0,1 3 0,-1-1 0,1 1 0,0 0 0,1 0 0,0 0 0,0 0 0,-1 0 0,1-1 0,2 1 0,0-1 0,0 0 0,0-3 0,0 1 0,0-1 0,0 2 0,0 1 0,0-1 0,0 1 0,0-1 0,2 0 0,2-1 0,2-2 0,2 0 0,1-1 0,-1 1 0,1-1 0,2 3 0,-1-2 0,3 2 0,-3-4 0,0 2 0,1 0 0,1-1 0,-1 0 0,0-2 0,-2-1 0,2 0 0,1-1 0,-1 1 0,2 1 0,-2 1 0,1 0 0,-2-1 0,-1 0 0,-2-1 0,0 0 0,1 0 0,-1 0 0,1 0 0,1-1 0,0 1 0,-1 1 0,1-1 0,0 1 0,-1 0 0,1-1 0,-1 1 0,1-2 0,-1 0 0,1 0 0,2 4 0,-3-4 0,3 3 0,-4-1 0,2-2 0,1 3 0,1-3 0,1 1 0,-1 0 0,-2-1 0,0 0 0,1 1 0,2 1 0,-1-1 0,2-1 0,-2 0 0,0 0 0,-1 1 0,-3 0 0,2 1 0,1-2 0,1 2 0,1-2 0,0 1 0,0 1 0,1-1 0,-1 1 0,-1-2 0,0 0 0,0 1 0,1-1 0,2 2 0,-1-1 0,5 4 0,-4-2 0,5 1 0,-7-2 0,3 0 0,1 1 0,1 0 0,-1 0 0,3-2 0,-2-1 0,1 3 0,3 0 0,-1 0 0,3 0 0,-2 0 0,-2-2 0,-1 2 0,0 0 0,1-2 0,-1 1 0,2-1 0,1 0 0,2 1 0,1 1 0,1-2 0,1 3 0,-1-3 0,0 0 0,1 1 0,-1-1 0,0 0 0,-2 0 0,-2 0 0,0 0 0,8 1 0,-8-2 0,8 1 0,-9-3 0,1 1 0,3-1 0,1 1 0,1 1 0,1-2 0,1 1 0,-2 1 0,2-1 0,0 2 0,1 0 0,2 0 0,-1 0 0,0-3 0,-3 2 0,0-2 0,0 1 0,0-1 0,1 0 0,0 1 0,1 0 0,-3 0 0,2 0 0,0 0 0,-2-1 0,2-2 0,1 0 0,-1 3 0,3-1 0,-1 1 0,9-1 0,-11 0 0,9 0 0,-13 1 0,6-1 0,0-1 0,-1-1 0,0 0 0,-1 0 0,1 0 0,2 0 0,1 0 0,2 0 0,1 0 0,0 0 0,-2 0 0,-2 0 0,-4 0 0,2 0 0,0 0 0,2 0 0,3 0 0,-3 0 0,1 0 0,0 0 0,-1 0 0,1 0 0,-1 0 0,1 0 0,0 0 0,-1 0 0,0 0 0,0 0 0,10 0 0,-13 0 0,9 0 0,-13 0 0,1 0 0,1 0 0,-2 0 0,0 0 0,1 0 0,0 0 0,-2 0 0,2 0 0,-2 0 0,2 0 0,2 0 0,-2 0 0,2 0 0,-5 0 0,0 0 0,1 0 0,1 0 0,8 0 0,2 0 0,3 0 0,3 0 0,-1 0 0,3 0 0,0 0 0,1 0 0,2 0 0,1 0 0,-4 0 0,-4 0 0,14 0 0,-18 0 0,18 0 0,-17-2 0,4 0 0,-1-1 0,-2-2 0,-3 2 0,-1 0 0,0-2 0,-1 2 0,-2 0 0,0 1 0,-1-1 0,-2 0 0,1-2 0,0 0 0,-2 2 0,-1-1 0,-3 2 0,-2 0 0,1-1 0,-1 2 0,1-1 0,-1-1 0,-1 1 0,-2 0 0,1 1 0,-1 1 0,1 0 0,-1 0 0,-2-2 0,0-1 0,-1 1 0,2 0 0,-2 2 0,2 0 0,-3 0 0,2 0 0,0 0 0,0 0 0,2 0 0,-2 0 0,2 0 0,0 0 0,-1 0 0,1 0 0,-2 0 0,-1-2 0,1-1 0,-1 1 0,0 0 0,-2 2 0,1 0 0,0 0 0,1-2 0,1 0 0,-1 0 0,1 0 0,0 0 0,0-1 0,0 1 0,0 0 0,0 0 0,-3-1 0,2 1 0,-1 0 0,6 1 0,-5-1 0,5 0 0,-6 0 0,1 1 0,1 1 0,-1 0 0,-1-1 0,1 1 0,-1 0 0,0-2 0,-1 0 0,0 0 0,1 0 0,-1 2 0,-1-1 0,1 1 0,-1 0 0,2 0 0,0 0 0,0 0 0,1 0 0,0-1 0,1-2 0,0 1 0,-1 0 0,-1 1 0,2 1 0,-3-2 0,1 0 0,1-1 0,-1 1 0,1 2 0,3-1 0,-3-1 0,2 0 0,-5 0 0,3 1 0,-2-1 0,1 0 0,1 0 0,-1-2 0,2 1 0,-1 1 0,1-2 0,2 1 0,-1-1 0,1-1 0,-1 3 0,-1-2 0,2 2 0,-2-1 0,-2 1 0,2 1 0,-1-1 0,2-2 0,0-1 0,1 3 0,-1-1 0,1 3 0,-2-2 0,0 0 0,0-3 0,0 1 0,0 2 0,0-3 0,-1 3 0,1-5 0,-2 4 0,2-2 0,-4 3 0,0-2 0,0 0 0,0 2 0,2-2 0,-1 1 0,0 1 0,0-2 0,1 1 0,-1 0 0,0 1 0,-3 2 0,3-2 0,0-1 0,0 0 0,-1 0 0,-3 1 0,0 0 0,1-1 0,0 0 0,1 0 0,-1 0 0,1 0 0,-1 0 0,1 0 0,0 0 0,2 0 0,0 0 0,0 0 0,0-1 0,1 0 0,-1 0 0,4 0 0,-3 2 0,0-2 0,-1 0 0,-1 0 0,0-2 0,2 1 0,-1 0 0,0 0 0,-2 3 0,0-2 0,-1 1 0,1-1 0,-1-1 0,1 3 0,-1-2 0,-1 2 0,1-2 0,-1 0 0,0 1 0,2-1 0,-1 1 0,1-1 0,-1 1 0,1 1 0,0-2 0,-1 1 0,1-1 0,-1 0 0,1 1 0,-3 0 0,3 0 0,-3-1 0,4 1 0,-3-1 0,2-2 0,-1 2 0,0-2 0,1 1 0,-3 1 0,0 0 0,0 0 0,0-2 0,1 0 0,-1-1 0,0-1 0,0 0 0,-2 0 0,2-1 0,-1 1 0,-3-1 0,2 1 0,-2 0 0,0 0 0,0 0 0,-2 1 0,0-1 0,0-2 0,0-1 0,0 0 0,0 0 0,0 2 0,0 0 0,0 0 0,0 0 0,0 1 0,0-1 0,0 0 0,0-1 0,0-1 0,0 1 0,0 1 0,0-1 0,0 0 0,0-2 0,0-1 0,0 2 0,0-1 0,0 1 0,0 1 0,0 1 0,0 1 0,0-3 0,0-1 0,0 1 0,-4-3 0,2 6 0,-5-1 0,3 3 0,-2 0 0,0-1 0,-1 1 0,-1-1 0,0 1 0,-1 0 0,0 0 0,1 2 0,1-1 0,0-1 0,1 1 0,-1-1 0,-1 0 0,1 0 0,-1 1 0,2-1 0,1 1 0,-2 0 0,2-1 0,-1-1 0,0 2 0,-1-1 0,-1 0 0,-1 1 0,2-1 0,1 1 0,0 1 0,1-2 0,-4-3 0,4 3 0,-2-3 0,2 5 0,-2-2 0,-1 0 0,-1 1 0,2-2 0,1 3 0,-1 0 0,1-1 0,-1 1 0,1-1 0,-1 1 0,1 0 0,-2 0 0,0-1 0,1 2 0,-1-1 0,0 0 0,0 0 0,-1 1 0,1-1 0,-1 2 0,0-1 0,1-1 0,-1 2 0,1-2 0,-4-2 0,4 2 0,-3-1 0,4 1 0,-2 1 0,0-1 0,1 1 0,-1-1 0,0 0 0,0 1 0,1-1 0,-1 0 0,1-1 0,-1-1 0,1 2 0,0 1 0,0-3 0,1 2 0,-1-2 0,0 2 0,0-1 0,-1 1 0,0 0 0,1-1 0,-1 1 0,0 0 0,0-1 0,1-1 0,-1 1 0,1-1 0,-3 2 0,-3-3 0,1 2 0,-3-2 0,6 3 0,-1-1 0,0 1 0,-1-1 0,1 1 0,0 1 0,1 1 0,-1 0 0,0-1 0,-1 0 0,1-1 0,3 2 0,-1-1 0,-1 1 0,-1 1 0,1 0 0,0-2 0,3 1 0,-2 1 0,1 1 0,-1-2 0,-2 0 0,0 0 0,-1 0 0,1 1 0,2 1 0,0-2 0,1 0 0,-3-1 0,0 2 0,-3 1 0,3 0 0,0 0 0,2 0 0,-2-2 0,-1 0 0,1 0 0,2 0 0,0 1 0,0 1 0,-2 0 0,0 0 0,-1 0 0,1 0 0,3-2 0,-1-1 0,1 1 0,0 0 0,1 2 0,0 0 0,-3 0 0,-1 0 0,0-2 0,0 0 0,2 0 0,0 0 0,0 1 0,0 1 0,-2-2 0,-1 0 0,1-1 0,0 1 0,3 2 0,-8-1 0,6-1 0,-5 0 0,7 0 0,0 1 0,-3 0 0,0 0 0,0-2 0,0 1 0,1 0 0,1 2 0,1-1 0,-1 0 0,0-2 0,1 1 0,-3 0 0,0 2 0,0-1 0,2-1 0,2 0 0,-1 0 0,0 1 0,-3 0 0,0 0 0,0-1 0,0-1 0,1 1 0,1 2 0,1 0 0,-1-1 0,0 1 0,0-2 0,1 0 0,-3 0 0,2 0 0,-2 2 0,4-2 0,-2 0 0,1 0 0,-1 0 0,0 1 0,0-1 0,1 0 0,-1 0 0,0 0 0,1 2 0,-1-1 0,1 0 0,-1-2 0,1 1 0,0 0 0,1 2 0,-1 0 0,1-2 0,-2 0 0,1 0 0,-1 0 0,-2 2 0,0-1 0,-1 1 0,1 0 0,2 0 0,1 0 0,-3-2 0,-1-1 0,1 0 0,-4 1 0,5 2 0,-4 0 0,4 0 0,-1 0 0,-1 0 0,1 0 0,0-1 0,1-2 0,-1 1 0,0 0 0,-1 2 0,-1-2 0,1-1 0,1 0 0,-2 1 0,2 2 0,-1 0 0,0-1 0,1-1 0,-2 0 0,0 0 0,-1 0 0,0-1 0,0 1 0,0 0 0,0 2 0,0-3 0,0 1 0,-1-1 0,2 1 0,-1 0 0,0-1 0,-4 1 0,4-1 0,-3 3 0,5-1 0,-2-1 0,3-1 0,-3 1 0,2 1 0,-2 1 0,1-2 0,1 0 0,-2 0 0,2 0 0,1 2 0,-2-1 0,2 1 0,-1-2 0,2 0 0,1 0 0,0 0 0,-2 2 0,-1 0 0,0 0 0,0 0 0,1 0 0,2 0 0,0-2 0,-2 0 0,0-1 0,-1 2 0,1 0 0,2 1 0,1 0 0,-4 0 0,4 0 0,-3 0 0,3-2 0,0 0 0,-2 0 0,-2 0 0,1 2 0,0 0 0,2-1 0,0 1 0,0 0 0,0 0 0,0 0 0,1 0 0,-1 0 0,1 0 0,-1-2 0,0-1 0,0 1 0,-1 0 0,0 2 0,1-1 0,-1-1 0,2-1 0,-1 1 0,0 2 0,-2-2 0,0-1 0,-1 1 0,1-1 0,2 3 0,-1 0 0,-2 0 0,-2 0 0,4-1 0,-3-1 0,3-1 0,-1 1 0,0 2 0,1 0 0,1-1 0,-1 1 0,-2 0 0,1 0 0,-3 0 0,3 0 0,-1 0 0,1 0 0,1-1 0,-2 1 0,2 0 0,-1 0 0,1 0 0,0 0 0,-1 0 0,0 0 0,-1 0 0,1 0 0,0 0 0,1 0 0,1 0 0,-2 0 0,0 0 0,-1 0 0,2 0 0,1 0 0,-2 0 0,1 0 0,-4 0 0,4 0 0,-1 0 0,2 0 0,0 0 0,0 0 0,0 0 0,1 0 0,-1 0 0,0 0 0,1 0 0,-1 0 0,-2 0 0,0 0 0,-1 0 0,3 0 0,1 0 0,1 0 0,-1 0 0,0 0 0,-1 0 0,-1 0 0,-1 0 0,-1 0 0,1 0 0,2 0 0,0 0 0,0 0 0,0 0 0,1 0 0,-1 0 0,-2 0 0,2 0 0,-2 0 0,4 0 0,-2 0 0,-1 0 0,-4 0 0,1 0 0,-1 0 0,3 0 0,2 0 0,0 0 0,1 0 0,-1 0 0,0 0 0,1 0 0,-3 0 0,1 0 0,0 0 0,0 0 0,2 0 0,0 0 0,-1 0 0,-1 0 0,-2 0 0,1 0 0,0 0 0,0 0 0,-1 0 0,0 0 0,1 0 0,3 0 0,-1 0 0,-7 0 0,7 0 0,-7 0 0,9 0 0,-4 0 0,0 0 0,0 0 0,0 0 0,2 0 0,0 0 0,0 0 0,-2 0 0,0 0 0,-1 0 0,1 0 0,3 0 0,-3 0 0,1 0 0,-1 0 0,2 0 0,1 0 0,0 0 0,-1 0 0,1 0 0,-1 0 0,0 0 0,1 0 0,-1 0 0,0 0 0,0 0 0,0 0 0,1 0 0,-1 0 0,-2 0 0,3 0 0,-3 0 0,3 0 0,0 0 0,-1 0 0,0 0 0,-1 0 0,-4 0 0,0 0 0,1 0 0,0 0 0,2 2 0,0 1 0,1-1 0,2 0 0,1-2 0,0 1 0,-1 1 0,-1 0 0,1 0 0,-1-2 0,1 1 0,-1 0 0,0 1 0,0 1 0,0-2 0,-2 2 0,-2-1 0,0 1 0,-3 2 0,5-4 0,0 3 0,4-4 0,-2 1 0,0 1 0,0 0 0,1 0 0,-1-2 0,1 2 0,-1 0 0,0 1 0,1 0 0,-1 0 0,1-1 0,0 0 0,1-1 0,0 1 0,-1 0 0,1 1 0,1 0 0,-1-1 0,1 0 0,-3-1 0,1 0 0,-1 2 0,0-1 0,1 0 0,0-2 0,1 0 0,-1 1 0,0 1 0,0 0 0,0 0 0,0-2 0,1 2 0,1 0 0,0 1 0,0-1 0,-2-2 0,1 0 0,-1 0 0,0 0 0,-1 1 0,1 1 0,0 0 0,-1 0 0,1-2 0,1 2 0,1 0 0,1 1 0,-1-1 0,-2-2 0,1 0 0,-2 0 0,1 1 0,-1 1 0,1 1 0,0-1 0,-1-2 0,2 0 0,1 1 0,0 1 0,1 0 0,-2 0 0,-1-2 0,1 2 0,1 0 0,0 1 0,0-1 0,-5 1 0,2-2 0,-2 2 0,3-1 0,0 0 0,0 0 0,1 2 0,1-2 0,-1 1 0,1 0 0,-3 0 0,1-1 0,2 1 0,0-1 0,1 0 0,-1 0 0,-2-1 0,1 0 0,1 2 0,0-1 0,1 1 0,-1 0 0,0-1 0,0 0 0,0 0 0,0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8:47:38.403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2106 189 16383,'-25'-12'0,"-15"-7"0,13 6 0,-11-2 0,8 0 0,2 3 0,-3 0 0,0-3 0,3 6 0,-3-2 0,0 0 0,-1 2 0,-6 1 0,2 5 0,-17 3 0,-5 0 0,-14 0 0,1 0 0,-4 7 0,4-2 0,-9 11 0,10 0 0,-2-3 0,10 9 0,-1-9 0,7 5 0,-6 1 0,-1 5 0,2 0 0,-2 6 0,6-2 0,9 0 0,1-2 0,11-2 0,1-1 0,7-7 0,-2 5 0,13-11 0,-8 11 0,12-8 0,-7 6 0,1 3 0,-8 6 0,-6 10 0,1 5 0,-2 7 0,13-3 0,-5 6 0,10-3 0,-4 4 0,8-3 0,4 3 0,4-14 0,4 1 0,0-10 0,4-7 0,3-2 0,5-7 0,7 0 0,4 1 0,15 3 0,9 0 0,12 1 0,35 6 0,-3-4 0,-27-8 0,5-1 0,5 2 0,3-1 0,5-1 0,2 1 0,14 3 0,1-1 0,-11-4 0,5 0 0,-3 3 0,6 2 0,-2-1 0,-17-5 0,-2-1 0,3 1 0,-6 1 0,5 1 0,-1 0 0,-3 0 0,5-2 0,-3 0 0,0-1 0,-2 1 0,0 0 0,0-1 0,0 0 0,0-1 0,-1-1 0,-1-1 0,-1-1 0,1 0 0,-1 0 0,0 0 0,0-1 0,0-1 0,0-2 0,2 1 0,2 0 0,2 0 0,0 0 0,2-1 0,0 0 0,1-1 0,0 1 0,-1-1 0,2 0 0,8 0 0,1-2 0,-2 1 0,-8 0 0,-2 0 0,2 0 0,9 0 0,1 0 0,-1 0 0,-10 0 0,-3 0 0,1 0 0,-3 0 0,0 0 0,-1 0 0,-2 0 0,-1 0 0,-1 0 0,22 1 0,-1-2 0,2-2 0,-2-1 0,-16 0 0,-2-2 0,7-3 0,-3-2 0,-11 2 0,0 0 0,5-3 0,-1-1 0,-8 1 0,-1-1 0,4-3 0,0-2 0,0-1 0,-1 0 0,-1 0 0,0 0 0,6-3 0,-2-1 0,-8 6 0,-3 0 0,-4-3 0,-2 0 0,25-9 0,-16-1 0,-24 9 0,0-2 0,-17 4 0,3 2 0,-4-2 0,1 4 0,2-8 0,-1 2 0,-2-13 0,-4 2 0,-7-7 0,0 0 0,-11 0 0,-5 0 0,-12 0 0,0 10 0,-3 3 0,-3 7 0,-3-1 0,-2-3 0,-3-1 0,2 1 0,-3-1 0,-7 1 0,2-4 0,-10 3 0,10-3 0,-2 3 0,7 4 0,-1-2 0,-2 2 0,-1 0 0,-8-3 0,0 3 0,-4-3 0,-7-4 0,-7-1 0,0 0 0,-11 0 0,15 4 0,-6 4 0,5 1 0,1 3 0,-10 0 0,-11-4 0,-11 3 0,39 5 0,-4-1 0,-7 2 0,-2 0 0,-2 0 0,0 0 0,-6 0 0,-1 1 0,-9 3 0,-1 0 0,13-2 0,-2 1 0,-14 5 0,-1 0 0,7-2 0,1-1 0,1 3 0,0 1 0,-1 0 0,0-1 0,1 1 0,1 0 0,7 0 0,-1 1 0,-6 0 0,-2 1 0,-4-4 0,0 0 0,4 3 0,0 1 0,-2-2 0,1 0 0,7 1 0,4 2 0,13-1 0,4 0 0,1 0 0,5 0 0,-22 0 0,19 0 0,17 0 0,19 0 0,5 0 0,8 0 0,-1 0 0,0 0 0,0 0 0,0 0 0,-3 0 0,-8 0 0,-12 3 0,-9 5 0,-14 0 0,16 0 0,0-5 0,23-3 0,4 0 0,3 0 0,0 0 0,-3 0 0,2 0 0,-9 4 0,8-3 0,-5 2 0,8-3 0,-1 0 0,-7 4 0,-5-4 0,-4 7 0,-3-6 0,10 3 0,6-4 0,8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8:59:31.301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2106 189 16383,'-25'-12'0,"-15"-7"0,13 6 0,-11-2 0,8 0 0,2 3 0,-3 0 0,0-3 0,3 6 0,-3-2 0,0 0 0,-1 2 0,-6 1 0,2 5 0,-17 3 0,-5 0 0,-14 0 0,1 0 0,-4 7 0,4-2 0,-9 11 0,10 0 0,-2-3 0,10 9 0,-1-9 0,7 5 0,-6 1 0,-1 5 0,2 0 0,-2 6 0,6-2 0,9 0 0,1-2 0,11-2 0,1-1 0,7-7 0,-2 5 0,13-11 0,-8 11 0,12-8 0,-7 6 0,1 3 0,-8 6 0,-6 10 0,1 5 0,-2 7 0,13-3 0,-5 6 0,10-3 0,-4 4 0,8-3 0,4 3 0,4-14 0,4 1 0,0-10 0,4-7 0,3-2 0,5-7 0,7 0 0,4 1 0,15 3 0,9 0 0,12 1 0,35 6 0,-3-4 0,-27-8 0,5-1 0,5 2 0,3-1 0,5-1 0,2 1 0,14 3 0,1-1 0,-11-4 0,5 0 0,-3 3 0,6 2 0,-2-1 0,-17-5 0,-2-1 0,3 1 0,-6 1 0,5 1 0,-1 0 0,-3 0 0,5-2 0,-3 0 0,0-1 0,-2 1 0,0 0 0,0-1 0,0 0 0,0-1 0,-1-1 0,-1-1 0,-1-1 0,1 0 0,-1 0 0,0 0 0,0-1 0,0-1 0,0-2 0,2 1 0,2 0 0,2 0 0,0 0 0,2-1 0,0 0 0,1-1 0,0 1 0,-1-1 0,2 0 0,8 0 0,1-2 0,-2 1 0,-8 0 0,-2 0 0,2 0 0,9 0 0,1 0 0,-1 0 0,-10 0 0,-3 0 0,1 0 0,-3 0 0,0 0 0,-1 0 0,-2 0 0,-1 0 0,-1 0 0,22 1 0,-1-2 0,2-2 0,-2-1 0,-16 0 0,-2-2 0,7-3 0,-3-2 0,-11 2 0,0 0 0,5-3 0,-1-1 0,-8 1 0,-1-1 0,4-3 0,0-2 0,0-1 0,-1 0 0,-1 0 0,0 0 0,6-3 0,-2-1 0,-8 6 0,-3 0 0,-4-3 0,-2 0 0,25-9 0,-16-1 0,-24 9 0,0-2 0,-17 4 0,3 2 0,-4-2 0,1 4 0,2-8 0,-1 2 0,-2-13 0,-4 2 0,-7-7 0,0 0 0,-11 0 0,-5 0 0,-12 0 0,0 10 0,-3 3 0,-3 7 0,-3-1 0,-2-3 0,-3-1 0,2 1 0,-3-1 0,-7 1 0,2-4 0,-10 3 0,10-3 0,-2 3 0,7 4 0,-1-2 0,-2 2 0,-1 0 0,-8-3 0,0 3 0,-4-3 0,-7-4 0,-7-1 0,0 0 0,-11 0 0,15 4 0,-6 4 0,5 1 0,1 3 0,-10 0 0,-11-4 0,-11 3 0,39 5 0,-4-1 0,-7 2 0,-2 0 0,-2 0 0,0 0 0,-6 0 0,-1 1 0,-9 3 0,-1 0 0,13-2 0,-2 1 0,-14 5 0,-1 0 0,7-2 0,1-1 0,1 3 0,0 1 0,-1 0 0,0-1 0,1 1 0,1 0 0,7 0 0,-1 1 0,-6 0 0,-2 1 0,-4-4 0,0 0 0,4 3 0,0 1 0,-2-2 0,1 0 0,7 1 0,4 2 0,13-1 0,4 0 0,1 0 0,5 0 0,-22 0 0,19 0 0,17 0 0,19 0 0,5 0 0,8 0 0,-1 0 0,0 0 0,0 0 0,0 0 0,-3 0 0,-8 0 0,-12 3 0,-9 5 0,-14 0 0,16 0 0,0-5 0,23-3 0,4 0 0,3 0 0,0 0 0,-3 0 0,2 0 0,-9 4 0,8-3 0,-5 2 0,8-3 0,-1 0 0,-7 4 0,-5-4 0,-4 7 0,-3-6 0,10 3 0,6-4 0,8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9T18:15:10.505"/>
    </inkml:context>
    <inkml:brush xml:id="br0">
      <inkml:brushProperty name="width" value="0.2" units="cm"/>
      <inkml:brushProperty name="height" value="1.2" units="cm"/>
      <inkml:brushProperty name="color" value="#849398"/>
      <inkml:brushProperty name="inkEffects" value="pencil"/>
    </inkml:brush>
  </inkml:definitions>
  <inkml:trace contextRef="#ctx0" brushRef="#br0">103 589 16383,'0'43'0,"0"-7"0,0-1 0,3-12 0,-2-4 0,2-7 0,1-4 0,-3-1 0,2-3 0,-3 4 0,0 0 0,4-4 0,-4 3 0,4-3 0,-1 11 0,-2-5 0,3 11 0,-4-4 0,3-1 0,-2 9 0,6-8 0,-6 7 0,6-2 0,-6-5 0,6 5 0,-7-5 0,4 2 0,-4-7 0,0-1 0,0-3 0,0 0 0,0-1 0,0 5 0,0 0 0,0 7 0,0 4 0,0-2 0,0 5 0,0-10 0,0 0 0,0-5 0,0-3 0,0 0 0,0 0 0,0-1 0,0 1 0,0 0 0,3-4 0,2 0 0,13-11 0,9-2 0,-1 0 0,21-1 0,-20 5 0,15 1 0,-11 0 0,0 4 0,0 0 0,-3 0 0,-8 0 0,-6 0 0,-6 0 0,0 0 0,0 0 0,-1 0 0,1 0 0,0 0 0,0 0 0,3 0 0,1 0 0,0 0 0,-1 0 0,-3 0 0,0 0 0,0 0 0,7 0 0,4 0 0,9 0 0,0 0 0,-1 0 0,-4 0 0,0 0 0,1 0 0,-1 0 0,0 0 0,1 0 0,-1 0 0,1 0 0,-1 0 0,0 0 0,1 0 0,-1 0 0,4 0 0,0 0 0,8 0 0,4 0 0,8 0 0,5 0 0,-1 0 0,-4 0 0,-8 0 0,-11 0 0,-9 0 0,-8 0 0,-3 0 0,0 0 0,-1 0 0,1 0 0,0 0 0,3 0 0,-2 0 0,5 0 0,-1 0 0,2 4 0,1-3 0,3 5 0,-3-5 0,7 3 0,-7-1 0,3-2 0,0 3 0,-6-4 0,2 3 0,-4-2 0,-2 2 0,6-3 0,4 0 0,5 4 0,10-3 0,-5 2 0,5-3 0,-3 0 0,1 0 0,2 0 0,-2 4 0,-5-4 0,0 4 0,0-1 0,-3-2 0,3 3 0,-4-1 0,1-2 0,-4 3 0,-1-1 0,-7 1 0,-1 1 0,-3 2 0,3-7 0,-2 4 0,9-1 0,2 2 0,4 2 0,10 1 0,-6 0 0,7 0 0,-7-4 0,-5 0 0,-4-1 0,-3-2 0,3 2 0,-3-3 0,10 0 0,-2 0 0,4 4 0,2-3 0,-2 2 0,3-3 0,0 0 0,-3 0 0,2 0 0,1 0 0,1 0 0,-1 0 0,0 0 0,-7 0 0,3 0 0,0 0 0,0 0 0,1 0 0,6 0 0,-2 0 0,7 0 0,0 0 0,-1 0 0,1 0 0,-3 0 0,-2 0 0,-6 0 0,2 0 0,-2 0 0,3 0 0,7 0 0,-1 0 0,2 0 0,-1 0 0,-5 0 0,2 0 0,-4 0 0,0 0 0,0 0 0,0 0 0,7 0 0,-1 0 0,5 0 0,-6 0 0,-2 0 0,-3 0 0,-10 0 0,4 0 0,-12 0 0,6 0 0,0 0 0,5 0 0,4 4 0,3-3 0,8 2 0,-3 0 0,7-2 0,6 3 0,0 0 0,6-3 0,3 2 0,-6-3 0,9 0 0,-6 4 0,0-3 0,-5 2 0,-7-3 0,0 0 0,-8 0 0,3 0 0,-9 0 0,1 0 0,-6 0 0,-1 0 0,4 0 0,7 0 0,10-3 0,20 2 0,2-6 0,24 6 0,-6-6 0,-33 4 0,0 1 0,37-2 0,1-4 0,-21 7 0,-10-6 0,-14 6 0,-3-2 0,-12 3 0,1 0 0,-10-4 0,-1 3 0,-7-2 0,3 3 0,-7 0 0,11 0 0,-7 0 0,11 0 0,0 0 0,5 0 0,7 0 0,4 3 0,8-2 0,8 3 0,1-4 0,6 0 0,-9 0 0,4 3 0,-10-2 0,-4 3 0,-1-4 0,-10 0 0,-1 0 0,-4 0 0,-11 0 0,6 0 0,-6 0 0,8 0 0,3 0 0,0 0 0,8 0 0,0 0 0,1 0 0,2 0 0,-6 0 0,3 0 0,-4 0 0,3 0 0,5-4 0,5 3 0,6-2 0,-6 3 0,2-4 0,-7 3 0,0-2 0,0 3 0,1-4 0,-5 3 0,10-2 0,-7 3 0,7 0 0,2 0 0,-6 0 0,5 0 0,-3 0 0,-3 0 0,-2-4 0,7 3 0,-7-6 0,11 3 0,-9 0 0,2-3 0,-6 6 0,-2-3 0,-3 4 0,1 0 0,2-3 0,-2 2 0,3-3 0,-4 4 0,-7 0 0,-5 0 0,-4 0 0,-6 0 0,2 0 0,-3 0 0,-1 0 0,1 0 0,0 0 0,7-3 0,-6 2 0,13-3 0,-9 4 0,9 0 0,-2 0 0,4 0 0,-1 0 0,-3 0 0,2 0 0,-2 0 0,7 0 0,-3 0 0,7 0 0,-7-3 0,3 2 0,-1-3 0,2 4 0,-4 0 0,2 0 0,-2-3 0,0 2 0,3-3 0,-1 4 0,2 0 0,7 0 0,0-3 0,4 2 0,4-2 0,12 3 0,-2 0 0,13 0 0,1 0 0,-6 0 0,2 0 0,-10 0 0,-12 0 0,-3 0 0,-8 0 0,-2 0 0,-4 0 0,6 0 0,-10 0 0,11 0 0,3 0 0,3 0 0,9 0 0,4 0 0,2 0 0,14 0 0,-3 0 0,10 0 0,-2 0 0,9 3 0,-6-2 0,1 6 0,-8-6 0,-15 2 0,-6-3 0,-15 4 0,-7-4 0,-9 4 0,-3-4 0,-1 0 0,-3 0 0,4 0 0,-1 0 0,1 0 0,4 0 0,6 0 0,-1 0 0,13 0 0,-6 0 0,10 3 0,5-2 0,1 6 0,14-2 0,-10 2 0,3 1 0,-9-4 0,-6 3 0,-5-6 0,-1 3 0,-5-4 0,1 0 0,-6 0 0,3 3 0,-7-2 0,3 6 0,-3-6 0,3 6 0,1-6 0,7 2 0,0-3 0,8 3 0,7-2 0,-1 3 0,8-1 0,-9-2 0,-8 3 0,-6-4 0,-14 0 0,-1 0 0,-3 0 0,0 0 0,0 0 0,0 0 0,-1 3 0,5-2 0,-4 2 0,3-3 0,-3 0 0,0 0 0,0 0 0,0 0 0,3 0 0,-2 0 0,9 0 0,-2 0 0,4 0 0,9 0 0,-3 0 0,12 0 0,4 0 0,-1 0 0,5 0 0,-14 0 0,-6 0 0,-10 0 0,-5 0 0,0 0 0,-2 0 0,2 0 0,1 0 0,-4 0 0,3 0 0,4 0 0,-5 0 0,11 0 0,-8 0 0,10 0 0,0 0 0,5 0 0,3 0 0,-3 0 0,2-3 0,-2 2 0,3-6 0,-4 6 0,0-2 0,-7-1 0,3 3 0,-3-2 0,3 3 0,0 0 0,1 0 0,-4 0 0,2 0 0,-5-4 0,-2 3 0,-4-2 0,1 3 0,-4 0 0,3 0 0,-3 0 0,0 0 0,3 0 0,1 0 0,4 0 0,6 0 0,-1 0 0,6 0 0,-7 0 0,-1 0 0,-3 0 0,3 0 0,1 0 0,10-4 0,2 3 0,7-2 0,0-1 0,0 3 0,-7-6 0,-6 7 0,-10-4 0,-5 4 0,-3 0 0,3-4 0,-2 4 0,9-4 0,-5 4 0,10 0 0,-7 0 0,7 0 0,-7 0 0,3 0 0,-3 0 0,3 0 0,0 0 0,12-3 0,4 2 0,2-3 0,4 4 0,-12 0 0,1 0 0,-14 0 0,-1-3 0,-7 2 0,0-3 0,-1 4 0,5 0 0,-4 0 0,11 0 0,0-3 0,13 2 0,7-3 0,0 4 0,7 0 0,-9 0 0,1-3 0,-14 2 0,2-3 0,-10 4 0,3 0 0,4 0 0,-6 0 0,6 0 0,-4 0 0,-3-3 0,6 2 0,-5-2 0,5 3 0,5-4 0,-2 3 0,9-2 0,-10 3 0,3 0 0,-7 0 0,-1 0 0,-3-4 0,-4 3 0,2-2 0,-1 3 0,2 0 0,4 0 0,-6 0 0,5 0 0,-9-4 0,6 3 0,-7-2 0,11 3 0,-10 0 0,6 0 0,-4 0 0,1 0 0,4 0 0,3 0 0,1 0 0,6 0 0,-1 0 0,5 0 0,-6-4 0,3 3 0,-4-2 0,1 3 0,-1 0 0,-3 0 0,-1 0 0,-7 0 0,3 0 0,-3 0 0,3 0 0,1 0 0,3 0 0,-2-4 0,2 3 0,-7-2 0,2 3 0,-1 0 0,2 0 0,8 0 0,4 0 0,19 0 0,14 3 0,8 2 0,7 3 0,-18-4 0,-7 0 0,-22-4 0,-9 0 0,-8 0 0,-3 0 0,0 0 0,-1 0 0,5 0 0,3 0 0,5 0 0,0 0 0,-4 0 0,-5 0 0,-3 0 0,-1 0 0,1 0 0,0 0 0,0 0 0,6 0 0,13 0 0,30 0 0,10 0 0,5 0 0,-14 0 0,-22 0 0,-20 0 0,-6-3 0,-14-2 0,4-3 0,0 0 0,0 0 0,0-3 0,0-5 0,0 3 0,0-5 0,0 5 0,4-6 0,-4-5 0,4 3 0,-1-2 0,-2 11 0,3 0 0,-4 5 0,0-1 0,0 0 0,0 0 0,0-4 0,0 0 0,3-7 0,-2 2 0,2-2 0,-3 3 0,0 4 0,0 0 0,0 4 0,0-3 0,0 2 0,0-6 0,0 3 0,0-1 0,0-2 0,0 7 0,0-7 0,0 2 0,0 1 0,0 1 0,0 3 0,0 0 0,-3 3 0,2-2 0,-2 3 0,3-4 0,0 0 0,-4 4 0,3-3 0,-2 2 0,3-6 0,-4 2 0,3-6 0,-6 3 0,6 0 0,-2 0 0,3 4 0,0 0 0,0 0 0,-4 4 0,3-3 0,-6 3 0,6-4 0,-6 0 0,3-4 0,0 4 0,0-4 0,4 4 0,0 0 0,0 0 0,0 0 0,0 1 0,0-5 0,0 0 0,0 0 0,0 0 0,0 4 0,0 0 0,-3 4 0,2-3 0,-3 2 0,4-2 0,0-1 0,0-4 0,0 3 0,-3 1 0,2 1 0,-3 3 0,4-4 0,-3 0 0,2 0 0,-6 4 0,6-3 0,-3 2 0,4-2 0,0-1 0,-3 3 0,2-2 0,-2 3 0,-1-1 0,3-2 0,-2 3 0,-1 0 0,3-3 0,-2 2 0,3-3 0,0 0 0,0-3 0,0-1 0,0-1 0,0 2 0,0 3 0,0 0 0,0 0 0,0 0 0,-4 4 0,3-3 0,-2 2 0,-1 1 0,0 1 0,-4 3 0,0 0 0,0 0 0,0 0 0,0 0 0,0 0 0,1 0 0,-1 0 0,0 0 0,-4 0 0,3 0 0,-5 0 0,1 3 0,1-2 0,0 2 0,1-3 0,2 0 0,-2 4 0,-1-3 0,4 2 0,-4-3 0,4 4 0,0-4 0,0 4 0,1-4 0,-1 3 0,-4-2 0,0 3 0,-4-1 0,4-2 0,-3 6 0,2-6 0,1 6 0,-3-6 0,6 5 0,-2-5 0,3 3 0,0-4 0,0 0 0,-3 3 0,-1-2 0,-8 6 0,0-3 0,-4 4 0,1-4 0,6 0 0,-2-4 0,7 0 0,-4 0 0,4 0 0,-3 0 0,3 0 0,-4 0 0,0 0 0,0 0 0,0 0 0,1 0 0,-5 0 0,3 0 0,-9 0 0,5 0 0,-6 0 0,3 0 0,4 0 0,-3 0 0,6 0 0,-2 0 0,7 0 0,-3 0 0,2 0 0,-2 0 0,-1 0 0,0 0 0,0 0 0,0 0 0,0 0 0,4 0 0,-6 0 0,8 0 0,-12 0 0,12 0 0,-5 0 0,7-4 0,1 4 0,-1-4 0,0 4 0,0 0 0,-4 0 0,0 0 0,-7-3 0,2 2 0,-9-6 0,1 6 0,-3-3 0,-3 4 0,6-3 0,2 2 0,3-3 0,5 4 0,2-3 0,-5 2 0,1-6 0,-7 6 0,-3-3 0,10 4 0,-16 0 0,15-3 0,-17 2 0,11-2 0,0 3 0,5 0 0,3 0 0,0-4 0,0 3 0,-3-2 0,2-1 0,-9 3 0,1-2 0,-10-1 0,2 3 0,-2-6 0,7 6 0,8-2 0,1-1 0,11 4 0,-11-4 0,6 4 0,-13-4 0,-3 4 0,-7-7 0,-7 2 0,3-3 0,0 4 0,9 0 0,10 4 0,-1 0 0,9-3 0,-6 2 0,7-3 0,0 1 0,4 2 0,0-2 0,0 3 0,1 0 0,-1 0 0,0-4 0,0 3 0,0-2 0,0 3 0,0 0 0,0 0 0,0 0 0,0 0 0,-3 0 0,-1 0 0,-1 0 0,-2 0 0,3 0 0,0 0 0,-3 0 0,2 0 0,-2 0 0,-5 0 0,0 0 0,0 0 0,1 0 0,-1 0 0,3 0 0,-5 0 0,5 0 0,-6-4 0,3 3 0,-4-2 0,-3 3 0,2 0 0,1 0 0,2 0 0,5 0 0,-2 0 0,6 0 0,-5 0 0,8 0 0,-12 0 0,5 0 0,-10 0 0,-1 0 0,0 0 0,1 0 0,3 3 0,7-2 0,2 2 0,7-3 0,0 0 0,1 0 0,-5 0 0,0 0 0,-8 0 0,7 0 0,-2 0 0,7 0 0,1 0 0,-1 0 0,0 0 0,0 0 0,0 0 0,-4 0 0,4 0 0,-7 0 0,6 0 0,-6 0 0,6 0 0,-2 0 0,3 0 0,0 0 0,0 0 0,-3 0 0,-5 0 0,-4 0 0,-4 4 0,4-3 0,0 2 0,8-3 0,-3 0 0,3 0 0,-1 0 0,2 0 0,3 0 0,0 0 0,0 0 0,0 0 0,0 0 0,0 0 0,1 0 0,-1 0 0,0 0 0,0 0 0,-4 0 0,0 0 0,0 0 0,-3 0 0,6 0 0,-2 0 0,3 0 0,0 0 0,-4 0 0,-3 0 0,-2 0 0,-6 0 0,-1 0 0,0 0 0,-7 0 0,3 0 0,-4 0 0,4 0 0,1 0 0,6 0 0,-1 0 0,-6 0 0,3 0 0,-9 0 0,5 0 0,5 0 0,-3 0 0,11 0 0,-4 0 0,8 0 0,-3 0 0,6 0 0,-2 0 0,-1 0 0,4 0 0,-11 0 0,6 0 0,-6 4 0,6-3 0,-2 6 0,3-7 0,0 4 0,0-4 0,4 0 0,1 0 0,-1 0 0,0 0 0,0 0 0,-4 0 0,4 0 0,-7 0 0,2 0 0,-2 0 0,2 0 0,2 0 0,-1 0 0,4 0 0,-4 0 0,4 0 0,0 0 0,0 0 0,1 0 0,-5 0 0,0 0 0,-4-4 0,0 3 0,0-6 0,4 7 0,-3-4 0,6 1 0,-2 2 0,3-3 0,0 4 0,0 0 0,0 0 0,0 0 0,-3 0 0,-1-3 0,-8 2 0,3-3 0,-9 4 0,5 0 0,-6 0 0,7 0 0,0 0 0,8 0 0,0 0 0,5 0 0,-1 0 0,0 0 0,0 0 0,0 0 0,0 0 0,0 0 0,0 0 0,0 0 0,0 0 0,0 0 0,1 0 0,-1 0 0,0 0 0,0 0 0,0 0 0,-4 0 0,4 0 0,-4 0 0,1 0 0,-2 0 0,-9 0 0,-3 0 0,-10 0 0,2 0 0,-5 0 0,2 0 0,0 0 0,0 0 0,8 0 0,4 0 0,5 0 0,7 0 0,0 0 0,5 0 0,-1 0 0,0 0 0,0 0 0,0 0 0,-4 0 0,-3 0 0,-6 0 0,-2 0 0,2 0 0,2 0 0,7 0 0,0 0 0,4 0 0,1 0 0,-1 0 0,0 0 0,-7 0 0,5 0 0,-8 0 0,5 0 0,1 0 0,1 0 0,-1 0 0,3 0 0,-2 0 0,3 0 0,0 0 0,0 0 0,-3 0 0,-2 0 0,1 0 0,1 0 0,-1 0 0,3 0 0,-2 0 0,0 0 0,2 0 0,-10 0 0,6 0 0,-6 0 0,7 0 0,-3 0 0,6 0 0,-3 0 0,4 0 0,1 0 0,-1 0 0,0 0 0,0 0 0,0 0 0,0 0 0,0 0 0,-7 0 0,5 0 0,-4 0 0,6 0 0,0 0 0,0 0 0,0 0 0,-4 0 0,-3 0 0,-6 0 0,-2-3 0,-1 2 0,4-3 0,-3 4 0,3 0 0,-4 0 0,4-3 0,0 2 0,4-3 0,1 4 0,-1 0 0,4 0 0,-3 0 0,2 0 0,1 0 0,1-3 0,3 2 0,0-3 0,-7 4 0,2 0 0,-10 0 0,3 0 0,-1 0 0,2 0 0,7 0 0,0 0 0,4 0 0,0 0 0,0 0 0,1 0 0,-5 0 0,3 0 0,-6 0 0,3 0 0,-7 0 0,-5 0 0,-4 0 0,-7 0 0,-5 0 0,0 0 0,-3 0 0,7 0 0,3-3 0,6 2 0,10-3 0,2 4 0,3 0 0,3 0 0,-2 0 0,3 0 0,0 0 0,0 0 0,0 0 0,0 0 0,1 0 0,-1 0 0,0 0 0,0 0 0,-7 0 0,-2 0 0,-10 0 0,-1 0 0,-7 0 0,6 0 0,-2 0 0,11 3 0,-3-2 0,10 3 0,-2-4 0,7 0 0,0 0 0,0 0 0,-7 0 0,2 0 0,-10 0 0,3 0 0,3 0 0,-2 0 0,7 0 0,0 0 0,-7 0 0,-1 3 0,-11-2 0,-6 2 0,-2 1 0,3-3 0,4 2 0,8-3 0,5 0 0,7 0 0,0 0 0,4 0 0,1 0 0,-1 0 0,0 0 0,0 0 0,0 0 0,0 0 0,0 0 0,0 0 0,0 0 0,0 0 0,0 0 0,-3 0 0,-5 0 0,-4 0 0,-4 0 0,1 0 0,-1 0 0,0 0 0,0 0 0,4 0 0,-3 0 0,-1 0 0,0 0 0,-7 0 0,6 0 0,5 0 0,-2 0 0,9 0 0,-6 0 0,-1 0 0,4 0 0,0 0 0,4 0 0,5 0 0,-1 0 0,0 0 0,-4 0 0,3 0 0,-9 0 0,5 0 0,-10 0 0,10 0 0,-2 0 0,7 0 0,0 0 0,0 0 0,0 0 0,0 0 0,-3 0 0,-1 0 0,-4 0 0,0 0 0,-3 0 0,2 0 0,-2 0 0,-1 0 0,0-3 0,0 2 0,-3-3 0,6 1 0,-2 2 0,-1-3 0,4 4 0,-4 0 0,5 0 0,-1-3 0,0 2 0,0-3 0,4 4 0,-3 0 0,3 0 0,-8 0 0,0 0 0,-11 0 0,2 0 0,-13 0 0,12 0 0,-4 0 0,17 0 0,2 0 0,7 0 0,0 0 0,0 0 0,-3 0 0,-1 0 0,-4 0 0,-7 0 0,5 0 0,-1 0 0,8 0 0,3 0 0,0 0 0,0 0 0,0 0 0,0 0 0,-7 0 0,6 0 0,-13-3 0,8 2 0,-5-2 0,3 3 0,-7 0 0,-1 0 0,-11 0 0,-1 0 0,-1 0 0,2 0 0,7 0 0,1 0 0,7 0 0,-3 0 0,3 0 0,-1 0 0,-5 0 0,8 0 0,-4 0 0,-1 0 0,5 0 0,-5 0 0,7 0 0,1 0 0,-1 0 0,0 0 0,-3 0 0,2 0 0,-2 0 0,3 0 0,3 0 0,2 0 0,3 0 0,0 0 0,0 0 0,-7 0 0,-1 0 0,-12-4 0,4 3 0,-3-6 0,3 6 0,0-2 0,0-1 0,1 3 0,2-2 0,-2 3 0,7 0 0,-4 0 0,5 0 0,2-4 0,-2 3 0,7-2 0,-4 3 0,1 0 0,-2 0 0,1 0 0,-6-4 0,4 3 0,-5-2 0,0 3 0,2 0 0,-2 0 0,6 0 0,-5 0 0,8 0 0,-8 0 0,9 0 0,-6-4 0,3 4 0,-1-4 0,-5 4 0,1 0 0,-6 0 0,-5 0 0,4 0 0,-4 0 0,1 0 0,3 0 0,-4 0 0,1 0 0,2 0 0,-5 0 0,-5 0 0,1 0 0,-5-3 0,11 2 0,1-3 0,10 4 0,2 0 0,7 0 0,1 0 0,-1 0 0,0 0 0,0 0 0,-4 0 0,0 0 0,-4 0 0,-3 0 0,-1 0 0,-1 0 0,2 0 0,0 0 0,6 0 0,-6 0 0,10 0 0,-2 0 0,3 0 0,0 0 0,0 0 0,0 0 0,-3 0 0,-1 0 0,-4 0 0,0 0 0,7-3 0,-1 2 0,5-3 0,-3 4 0,0 0 0,0 0 0,0 0 0,1 0 0,-1 0 0,-7 0 0,2 0 0,-14 0 0,3 0 0,-8 0 0,0 0 0,4 0 0,1 0 0,10 0 0,6-3 0,4 2 0,2-3 0,-3 4 0,0 0 0,1 0 0,-1 0 0,0 0 0,0 0 0,0 0 0,0 0 0,0 0 0,0 0 0,0 0 0,-7 4 0,6-3 0,-13 2 0,5 1 0,-7-4 0,-7 7 0,-1-2 0,-11 2 0,2 1 0,2-3 0,11 1 0,8-5 0,9 3 0,3-4 0,0 0 0,0 0 0,0 3 0,0-2 0,0 3 0,1-4 0,-1 0 0,0 0 0,0 0 0,0 0 0,0 0 0,0 0 0,0 0 0,0 0 0,0 0 0,0 0 0,1 0 0,-1 0 0,0 0 0,0 0 0,0 0 0,0 0 0,0 0 0,0 0 0,-7 3 0,6-2 0,-13 2 0,12-3 0,-9 0 0,7 0 0,-4 0 0,-3 4 0,2-3 0,-2 2 0,0 1 0,-2-4 0,-2 4 0,-1-1 0,0-2 0,0 3 0,1-4 0,-5 0 0,4 0 0,-3 0 0,-1 0 0,0 0 0,-7 3 0,-1-2 0,-4 3 0,1-4 0,6 0 0,2 0 0,8 0 0,3 0 0,0 0 0,4 0 0,-3 0 0,-1 0 0,0 0 0,-3 0 0,3 0 0,-1 0 0,-2 0 0,3 0 0,-4 0 0,1 0 0,-1 3 0,7-2 0,-5 2 0,13-3 0,-6 0 0,7 0 0,0 0 0,0 0 0,0 0 0,0 0 0,0 0 0,0 0 0,0 0 0,-3 0 0,2 0 0,-6 0 0,3 0 0,-4 0 0,-3 0 0,-5 4 0,-4-3 0,-4 6 0,1-7 0,2 7 0,2-6 0,7 6 0,1-6 0,6 2 0,2-3 0,3 0 0,0 0 0,0 0 0,0 0 0,0 0 0,0 0 0,1 0 0,-1 0 0,-4 4 0,3-3 0,-2 2 0,0-3 0,2 0 0,-3 0 0,4 0 0,-3 0 0,2 0 0,-6 0 0,3 0 0,-11 4 0,-2-3 0,-3 2 0,1-3 0,10 0 0,2 0 0,7 0 0,4 3 0,-3-2 0,3 3 0,-4-4 0,0 0 0,0 0 0,0 0 0,0 0 0,0 0 0,4 3 0,-3-2 0,2 3 0,-3-4 0,1 0 0,-1 0 0,0 0 0,0 0 0,0 0 0,0 0 0,-3 0 0,-2 0 0,-3 0 0,1 0 0,-1 0 0,3 0 0,-1 0 0,5 0 0,-3 0 0,4 0 0,0 0 0,1 0 0,-1 0 0,0 0 0,-4 0 0,-4 0 0,-4 0 0,-7 0 0,2 0 0,2 0 0,7 0 0,4 0 0,4 0 0,1 0 0,-1 0 0,0 0 0,0 0 0,0 0 0,-7 0 0,-5 3 0,-15 1 0,-17 4 0,-5-3 0,-7 1 0,8-5 0,12 3 0,9-4 0,12 0 0,7 0 0,4 0 0,4 0 0,0 0 0,1 0 0,-1 0 0,0 0 0,0 0 0,0 0 0,0 0 0,0 0 0,0 0 0,0 0 0,0 0 0,0 0 0,-3 0 0,2 0 0,-6 0 0,-1 0 0,-7 0 0,-5 0 0,-11 0 0,-2 0 0,-6 0 0,3 0 0,8 0 0,5 3 0,14-2 0,3 3 0,2-4 0,3 0 0,-2 0 0,3 0 0,0 0 0,0 0 0,0 0 0,-14 0 0,-3 0 0,-11-4 0,4 3 0,8-6 0,9 6 0,3-2 0,4 3 0,0 0 0,4-4 0,-3 3 0,2-2 0,-2 3 0,-1 0 0,0 0 0,0 0 0,0 0 0,0 0 0,0 0 0,-7 0 0,5 0 0,-15 0 0,0 0 0,-11 0 0,-3 0 0,3 0 0,4 0 0,12 0 0,5 0 0,7 0 0,0 0 0,-7 0 0,-9 0 0,-15 0 0,-6 0 0,1 0 0,9 0 0,15 0 0,12 0 0,29 10 0,-11-4 0,17 5 0,-26-4 0,3-2 0,-4 3 0,0-1 0,0 1 0,0 0 0,0 3 0,3 1 0,2 7 0,-1 1 0,3-3 0,-6-3 0,2-6 0,-3 0 0,4-4 0,-4 3 0,4-3 0,-4 4 0,3 0 0,-2 0 0,3 0 0,-4-1 0,0 1 0,0 0 0,0 0 0,0 3 0,0 1 0,0 0 0,0-1 0,3-6 0,-2 2 0,2-3 0,-3 4 0,0 0 0,0-1 0,0 1 0,0 0 0,0 0 0,0 0 0,0 6 0,0 3 0,0-1 0,0 6 0,0-13 0,0 3 0,0-9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9T18:15:10.505"/>
    </inkml:context>
    <inkml:brush xml:id="br0">
      <inkml:brushProperty name="width" value="0.2" units="cm"/>
      <inkml:brushProperty name="height" value="1.2" units="cm"/>
      <inkml:brushProperty name="color" value="#849398"/>
      <inkml:brushProperty name="inkEffects" value="pencil"/>
    </inkml:brush>
  </inkml:definitions>
  <inkml:trace contextRef="#ctx0" brushRef="#br0">103 589 16383,'0'43'0,"0"-7"0,0-1 0,3-12 0,-2-4 0,2-7 0,1-4 0,-3-1 0,2-3 0,-3 4 0,0 0 0,4-4 0,-4 3 0,4-3 0,-1 11 0,-2-5 0,3 11 0,-4-4 0,3-1 0,-2 9 0,6-8 0,-6 7 0,6-2 0,-6-5 0,6 5 0,-7-5 0,4 2 0,-4-7 0,0-1 0,0-3 0,0 0 0,0-1 0,0 5 0,0 0 0,0 7 0,0 4 0,0-2 0,0 5 0,0-10 0,0 0 0,0-5 0,0-3 0,0 0 0,0 0 0,0-1 0,0 1 0,0 0 0,3-4 0,2 0 0,13-11 0,9-2 0,-1 0 0,21-1 0,-20 5 0,15 1 0,-11 0 0,0 4 0,0 0 0,-3 0 0,-8 0 0,-6 0 0,-6 0 0,0 0 0,0 0 0,-1 0 0,1 0 0,0 0 0,0 0 0,3 0 0,1 0 0,0 0 0,-1 0 0,-3 0 0,0 0 0,0 0 0,7 0 0,4 0 0,9 0 0,0 0 0,-1 0 0,-4 0 0,0 0 0,1 0 0,-1 0 0,0 0 0,1 0 0,-1 0 0,1 0 0,-1 0 0,0 0 0,1 0 0,-1 0 0,4 0 0,0 0 0,8 0 0,4 0 0,8 0 0,5 0 0,-1 0 0,-4 0 0,-8 0 0,-11 0 0,-9 0 0,-8 0 0,-3 0 0,0 0 0,-1 0 0,1 0 0,0 0 0,3 0 0,-2 0 0,5 0 0,-1 0 0,2 4 0,1-3 0,3 5 0,-3-5 0,7 3 0,-7-1 0,3-2 0,0 3 0,-6-4 0,2 3 0,-4-2 0,-2 2 0,6-3 0,4 0 0,5 4 0,10-3 0,-5 2 0,5-3 0,-3 0 0,1 0 0,2 0 0,-2 4 0,-5-4 0,0 4 0,0-1 0,-3-2 0,3 3 0,-4-1 0,1-2 0,-4 3 0,-1-1 0,-7 1 0,-1 1 0,-3 2 0,3-7 0,-2 4 0,9-1 0,2 2 0,4 2 0,10 1 0,-6 0 0,7 0 0,-7-4 0,-5 0 0,-4-1 0,-3-2 0,3 2 0,-3-3 0,10 0 0,-2 0 0,4 4 0,2-3 0,-2 2 0,3-3 0,0 0 0,-3 0 0,2 0 0,1 0 0,1 0 0,-1 0 0,0 0 0,-7 0 0,3 0 0,0 0 0,0 0 0,1 0 0,6 0 0,-2 0 0,7 0 0,0 0 0,-1 0 0,1 0 0,-3 0 0,-2 0 0,-6 0 0,2 0 0,-2 0 0,3 0 0,7 0 0,-1 0 0,2 0 0,-1 0 0,-5 0 0,2 0 0,-4 0 0,0 0 0,0 0 0,0 0 0,7 0 0,-1 0 0,5 0 0,-6 0 0,-2 0 0,-3 0 0,-10 0 0,4 0 0,-12 0 0,6 0 0,0 0 0,5 0 0,4 4 0,3-3 0,8 2 0,-3 0 0,7-2 0,6 3 0,0 0 0,6-3 0,3 2 0,-6-3 0,9 0 0,-6 4 0,0-3 0,-5 2 0,-7-3 0,0 0 0,-8 0 0,3 0 0,-9 0 0,1 0 0,-6 0 0,-1 0 0,4 0 0,7 0 0,10-3 0,20 2 0,2-6 0,24 6 0,-6-6 0,-33 4 0,0 1 0,37-2 0,1-4 0,-21 7 0,-10-6 0,-14 6 0,-3-2 0,-12 3 0,1 0 0,-10-4 0,-1 3 0,-7-2 0,3 3 0,-7 0 0,11 0 0,-7 0 0,11 0 0,0 0 0,5 0 0,7 0 0,4 3 0,8-2 0,8 3 0,1-4 0,6 0 0,-9 0 0,4 3 0,-10-2 0,-4 3 0,-1-4 0,-10 0 0,-1 0 0,-4 0 0,-11 0 0,6 0 0,-6 0 0,8 0 0,3 0 0,0 0 0,8 0 0,0 0 0,1 0 0,2 0 0,-6 0 0,3 0 0,-4 0 0,3 0 0,5-4 0,5 3 0,6-2 0,-6 3 0,2-4 0,-7 3 0,0-2 0,0 3 0,1-4 0,-5 3 0,10-2 0,-7 3 0,7 0 0,2 0 0,-6 0 0,5 0 0,-3 0 0,-3 0 0,-2-4 0,7 3 0,-7-6 0,11 3 0,-9 0 0,2-3 0,-6 6 0,-2-3 0,-3 4 0,1 0 0,2-3 0,-2 2 0,3-3 0,-4 4 0,-7 0 0,-5 0 0,-4 0 0,-6 0 0,2 0 0,-3 0 0,-1 0 0,1 0 0,0 0 0,7-3 0,-6 2 0,13-3 0,-9 4 0,9 0 0,-2 0 0,4 0 0,-1 0 0,-3 0 0,2 0 0,-2 0 0,7 0 0,-3 0 0,7 0 0,-7-3 0,3 2 0,-1-3 0,2 4 0,-4 0 0,2 0 0,-2-3 0,0 2 0,3-3 0,-1 4 0,2 0 0,7 0 0,0-3 0,4 2 0,4-2 0,12 3 0,-2 0 0,13 0 0,1 0 0,-6 0 0,2 0 0,-10 0 0,-12 0 0,-3 0 0,-8 0 0,-2 0 0,-4 0 0,6 0 0,-10 0 0,11 0 0,3 0 0,3 0 0,9 0 0,4 0 0,2 0 0,14 0 0,-3 0 0,10 0 0,-2 0 0,9 3 0,-6-2 0,1 6 0,-8-6 0,-15 2 0,-6-3 0,-15 4 0,-7-4 0,-9 4 0,-3-4 0,-1 0 0,-3 0 0,4 0 0,-1 0 0,1 0 0,4 0 0,6 0 0,-1 0 0,13 0 0,-6 0 0,10 3 0,5-2 0,1 6 0,14-2 0,-10 2 0,3 1 0,-9-4 0,-6 3 0,-5-6 0,-1 3 0,-5-4 0,1 0 0,-6 0 0,3 3 0,-7-2 0,3 6 0,-3-6 0,3 6 0,1-6 0,7 2 0,0-3 0,8 3 0,7-2 0,-1 3 0,8-1 0,-9-2 0,-8 3 0,-6-4 0,-14 0 0,-1 0 0,-3 0 0,0 0 0,0 0 0,0 0 0,-1 3 0,5-2 0,-4 2 0,3-3 0,-3 0 0,0 0 0,0 0 0,0 0 0,3 0 0,-2 0 0,9 0 0,-2 0 0,4 0 0,9 0 0,-3 0 0,12 0 0,4 0 0,-1 0 0,5 0 0,-14 0 0,-6 0 0,-10 0 0,-5 0 0,0 0 0,-2 0 0,2 0 0,1 0 0,-4 0 0,3 0 0,4 0 0,-5 0 0,11 0 0,-8 0 0,10 0 0,0 0 0,5 0 0,3 0 0,-3 0 0,2-3 0,-2 2 0,3-6 0,-4 6 0,0-2 0,-7-1 0,3 3 0,-3-2 0,3 3 0,0 0 0,1 0 0,-4 0 0,2 0 0,-5-4 0,-2 3 0,-4-2 0,1 3 0,-4 0 0,3 0 0,-3 0 0,0 0 0,3 0 0,1 0 0,4 0 0,6 0 0,-1 0 0,6 0 0,-7 0 0,-1 0 0,-3 0 0,3 0 0,1 0 0,10-4 0,2 3 0,7-2 0,0-1 0,0 3 0,-7-6 0,-6 7 0,-10-4 0,-5 4 0,-3 0 0,3-4 0,-2 4 0,9-4 0,-5 4 0,10 0 0,-7 0 0,7 0 0,-7 0 0,3 0 0,-3 0 0,3 0 0,0 0 0,12-3 0,4 2 0,2-3 0,4 4 0,-12 0 0,1 0 0,-14 0 0,-1-3 0,-7 2 0,0-3 0,-1 4 0,5 0 0,-4 0 0,11 0 0,0-3 0,13 2 0,7-3 0,0 4 0,7 0 0,-9 0 0,1-3 0,-14 2 0,2-3 0,-10 4 0,3 0 0,4 0 0,-6 0 0,6 0 0,-4 0 0,-3-3 0,6 2 0,-5-2 0,5 3 0,5-4 0,-2 3 0,9-2 0,-10 3 0,3 0 0,-7 0 0,-1 0 0,-3-4 0,-4 3 0,2-2 0,-1 3 0,2 0 0,4 0 0,-6 0 0,5 0 0,-9-4 0,6 3 0,-7-2 0,11 3 0,-10 0 0,6 0 0,-4 0 0,1 0 0,4 0 0,3 0 0,1 0 0,6 0 0,-1 0 0,5 0 0,-6-4 0,3 3 0,-4-2 0,1 3 0,-1 0 0,-3 0 0,-1 0 0,-7 0 0,3 0 0,-3 0 0,3 0 0,1 0 0,3 0 0,-2-4 0,2 3 0,-7-2 0,2 3 0,-1 0 0,2 0 0,8 0 0,4 0 0,19 0 0,14 3 0,8 2 0,7 3 0,-18-4 0,-7 0 0,-22-4 0,-9 0 0,-8 0 0,-3 0 0,0 0 0,-1 0 0,5 0 0,3 0 0,5 0 0,0 0 0,-4 0 0,-5 0 0,-3 0 0,-1 0 0,1 0 0,0 0 0,0 0 0,6 0 0,13 0 0,30 0 0,10 0 0,5 0 0,-14 0 0,-22 0 0,-20 0 0,-6-3 0,-14-2 0,4-3 0,0 0 0,0 0 0,0-3 0,0-5 0,0 3 0,0-5 0,0 5 0,4-6 0,-4-5 0,4 3 0,-1-2 0,-2 11 0,3 0 0,-4 5 0,0-1 0,0 0 0,0 0 0,0-4 0,0 0 0,3-7 0,-2 2 0,2-2 0,-3 3 0,0 4 0,0 0 0,0 4 0,0-3 0,0 2 0,0-6 0,0 3 0,0-1 0,0-2 0,0 7 0,0-7 0,0 2 0,0 1 0,0 1 0,0 3 0,0 0 0,-3 3 0,2-2 0,-2 3 0,3-4 0,0 0 0,-4 4 0,3-3 0,-2 2 0,3-6 0,-4 2 0,3-6 0,-6 3 0,6 0 0,-2 0 0,3 4 0,0 0 0,0 0 0,-4 4 0,3-3 0,-6 3 0,6-4 0,-6 0 0,3-4 0,0 4 0,0-4 0,4 4 0,0 0 0,0 0 0,0 0 0,0 1 0,0-5 0,0 0 0,0 0 0,0 0 0,0 4 0,0 0 0,-3 4 0,2-3 0,-3 2 0,4-2 0,0-1 0,0-4 0,0 3 0,-3 1 0,2 1 0,-3 3 0,4-4 0,-3 0 0,2 0 0,-6 4 0,6-3 0,-3 2 0,4-2 0,0-1 0,-3 3 0,2-2 0,-2 3 0,-1-1 0,3-2 0,-2 3 0,-1 0 0,3-3 0,-2 2 0,3-3 0,0 0 0,0-3 0,0-1 0,0-1 0,0 2 0,0 3 0,0 0 0,0 0 0,0 0 0,-4 4 0,3-3 0,-2 2 0,-1 1 0,0 1 0,-4 3 0,0 0 0,0 0 0,0 0 0,0 0 0,0 0 0,1 0 0,-1 0 0,0 0 0,-4 0 0,3 0 0,-5 0 0,1 3 0,1-2 0,0 2 0,1-3 0,2 0 0,-2 4 0,-1-3 0,4 2 0,-4-3 0,4 4 0,0-4 0,0 4 0,1-4 0,-1 3 0,-4-2 0,0 3 0,-4-1 0,4-2 0,-3 6 0,2-6 0,1 6 0,-3-6 0,6 5 0,-2-5 0,3 3 0,0-4 0,0 0 0,-3 3 0,-1-2 0,-8 6 0,0-3 0,-4 4 0,1-4 0,6 0 0,-2-4 0,7 0 0,-4 0 0,4 0 0,-3 0 0,3 0 0,-4 0 0,0 0 0,0 0 0,0 0 0,1 0 0,-5 0 0,3 0 0,-9 0 0,5 0 0,-6 0 0,3 0 0,4 0 0,-3 0 0,6 0 0,-2 0 0,7 0 0,-3 0 0,2 0 0,-2 0 0,-1 0 0,0 0 0,0 0 0,0 0 0,0 0 0,4 0 0,-6 0 0,8 0 0,-12 0 0,12 0 0,-5 0 0,7-4 0,1 4 0,-1-4 0,0 4 0,0 0 0,-4 0 0,0 0 0,-7-3 0,2 2 0,-9-6 0,1 6 0,-3-3 0,-3 4 0,6-3 0,2 2 0,3-3 0,5 4 0,2-3 0,-5 2 0,1-6 0,-7 6 0,-3-3 0,10 4 0,-16 0 0,15-3 0,-17 2 0,11-2 0,0 3 0,5 0 0,3 0 0,0-4 0,0 3 0,-3-2 0,2-1 0,-9 3 0,1-2 0,-10-1 0,2 3 0,-2-6 0,7 6 0,8-2 0,1-1 0,11 4 0,-11-4 0,6 4 0,-13-4 0,-3 4 0,-7-7 0,-7 2 0,3-3 0,0 4 0,9 0 0,10 4 0,-1 0 0,9-3 0,-6 2 0,7-3 0,0 1 0,4 2 0,0-2 0,0 3 0,1 0 0,-1 0 0,0-4 0,0 3 0,0-2 0,0 3 0,0 0 0,0 0 0,0 0 0,0 0 0,-3 0 0,-1 0 0,-1 0 0,-2 0 0,3 0 0,0 0 0,-3 0 0,2 0 0,-2 0 0,-5 0 0,0 0 0,0 0 0,1 0 0,-1 0 0,3 0 0,-5 0 0,5 0 0,-6-4 0,3 3 0,-4-2 0,-3 3 0,2 0 0,1 0 0,2 0 0,5 0 0,-2 0 0,6 0 0,-5 0 0,8 0 0,-12 0 0,5 0 0,-10 0 0,-1 0 0,0 0 0,1 0 0,3 3 0,7-2 0,2 2 0,7-3 0,0 0 0,1 0 0,-5 0 0,0 0 0,-8 0 0,7 0 0,-2 0 0,7 0 0,1 0 0,-1 0 0,0 0 0,0 0 0,0 0 0,-4 0 0,4 0 0,-7 0 0,6 0 0,-6 0 0,6 0 0,-2 0 0,3 0 0,0 0 0,0 0 0,-3 0 0,-5 0 0,-4 0 0,-4 4 0,4-3 0,0 2 0,8-3 0,-3 0 0,3 0 0,-1 0 0,2 0 0,3 0 0,0 0 0,0 0 0,0 0 0,0 0 0,0 0 0,1 0 0,-1 0 0,0 0 0,0 0 0,-4 0 0,0 0 0,0 0 0,-3 0 0,6 0 0,-2 0 0,3 0 0,0 0 0,-4 0 0,-3 0 0,-2 0 0,-6 0 0,-1 0 0,0 0 0,-7 0 0,3 0 0,-4 0 0,4 0 0,1 0 0,6 0 0,-1 0 0,-6 0 0,3 0 0,-9 0 0,5 0 0,5 0 0,-3 0 0,11 0 0,-4 0 0,8 0 0,-3 0 0,6 0 0,-2 0 0,-1 0 0,4 0 0,-11 0 0,6 0 0,-6 4 0,6-3 0,-2 6 0,3-7 0,0 4 0,0-4 0,4 0 0,1 0 0,-1 0 0,0 0 0,0 0 0,-4 0 0,4 0 0,-7 0 0,2 0 0,-2 0 0,2 0 0,2 0 0,-1 0 0,4 0 0,-4 0 0,4 0 0,0 0 0,0 0 0,1 0 0,-5 0 0,0 0 0,-4-4 0,0 3 0,0-6 0,4 7 0,-3-4 0,6 1 0,-2 2 0,3-3 0,0 4 0,0 0 0,0 0 0,0 0 0,-3 0 0,-1-3 0,-8 2 0,3-3 0,-9 4 0,5 0 0,-6 0 0,7 0 0,0 0 0,8 0 0,0 0 0,5 0 0,-1 0 0,0 0 0,0 0 0,0 0 0,0 0 0,0 0 0,0 0 0,0 0 0,0 0 0,0 0 0,1 0 0,-1 0 0,0 0 0,0 0 0,0 0 0,-4 0 0,4 0 0,-4 0 0,1 0 0,-2 0 0,-9 0 0,-3 0 0,-10 0 0,2 0 0,-5 0 0,2 0 0,0 0 0,0 0 0,8 0 0,4 0 0,5 0 0,7 0 0,0 0 0,5 0 0,-1 0 0,0 0 0,0 0 0,0 0 0,-4 0 0,-3 0 0,-6 0 0,-2 0 0,2 0 0,2 0 0,7 0 0,0 0 0,4 0 0,1 0 0,-1 0 0,0 0 0,-7 0 0,5 0 0,-8 0 0,5 0 0,1 0 0,1 0 0,-1 0 0,3 0 0,-2 0 0,3 0 0,0 0 0,0 0 0,-3 0 0,-2 0 0,1 0 0,1 0 0,-1 0 0,3 0 0,-2 0 0,0 0 0,2 0 0,-10 0 0,6 0 0,-6 0 0,7 0 0,-3 0 0,6 0 0,-3 0 0,4 0 0,1 0 0,-1 0 0,0 0 0,0 0 0,0 0 0,0 0 0,0 0 0,-7 0 0,5 0 0,-4 0 0,6 0 0,0 0 0,0 0 0,0 0 0,-4 0 0,-3 0 0,-6 0 0,-2-3 0,-1 2 0,4-3 0,-3 4 0,3 0 0,-4 0 0,4-3 0,0 2 0,4-3 0,1 4 0,-1 0 0,4 0 0,-3 0 0,2 0 0,1 0 0,1-3 0,3 2 0,0-3 0,-7 4 0,2 0 0,-10 0 0,3 0 0,-1 0 0,2 0 0,7 0 0,0 0 0,4 0 0,0 0 0,0 0 0,1 0 0,-5 0 0,3 0 0,-6 0 0,3 0 0,-7 0 0,-5 0 0,-4 0 0,-7 0 0,-5 0 0,0 0 0,-3 0 0,7 0 0,3-3 0,6 2 0,10-3 0,2 4 0,3 0 0,3 0 0,-2 0 0,3 0 0,0 0 0,0 0 0,0 0 0,0 0 0,1 0 0,-1 0 0,0 0 0,0 0 0,-7 0 0,-2 0 0,-10 0 0,-1 0 0,-7 0 0,6 0 0,-2 0 0,11 3 0,-3-2 0,10 3 0,-2-4 0,7 0 0,0 0 0,0 0 0,-7 0 0,2 0 0,-10 0 0,3 0 0,3 0 0,-2 0 0,7 0 0,0 0 0,-7 0 0,-1 3 0,-11-2 0,-6 2 0,-2 1 0,3-3 0,4 2 0,8-3 0,5 0 0,7 0 0,0 0 0,4 0 0,1 0 0,-1 0 0,0 0 0,0 0 0,0 0 0,0 0 0,0 0 0,0 0 0,0 0 0,0 0 0,0 0 0,-3 0 0,-5 0 0,-4 0 0,-4 0 0,1 0 0,-1 0 0,0 0 0,0 0 0,4 0 0,-3 0 0,-1 0 0,0 0 0,-7 0 0,6 0 0,5 0 0,-2 0 0,9 0 0,-6 0 0,-1 0 0,4 0 0,0 0 0,4 0 0,5 0 0,-1 0 0,0 0 0,-4 0 0,3 0 0,-9 0 0,5 0 0,-10 0 0,10 0 0,-2 0 0,7 0 0,0 0 0,0 0 0,0 0 0,0 0 0,-3 0 0,-1 0 0,-4 0 0,0 0 0,-3 0 0,2 0 0,-2 0 0,-1 0 0,0-3 0,0 2 0,-3-3 0,6 1 0,-2 2 0,-1-3 0,4 4 0,-4 0 0,5 0 0,-1-3 0,0 2 0,0-3 0,4 4 0,-3 0 0,3 0 0,-8 0 0,0 0 0,-11 0 0,2 0 0,-13 0 0,12 0 0,-4 0 0,17 0 0,2 0 0,7 0 0,0 0 0,0 0 0,-3 0 0,-1 0 0,-4 0 0,-7 0 0,5 0 0,-1 0 0,8 0 0,3 0 0,0 0 0,0 0 0,0 0 0,0 0 0,-7 0 0,6 0 0,-13-3 0,8 2 0,-5-2 0,3 3 0,-7 0 0,-1 0 0,-11 0 0,-1 0 0,-1 0 0,2 0 0,7 0 0,1 0 0,7 0 0,-3 0 0,3 0 0,-1 0 0,-5 0 0,8 0 0,-4 0 0,-1 0 0,5 0 0,-5 0 0,7 0 0,1 0 0,-1 0 0,0 0 0,-3 0 0,2 0 0,-2 0 0,3 0 0,3 0 0,2 0 0,3 0 0,0 0 0,0 0 0,-7 0 0,-1 0 0,-12-4 0,4 3 0,-3-6 0,3 6 0,0-2 0,0-1 0,1 3 0,2-2 0,-2 3 0,7 0 0,-4 0 0,5 0 0,2-4 0,-2 3 0,7-2 0,-4 3 0,1 0 0,-2 0 0,1 0 0,-6-4 0,4 3 0,-5-2 0,0 3 0,2 0 0,-2 0 0,6 0 0,-5 0 0,8 0 0,-8 0 0,9 0 0,-6-4 0,3 4 0,-1-4 0,-5 4 0,1 0 0,-6 0 0,-5 0 0,4 0 0,-4 0 0,1 0 0,3 0 0,-4 0 0,1 0 0,2 0 0,-5 0 0,-5 0 0,1 0 0,-5-3 0,11 2 0,1-3 0,10 4 0,2 0 0,7 0 0,1 0 0,-1 0 0,0 0 0,0 0 0,-4 0 0,0 0 0,-4 0 0,-3 0 0,-1 0 0,-1 0 0,2 0 0,0 0 0,6 0 0,-6 0 0,10 0 0,-2 0 0,3 0 0,0 0 0,0 0 0,0 0 0,-3 0 0,-1 0 0,-4 0 0,0 0 0,7-3 0,-1 2 0,5-3 0,-3 4 0,0 0 0,0 0 0,0 0 0,1 0 0,-1 0 0,-7 0 0,2 0 0,-14 0 0,3 0 0,-8 0 0,0 0 0,4 0 0,1 0 0,10 0 0,6-3 0,4 2 0,2-3 0,-3 4 0,0 0 0,1 0 0,-1 0 0,0 0 0,0 0 0,0 0 0,0 0 0,0 0 0,0 0 0,0 0 0,-7 4 0,6-3 0,-13 2 0,5 1 0,-7-4 0,-7 7 0,-1-2 0,-11 2 0,2 1 0,2-3 0,11 1 0,8-5 0,9 3 0,3-4 0,0 0 0,0 0 0,0 3 0,0-2 0,0 3 0,1-4 0,-1 0 0,0 0 0,0 0 0,0 0 0,0 0 0,0 0 0,0 0 0,0 0 0,0 0 0,0 0 0,1 0 0,-1 0 0,0 0 0,0 0 0,0 0 0,0 0 0,0 0 0,0 0 0,-7 3 0,6-2 0,-13 2 0,12-3 0,-9 0 0,7 0 0,-4 0 0,-3 4 0,2-3 0,-2 2 0,0 1 0,-2-4 0,-2 4 0,-1-1 0,0-2 0,0 3 0,1-4 0,-5 0 0,4 0 0,-3 0 0,-1 0 0,0 0 0,-7 3 0,-1-2 0,-4 3 0,1-4 0,6 0 0,2 0 0,8 0 0,3 0 0,0 0 0,4 0 0,-3 0 0,-1 0 0,0 0 0,-3 0 0,3 0 0,-1 0 0,-2 0 0,3 0 0,-4 0 0,1 0 0,-1 3 0,7-2 0,-5 2 0,13-3 0,-6 0 0,7 0 0,0 0 0,0 0 0,0 0 0,0 0 0,0 0 0,0 0 0,0 0 0,-3 0 0,2 0 0,-6 0 0,3 0 0,-4 0 0,-3 0 0,-5 4 0,-4-3 0,-4 6 0,1-7 0,2 7 0,2-6 0,7 6 0,1-6 0,6 2 0,2-3 0,3 0 0,0 0 0,0 0 0,0 0 0,0 0 0,0 0 0,1 0 0,-1 0 0,-4 4 0,3-3 0,-2 2 0,0-3 0,2 0 0,-3 0 0,4 0 0,-3 0 0,2 0 0,-6 0 0,3 0 0,-11 4 0,-2-3 0,-3 2 0,1-3 0,10 0 0,2 0 0,7 0 0,4 3 0,-3-2 0,3 3 0,-4-4 0,0 0 0,0 0 0,0 0 0,0 0 0,0 0 0,4 3 0,-3-2 0,2 3 0,-3-4 0,1 0 0,-1 0 0,0 0 0,0 0 0,0 0 0,0 0 0,-3 0 0,-2 0 0,-3 0 0,1 0 0,-1 0 0,3 0 0,-1 0 0,5 0 0,-3 0 0,4 0 0,0 0 0,1 0 0,-1 0 0,0 0 0,-4 0 0,-4 0 0,-4 0 0,-7 0 0,2 0 0,2 0 0,7 0 0,4 0 0,4 0 0,1 0 0,-1 0 0,0 0 0,0 0 0,0 0 0,-7 0 0,-5 3 0,-15 1 0,-17 4 0,-5-3 0,-7 1 0,8-5 0,12 3 0,9-4 0,12 0 0,7 0 0,4 0 0,4 0 0,0 0 0,1 0 0,-1 0 0,0 0 0,0 0 0,0 0 0,0 0 0,0 0 0,0 0 0,0 0 0,0 0 0,0 0 0,-3 0 0,2 0 0,-6 0 0,-1 0 0,-7 0 0,-5 0 0,-11 0 0,-2 0 0,-6 0 0,3 0 0,8 0 0,5 3 0,14-2 0,3 3 0,2-4 0,3 0 0,-2 0 0,3 0 0,0 0 0,0 0 0,0 0 0,-14 0 0,-3 0 0,-11-4 0,4 3 0,8-6 0,9 6 0,3-2 0,4 3 0,0 0 0,4-4 0,-3 3 0,2-2 0,-2 3 0,-1 0 0,0 0 0,0 0 0,0 0 0,0 0 0,0 0 0,-7 0 0,5 0 0,-15 0 0,0 0 0,-11 0 0,-3 0 0,3 0 0,4 0 0,12 0 0,5 0 0,7 0 0,0 0 0,-7 0 0,-9 0 0,-15 0 0,-6 0 0,1 0 0,9 0 0,15 0 0,12 0 0,29 10 0,-11-4 0,17 5 0,-26-4 0,3-2 0,-4 3 0,0-1 0,0 1 0,0 0 0,0 3 0,3 1 0,2 7 0,-1 1 0,3-3 0,-6-3 0,2-6 0,-3 0 0,4-4 0,-4 3 0,4-3 0,-4 4 0,3 0 0,-2 0 0,3 0 0,-4-1 0,0 1 0,0 0 0,0 0 0,0 3 0,0 1 0,0 0 0,0-1 0,3-6 0,-2 2 0,2-3 0,-3 4 0,0 0 0,0-1 0,0 1 0,0 0 0,0 0 0,0 0 0,0 6 0,0 3 0,0-1 0,0 6 0,0-13 0,0 3 0,0-9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01:27:49.629"/>
    </inkml:context>
    <inkml:brush xml:id="br0">
      <inkml:brushProperty name="width" value="0.2" units="cm"/>
      <inkml:brushProperty name="height" value="1.2" units="cm"/>
      <inkml:brushProperty name="color" value="#849398"/>
      <inkml:brushProperty name="inkEffects" value="pencil"/>
    </inkml:brush>
  </inkml:definitions>
  <inkml:trace contextRef="#ctx0" brushRef="#br0">1 171 16383,'18'0'0,"0"0"0,-4 0 0,0 0 0,4 0 0,-3 0 0,4 0 0,-6 0 0,-2 0 0,-1-1 0,-1-1 0,2-1 0,0 1 0,0 2 0,-2 0 0,0-2 0,-1 0 0,1-1 0,0-1 0,-1 2 0,1-2 0,-1-1 0,1 3 0,2-4 0,-3 5 0,3-4 0,-4 3 0,2 0 0,-1 0 0,1 0 0,-1-1 0,1 1 0,0 0 0,-1 2 0,1-2 0,-1-1 0,1 1 0,-1 0 0,1 2 0,-1 0 0,0 0 0,0 0 0,1 0 0,2 0 0,2 0 0,2 0 0,1 0 0,0 0 0,1 0 0,-1 0 0,0 0 0,1 0 0,0 0 0,-1 0 0,0 0 0,1 0 0,1 0 0,2 0 0,-3 0 0,3 0 0,-5 0 0,1 0 0,0 0 0,1 0 0,1 0 0,1 0 0,1 0 0,-1 0 0,-2 0 0,2 0 0,0 0 0,1 0 0,1 0 0,-3 0 0,-1 0 0,-1 0 0,0 0 0,1 0 0,1 0 0,1 0 0,0 0 0,0 0 0,-1 0 0,-2 0 0,0 0 0,1 0 0,0 0 0,-1 0 0,-2 0 0,-3-2 0,7 0 0,-7-1 0,8 1 0,-4 2 0,2 0 0,1 0 0,4 0 0,0 0 0,0 0 0,2 0 0,-1 0 0,2-2 0,3-1 0,0 1 0,3-3 0,3 2 0,3 0 0,1 1 0,-2 2 0,-3-2 0,-1 0 0,2-1 0,4 1 0,0-1 0,0 0 0,3 1 0,2-3 0,-1 2 0,1-3 0,-1 0 0,-2 3 0,-2-2 0,-1 2 0,7 0 0,-10-1 0,9 2 0,-16-1 0,1 1 0,0 1 0,-2 1 0,-3-2 0,0-1 0,-3 1 0,-1 0 0,0 1 0,1 1 0,-1 0 0,0 0 0,2 0 0,1 0 0,-2 0 0,-1 0 0,-3 0 0,0 0 0,4 0 0,2 0 0,0 0 0,0 0 0,-2 0 0,0 0 0,-1 0 0,2 0 0,2 0 0,-1 0 0,-2 0 0,-4 0 0,0 0 0,0 0 0,9 0 0,-7 0 0,6 0 0,-7 0 0,2 0 0,2 0 0,1 0 0,3 0 0,-1 0 0,-1 0 0,2 0 0,-2 0 0,0 0 0,-2 0 0,0 0 0,1 0 0,0 0 0,-3 0 0,-3 0 0,0 0 0,1 0 0,2 0 0,0 0 0,0 0 0,0 0 0,0 0 0,3 0 0,-2 0 0,2 0 0,-2 0 0,-3 0 0,2 0 0,-3 0 0,9 0 0,-7 0 0,6 0 0,-7 0 0,1 0 0,1 0 0,0 0 0,0 0 0,0 1 0,0 2 0,3 1 0,3 1 0,1 0 0,-1 0 0,-1 0 0,-2 0 0,-3-1 0,-2 1 0,-5-3 0,-3 1 0,1-1 0,1 0 0,0 0 0,1-1 0,-1 1 0,-2 0 0,2 0 0,0 2 0,0-2 0,0 0 0,1 0 0,-1 0 0,0 0 0,4 1 0,-5-1 0,5-2 0,-3 0 0,2 0 0,1 0 0,0 0 0,1 0 0,0 0 0,0 0 0,3 0 0,0 0 0,-2 0 0,2 0 0,1 0 0,-1 0 0,3 0 0,-2 0 0,0 0 0,2 0 0,-1 0 0,1 0 0,2 0 0,-1 0 0,1 0 0,-1 0 0,0 0 0,1 2 0,-1 0 0,0 1 0,-1-1 0,-3-2 0,0 0 0,-1 0 0,8 0 0,-5 0 0,6 0 0,-7 0 0,-1 0 0,0 0 0,1 0 0,1 0 0,1 0 0,1 0 0,-2 0 0,1 0 0,1 0 0,0 0 0,1 0 0,-2 0 0,0 0 0,-1 0 0,-5 0 0,0 0 0,0 0 0,1 0 0,-1 0 0,1 0 0,-1 0 0,1 0 0,2 0 0,0 0 0,0 0 0,0 0 0,0 0 0,0 0 0,0 0 0,-1 0 0,7 0 0,-7 0 0,7 0 0,-9 0 0,1 0 0,-1 0 0,0 0 0,-1 0 0,1 0 0,-2 0 0,1 0 0,-1 0 0,-3 0 0,3 0 0,-3-1 0,0-2 0,2 1 0,-2 0 0,-1 2 0,2 0 0,-3 0 0,1 0 0,3 0 0,-2 0 0,1 0 0,-1 0 0,0 0 0,1 0 0,1 0 0,1 0 0,0 0 0,-1 0 0,1 0 0,7 0 0,-7 0 0,5 0 0,-7 0 0,13 0 0,-8 0 0,11 0 0,-8 0 0,2-2 0,0 0 0,0-1 0,0 1 0,0 2 0,1 0 0,-2-1 0,-2 1 0,-1 0 0,-1 0 0,-1 0 0,2 0 0,1 0 0,2 0 0,1-1 0,-2-2 0,0 1 0,-1 0 0,0 1 0,0 1 0,3 0 0,0-2 0,1-1 0,1 0 0,-2 1 0,11 2 0,-9 0 0,8 0 0,-12 0 0,1 0 0,-2 0 0,1 0 0,1 0 0,2 0 0,-1 0 0,0-2 0,0 0 0,1-1 0,-1 1 0,0 2 0,-4 0 0,-1 0 0,-2 0 0,-1 0 0,0 0 0,0 0 0,1 0 0,1 0 0,0 0 0,1 0 0,-1 0 0,-2 0 0,0 0 0,2 0 0,-1 0 0,1 0 0,0 0 0,3 0 0,3 0 0,6 0 0,-7 0 0,5 0 0,-7 0 0,3 0 0,-1 0 0,1 0 0,1 0 0,-1 0 0,-2 0 0,-3 0 0,0 0 0,-1 2 0,3 0 0,0 1 0,-3-1 0,0-2 0,-1 1 0,2 1 0,2 1 0,0-1 0,1-1 0,-1 1 0,0 0 0,-2 1 0,0-1 0,-1 0 0,1 1 0,0-1 0,-1 0 0,1 0 0,-3 1 0,2-1 0,-1 0 0,3-2 0,-2 0 0,1 0 0,-5 0 0,2 0 0,0 0 0,0 0 0,1 0 0,4 0 0,3 0 0,0 2 0,0 1 0,-3-1 0,1 0 0,-2-2 0,1 0 0,-1 0 0,-1 0 0,-1 0 0,-2 2 0,1-1 0,1 2 0,-2-2 0,2 0 0,0-1 0,-1 2 0,1 0 0,0 0 0,1 0 0,2-2 0,-2 0 0,-1 0 0,-1 0 0,8 0 0,-5 0 0,8 0 0,-6 0 0,1 0 0,1 0 0,-3 0 0,1 0 0,-1 0 0,0 0 0,0 0 0,-2 0 0,0 0 0,-1 0 0,-2 0 0,2 0 0,0 0 0,-2 0 0,-1 0 0,1 0 0,0 0 0,3 0 0,1 0 0,-1-2 0,0 0 0,-1 0 0,-1-2 0,1 2 0,-2-1 0,0 1 0,2 0 0,-2-1 0,2 1 0,0-3 0,6 3 0,-3-1 0,5 1 0,-9 2 0,1 0 0,-2 0 0,-2 0 0,0 0 0,-1-2 0,1 0 0,1-1 0,3 1 0,-2 2 0,2 0 0,-2 0 0,0 0 0,-1 0 0,-1 0 0,1 0 0,-1 0 0,2 0 0,0 0 0,0 0 0,2 0 0,-1 0 0,1 0 0,-2 0 0,-2 0 0,1 0 0,-1 0 0,-1 0 0,0 0 0,-3 0 0,4 0 0,-4 0 0,3 0 0,-4 0 0,2 0 0,-1 0 0,0 0 0,1 0 0,0 0 0,-1 0 0,1 0 0,-1 0 0,1 0 0,-1 0 0,1 0 0,-1 0 0,-1 0 0,0 0 0,0 0 0,2 0 0,-1 0 0,1 0 0,-1 0 0,1 0 0,-1 0 0,0 0 0,1 0 0,-2 0 0,1 0 0,-1 0 0,0 0 0,1 0 0,1 0 0,-1 0 0,0 0 0,1 0 0,-1 0 0,1 0 0,0 0 0,-1 0 0,1 0 0,1 0 0,4 0 0,-1 0 0,1 0 0,-3 0 0,1 0 0,3 0 0,1 0 0,4 0 0,2 0 0,2 0 0,1 0 0,1 0 0,-1 0 0,1 0 0,-1 0 0,-2 0 0,0 0 0,12 0 0,-7 0 0,11 0 0,-14 0 0,1 0 0,-2 0 0,0 0 0,-3 0 0,-2 0 0,-4 0 0,0 0 0,-1 0 0,-2 0 0,-1 0 0,-3 0 0,1 0 0,-1 0 0,0 0 0,0 0 0,-1 0 0,0 0 0,1 0 0,0 0 0,1 0 0,-1 0 0,1 0 0,0 0 0,-1 0 0,0 0 0,0 0 0,-1 0 0,1 0 0,-2-4 0,-2-5 0,-2-11 0,-2 7 0,0-2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01:27:55.021"/>
    </inkml:context>
    <inkml:brush xml:id="br0">
      <inkml:brushProperty name="width" value="0.2" units="cm"/>
      <inkml:brushProperty name="height" value="1.2" units="cm"/>
      <inkml:brushProperty name="color" value="#849398"/>
      <inkml:brushProperty name="inkEffects" value="pencil"/>
    </inkml:brush>
  </inkml:definitions>
  <inkml:trace contextRef="#ctx0" brushRef="#br0">0 40 16383,'21'0'0,"0"0"0,-5 0 0,3 0 0,10 0 0,-5 0 0,9 0 0,-8 0 0,-2 0 0,-2 0 0,-4 0 0,-1 0 0,0 2 0,-1 0 0,-1 0 0,0 0 0,-2-1 0,0-1 0,-1 0 0,-2 0 0,2 0 0,0 0 0,0 0 0,0 0 0,-2 0 0,-1 0 0,1 0 0,-2 0 0,1 0 0,-1 0 0,1 2 0,0 0 0,0 0 0,1 0 0,-1-2 0,0 0 0,1 0 0,-2 0 0,0 0 0,0 0 0,1 0 0,0 0 0,1 0 0,-1 0 0,0 0 0,1 0 0,-1 0 0,1 0 0,-3 2 0,0 0 0,3 1 0,-2-2 0,4-1 0,-4 2 0,2 0 0,-1 0 0,0 0 0,1-2 0,0 0 0,-1 2 0,1 0 0,-1 1 0,1-2 0,-1 1 0,0 1 0,0-1 0,-1 0 0,0-2 0,1 1 0,0 1 0,0 0 0,1 0 0,0-2 0,-1 1 0,1-1 0,0 0 0,-1 1 0,3 2 0,0-1 0,1 0 0,-2-2 0,-1 0 0,2 0 0,-3 1 0,3 1 0,-4 0 0,2 0 0,-1-2 0,1 1 0,-1-1 0,1 0 0,0 0 0,-1 1 0,1 1 0,-1 1 0,1-2 0,-1 0 0,1 0 0,-2 1 0,0 1 0,0-2 0,1-1 0,0 0 0,1 0 0,-1 0 0,1 0 0,0 0 0,-1 0 0,0 0 0,1 0 0,-1 0 0,3 0 0,-2 0 0,2 0 0,-4 0 0,1 0 0,1 0 0,-1 0 0,1 2 0,-1 0 0,1 0 0,-1 0 0,1-2 0,2 0 0,0 0 0,0 0 0,0 0 0,-4 0 0,0 0 0,1 0 0,-1 0 0,2 0 0,-1 0 0,1 0 0,-1 0 0,1 0 0,-1 0 0,1 0 0,0 0 0,-1 0 0,0 0 0,3 0 0,-3 0 0,3 0 0,-3 0 0,1 0 0,-1 0 0,0 0 0,1 0 0,-1 0 0,1 0 0,-1 0 0,0 0 0,0 0 0,-1 0 0,0 0 0,1 0 0,0 0 0,0 0 0,1 0 0,-1 0 0,1 0 0,-1 0 0,3 0 0,1 0 0,-1 0 0,0 0 0,-1 0 0,4 0 0,-3 0 0,2 0 0,-5 0 0,0 0 0,1 0 0,-1 0 0,3-1 0,0-2 0,0 1 0,0-1 0,-2 3 0,0-2 0,-1 0 0,1-1 0,-1 1 0,1 2 0,-2 0 0,0 0 0,0 0 0,1-1 0,0-1 0,0 0 0,1 0 0,0 1 0,-1 1 0,1 0 0,0-1 0,-1 1 0,0 0 0,0-2 0,0 0 0,0 0 0,-1 0 0,0 2 0,-1-2 0,1 0 0,-1 0 0,1 0 0,1 1 0,0 1 0,1 0 0,-1 0 0,1 0 0,-2 0 0,1 0 0,-1 0 0,1 0 0,0 0 0,0 0 0,0 0 0,1 0 0,-1 0 0,1 0 0,-1 0 0,1 0 0,-1 0 0,0 0 0,3 0 0,-2 0 0,2 0 0,-4 0 0,1 0 0,1 0 0,-1 0 0,1 0 0,0 0 0,-1 0 0,1 0 0,-1 0 0,1 0 0,-1 0 0,1 0 0,-1 0 0,-1 0 0,0 0 0,0 0 0,1 0 0,1 0 0,-1 0 0,1 0 0,-1 0 0,1 0 0,-1 0 0,0 0 0,0 0 0,-1 0 0,1 0 0,-1 0 0,1 0 0,1 0 0,-1 0 0,0 0 0,0 0 0,0 0 0,-1 0 0,0 0 0,1 0 0,0 0 0,0 0 0,1 0 0,-1 0 0,3 0 0,-3 0 0,3 0 0,-3 0 0,0 0 0,0 0 0,1 0 0,-2 0 0,1 0 0,-1 0 0,1 1 0,0 1 0,0 1 0,-1-2 0,1-1 0,-1 2 0,1 0 0,-1 0 0,1-1 0,-1 0 0,1-1 0,0 0 0,-1 0 0,1 0 0,-1 0 0,-1 1 0,0 2 0,-1-1 0,1 0 0,2-2 0,-1 0 0,0 0 0,1 0 0,0 0 0,-1 3 0,0-2 0,1 3 0,-2-3 0,0 1 0,-2 2 0,0 0 0,-15-33 0,-7-8 0,0-1 0,2 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01:28:02.142"/>
    </inkml:context>
    <inkml:brush xml:id="br0">
      <inkml:brushProperty name="width" value="0.2" units="cm"/>
      <inkml:brushProperty name="height" value="1.2" units="cm"/>
      <inkml:brushProperty name="color" value="#849398"/>
      <inkml:brushProperty name="inkEffects" value="pencil"/>
    </inkml:brush>
  </inkml:definitions>
  <inkml:trace contextRef="#ctx0" brushRef="#br0">0 46 16383,'20'0'0,"-2"0"0,-5 0 0,1 0 0,7 0 0,-7 0 0,6 0 0,-9 0 0,4 0 0,-1 0 0,0 0 0,0 0 0,-2 0 0,-1 2 0,2 0 0,-1 1 0,2-2 0,-1-1 0,-1 0 0,1 0 0,1 0 0,-3 0 0,2 0 0,-6 0 0,2 0 0,-1 0 0,2 0 0,2 0 0,-1 0 0,0 2 0,-2 0 0,0 1 0,-1-2 0,1-1 0,-1 0 0,0 0 0,-1 0 0,1 0 0,-1 0 0,1 0 0,0 0 0,0 2 0,1 0 0,-1 0 0,1 0 0,-1-2 0,1 0 0,0 0 0,1 0 0,2 0 0,6 0 0,-5 2 0,5 0 0,-8 0 0,2 0 0,0-1 0,-1-1 0,0 2 0,-2 0 0,0 0 0,2 0 0,0-2 0,1 0 0,-1 0 0,-3 0 0,1 0 0,-1 2 0,1 0 0,-2 1 0,0-2 0,1-1 0,-1 0 0,1 2 0,1 0 0,-1 0 0,3 0 0,0-2 0,0 2 0,0 0 0,0 0 0,1 0 0,-1-2 0,2 0 0,-2 0 0,3 0 0,-3 0 0,0 0 0,-4 0 0,3 0 0,1 0 0,0 0 0,0 0 0,-2 0 0,0 0 0,2 0 0,0 0 0,1 0 0,1 0 0,-2 0 0,1 0 0,0 0 0,0 0 0,0 0 0,2 2 0,-2 0 0,2 0 0,-1 0 0,1-1 0,0 1 0,-2 0 0,1 0 0,-1 0 0,0-2 0,-1 0 0,-2 2 0,-1 0 0,1 1 0,-1-2 0,3-1 0,-3 0 0,3 0 0,-3 0 0,0 2 0,1 0 0,1 0 0,1 0 0,2-2 0,1 0 0,0 0 0,2 0 0,-2 0 0,2 0 0,-2 0 0,0 2 0,1 1 0,-2-1 0,1 0 0,0-2 0,0 0 0,3 0 0,1 0 0,1 0 0,1 0 0,-1 0 0,-2 0 0,0 0 0,-3 0 0,0 0 0,0 0 0,-1 0 0,1 0 0,4 0 0,-6 0 0,5 0 0,-7 0 0,0 0 0,3 0 0,-1 0 0,-1 0 0,2 0 0,-1 0 0,0 0 0,1 0 0,-2 0 0,3 0 0,0 0 0,-1 0 0,1 0 0,-1 0 0,0 0 0,-2 0 0,1 0 0,-2 0 0,1 0 0,-2 0 0,0 0 0,0 0 0,-1 0 0,1 0 0,-1 0 0,1 0 0,0 0 0,-1 0 0,1 0 0,-1 0 0,3 0 0,-2 0 0,1 0 0,-2 0 0,0 0 0,0 0 0,1 0 0,-1 0 0,1 0 0,-1 0 0,1 0 0,-1 0 0,1 0 0,-1 0 0,-1 0 0,1 0 0,-1 0 0,0 0 0,2 0 0,-1-1 0,1-1 0,-1-1 0,3 0 0,0 0 0,0 0 0,3 1 0,-3 0 0,1-1 0,1-1 0,0-1 0,3 1 0,10-2 0,-5 1 0,9-2 0,-8 3 0,3-2 0,0 1 0,-2 1 0,-1 0 0,-2 1 0,-3 0 0,0 1 0,-3 2 0,-2-1 0,-1 1 0,-3 0 0,1 0 0,-2 0 0,1 0 0,-1 0 0,1 0 0,0 0 0,0 0 0,1 0 0,-1 0 0,0 0 0,1 0 0,0 0 0,-1 0 0,1 0 0,-1 0 0,0 0 0,4 0 0,-2 0 0,3 0 0,-1 0 0,1 0 0,0 0 0,1 0 0,0 0 0,11 0 0,-9 0 0,9 0 0,-10 0 0,2 0 0,-1 0 0,0 0 0,-3 0 0,-1 0 0,0 0 0,-1 0 0,3 0 0,0 0 0,2 0 0,-2 0 0,0 0 0,0 0 0,0 0 0,2 0 0,1 0 0,0 0 0,-1 0 0,0 0 0,-2 0 0,1 0 0,3 0 0,-5 0 0,5 0 0,-6 0 0,2 0 0,-1 0 0,1 0 0,2 0 0,-1 0 0,1 0 0,-2 0 0,0 0 0,0 0 0,0 0 0,-1 0 0,-2 0 0,0 0 0,-4 0 0,1 0 0,-1 0 0,0 0 0,4 0 0,-1 0 0,2 0 0,-1 0 0,0 0 0,0 0 0,3 0 0,-1 0 0,1 0 0,0 0 0,0 0 0,-1 0 0,-2 0 0,4 0 0,-5 0 0,6 0 0,-4 0 0,2 0 0,1 0 0,2 0 0,1 0 0,1 0 0,0 0 0,0 0 0,0 0 0,0 0 0,3 0 0,0 0 0,2 0 0,1 0 0,-5 0 0,0 0 0,-1 0 0,1 0 0,1 0 0,-1 0 0,-1 0 0,0 0 0,0 0 0,-1 0 0,-2 0 0,0 0 0,-1 0 0,1 0 0,-2 0 0,-1 0 0,1 0 0,4 0 0,-5 0 0,7 0 0,-8 0 0,2 0 0,-1 0 0,-1 0 0,0 0 0,-1 0 0,-2 0 0,0 0 0,-1 0 0,1 0 0,-1 0 0,1 0 0,1 0 0,1 0 0,-1 0 0,1 0 0,-2 0 0,4 0 0,0 0 0,-1 0 0,-1 0 0,1 0 0,-1 0 0,0 0 0,3 0 0,-3 0 0,3 0 0,0 0 0,-1 0 0,3 0 0,2 0 0,-3 0 0,3 0 0,-6 0 0,2 0 0,-1 0 0,1 0 0,0 0 0,0 0 0,0 0 0,-3 0 0,3 0 0,-3 0 0,3 0 0,2 0 0,0 0 0,5 0 0,-1 0 0,1 0 0,1 0 0,-2 0 0,1 0 0,-2 0 0,-1 0 0,-2 0 0,1 0 0,-2 0 0,1 0 0,-2 0 0,0 0 0,2 0 0,0 0 0,1 0 0,3 0 0,-7 0 0,7 0 0,-8 0 0,3 0 0,-1 0 0,-2 0 0,0 0 0,-3 0 0,0 0 0,0 0 0,-1 0 0,1 0 0,-1 0 0,1 0 0,-1 0 0,1 0 0,-2 0 0,0 0 0,0 0 0,1 0 0,0 0 0,1 0 0,-1 0 0,1 0 0,-1 0 0,1 0 0,-1 0 0,1 0 0,0 0 0,-1 0 0,1 0 0,-1 0 0,0 0 0,3 0 0,-2 0 0,2 0 0,-4 0 0,2 0 0,-1 0 0,1 0 0,-1 0 0,1 0 0,2 0 0,0 0 0,0 0 0,0 0 0,-2 0 0,-1 0 0,1 0 0,1 0 0,0 0 0,0 0 0,0 0 0,-3 0 0,2 0 0,-1 0 0,3 0 0,0 0 0,1 0 0,-1 0 0,-2 0 0,-1 0 0,1 0 0,-1-2 0,1 0 0,-1-1 0,3 1 0,-2 2 0,1 0 0,-2 0 0,0 0 0,1 0 0,0 0 0,-1 0 0,1 0 0,-1 0 0,1 0 0,-1 0 0,0 0 0,0 0 0,-2-3 0,0-5 0,3-13 0,-5 10 0,2-4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01:28:10.012"/>
    </inkml:context>
    <inkml:brush xml:id="br0">
      <inkml:brushProperty name="width" value="0.2" units="cm"/>
      <inkml:brushProperty name="height" value="1.2" units="cm"/>
      <inkml:brushProperty name="color" value="#849398"/>
      <inkml:brushProperty name="inkEffects" value="pencil"/>
    </inkml:brush>
  </inkml:definitions>
  <inkml:trace contextRef="#ctx0" brushRef="#br0">0 33 16383,'22'0'0,"1"0"0,-5 0 0,3 0 0,14 0 0,-7 0 0,3 0 0,-9 0 0,-4 1 0,-1 2 0,-1-1 0,-2 0 0,-2-2 0,1 0 0,-2 2 0,2 1 0,0-1 0,-3 0 0,1-2 0,-1 1 0,1 1 0,2 0 0,-2 0 0,1-1 0,-1-1 0,-2 0 0,2 0 0,0 1 0,1 2 0,-2-1 0,-1 0 0,-1-2 0,3 4 0,-2-4 0,2 4 0,-4-2 0,1 0 0,1 0 0,-1 0 0,1-2 0,-1 0 0,1 2 0,0 0 0,-1 0 0,1 0 0,-1-2 0,1 0 0,-1 0 0,3 0 0,-1 0 0,0 0 0,0 0 0,-3 0 0,1 0 0,1 0 0,-1 0 0,1 0 0,-1 0 0,3 0 0,0 0 0,1 0 0,-1 0 0,-2 0 0,-1 0 0,0 0 0,1 0 0,2 0 0,-3 0 0,3 0 0,-3 0 0,0 0 0,0 0 0,1 0 0,-1 0 0,1 0 0,0 0 0,-1 0 0,1 0 0,2 0 0,0 0 0,0 0 0,0 0 0,-1 0 0,1 0 0,-1 0 0,-1 0 0,-1 0 0,0 0 0,2 0 0,1-1 0,1-2 0,1 1 0,-2 0 0,3 2 0,0 0 0,-3-1 0,2 1 0,-1 0 0,-1 0 0,0 0 0,4 0 0,-5 0 0,5 0 0,-7 0 0,0 0 0,1 0 0,-1 0 0,1 0 0,0 0 0,-1 0 0,0 0 0,1 0 0,-1 0 0,0 0 0,-1 0 0,0 0 0,1 0 0,0 0 0,0 0 0,1 0 0,-1 0 0,1 0 0,-1 0 0,0 0 0,1 0 0,2 0 0,-3 0 0,3 0 0,-2 0 0,2 0 0,0 0 0,0 0 0,0 0 0,0 0 0,3 0 0,0 0 0,-1 0 0,1 0 0,-2 0 0,-1 0 0,-3 0 0,0 0 0,0 0 0,-1 0 0,0 0 0,1 0 0,2 0 0,1 0 0,0 0 0,0 0 0,-2 0 0,0 0 0,0 0 0,1 0 0,2 0 0,-1 0 0,0 0 0,-3 0 0,3 0 0,3 0 0,-1 0 0,2 0 0,-5 0 0,3 0 0,-2 0 0,3 0 0,-1 0 0,-1 0 0,-1 0 0,1 0 0,-1 0 0,0 0 0,0 0 0,-2 0 0,-1 0 0,0 0 0,0 0 0,-1 0 0,0 2 0,3-1 0,0 2 0,2-2 0,-2 0 0,0-1 0,-2 0 0,3 0 0,1 0 0,-1 0 0,0 0 0,-2 0 0,-1 0 0,1 0 0,-2 0 0,1 0 0,-1 0 0,1 0 0,0 0 0,0 0 0,0 0 0,0 0 0,1 0 0,-1 0 0,3 0 0,0 0 0,0 0 0,0 0 0,0 0 0,-1 0 0,0 0 0,0 0 0,-3 0 0,3 0 0,1 0 0,0 0 0,0 0 0,-2 0 0,0 0 0,2 0 0,1 0 0,-1 0 0,0 0 0,-3 0 0,3 0 0,3 0 0,-3 0 0,4 0 0,-5 0 0,1 0 0,0 0 0,-1 0 0,2 0 0,-1 0 0,0 0 0,-2 0 0,2 0 0,0 0 0,1 0 0,-2 0 0,-1 0 0,-1 0 0,0 0 0,-1 0 0,0 0 0,1 0 0,0 0 0,1 0 0,1 0 0,1 0 0,0 0 0,0 0 0,-2 0 0,0 2 0,0 0 0,-1 0 0,1 0 0,-1-2 0,3 0 0,-2 0 0,2 0 0,-4 0 0,1 0 0,1 0 0,-1 0 0,3 0 0,0 0 0,0 0 0,2 0 0,-1 0 0,0 0 0,1 0 0,-2 0 0,3 0 0,-1 0 0,-2 0 0,1 0 0,-1 0 0,1 0 0,2 0 0,0 0 0,-2 0 0,1 0 0,-1 0 0,-1 0 0,2 0 0,-1 0 0,2 0 0,0 0 0,-1 0 0,1 0 0,-1 0 0,8 0 0,-7 0 0,6 0 0,-10 0 0,2 0 0,0 0 0,1 0 0,1 0 0,-2 0 0,-1 0 0,0 0 0,1 0 0,-1 0 0,0 0 0,-2 0 0,-1 0 0,0 0 0,0 0 0,0 0 0,-1 0 0,1 0 0,-1 0 0,2 0 0,-1 0 0,1 0 0,-1 0 0,1 0 0,-1 0 0,1 0 0,-1 0 0,-1 0 0,1 0 0,-1 0 0,1 0 0,0-1 0,0-1 0,0-1 0,1 2 0,-1 0 0,0 1 0,1-2 0,-1 0 0,-1-1 0,0 2 0,1 1 0,-1 0 0,2 0 0,-1 0 0,1 0 0,-1-2 0,1 0 0,-1 0 0,1 0 0,2 1 0,0 1 0,0 0 0,2-2 0,-2-1 0,3 1 0,6-1 0,-8 3 0,7 0 0,-9 0 0,12 0 0,-5 0 0,6 0 0,-8 0 0,0 0 0,-4 0 0,0 0 0,-2 0 0,-1 0 0,0 0 0,0 0 0,-1 0 0,0 0 0,1 0 0,0 0 0,2 0 0,2 0 0,-1 0 0,0 0 0,0 0 0,0 0 0,1 0 0,-1 0 0,0 0 0,0 0 0,0 0 0,7 0 0,-8 0 0,7 0 0,-8 0 0,2 0 0,0 0 0,-2 0 0,0 0 0,0 0 0,-1-1 0,1-1 0,0-1 0,-1 1 0,1 2 0,-1 0 0,1 0 0,-1 0 0,3 0 0,-1 0 0,0 0 0,-1 0 0,-1 0 0,0 0 0,1 0 0,-1 0 0,1 0 0,-1 0 0,1 0 0,2-2 0,0-1 0,0 1 0,0-1 0,0 3 0,0 0 0,5 0 0,-2 0 0,9 0 0,-8-1 0,6-1 0,-6-1 0,1 1 0,3 2 0,0 0 0,0-1 0,0 1 0,0 0 0,0 0 0,0 0 0,0 0 0,-3-2 0,-1 0 0,-1-1 0,0 1 0,2 2 0,1 0 0,0 0 0,-1 0 0,-2 0 0,-1 0 0,0 0 0,-1 0 0,0 0 0,-1 0 0,-3 0 0,1-2 0,-1 0 0,1 0 0,-1 0 0,3 1 0,-2-1 0,2-1 0,-4 1 0,2 1 0,-1 1 0,0-2 0,1 0 0,0 0 0,-1 0 0,1 1 0,-1 1 0,1 0 0,-1 0 0,1 0 0,-2 0 0,0 0 0,1 0 0,-1 0 0,1 0 0,1 0 0,1 0 0,1 0 0,2 0 0,1 0 0,0 0 0,0 0 0,0 2 0,0 1 0,-3-1 0,2 0 0,1 2 0,-1-3 0,2 4 0,-5-3 0,1 0 0,-2 0 0,0-2 0,0 2 0,1 0 0,1 0 0,1 0 0,-1-2 0,-2 0 0,2 0 0,0 0 0,0 2 0,0 1 0,-3-1 0,0 0 0,-1-2 0,0 0 0,1 0 0,0 0 0,0 0 0,1 0 0,-1 0 0,1 0 0,0 0 0,-1 2 0,1 0 0,-1 0 0,3 0 0,-3-2 0,8 0 0,-8 0 0,5 0 0,-6 0 0,2 0 0,-1 0 0,1 0 0,-1 0 0,1 0 0,0 0 0,-1 0 0,3 0 0,2 0 0,1 0 0,2 0 0,-4 0 0,0 0 0,0 0 0,0 0 0,1 0 0,0 0 0,1 0 0,0 0 0,0 0 0,-2 0 0,1 0 0,-2 0 0,1 0 0,-1 0 0,-2 0 0,1 0 0,2 0 0,6 0 0,-5 0 0,7 0 0,-8 0 0,1 0 0,1 0 0,-2 0 0,-1 0 0,0 0 0,-1 0 0,-2 0 0,1 0 0,0 0 0,-1 0 0,0 0 0,1 0 0,-1 0 0,0 0 0,-1 0 0,0 0 0,1 0 0,1 0 0,-1 0 0,1 0 0,-1 0 0,0 0 0,1 0 0,-1 0 0,1 0 0,-1 0 0,1 0 0,2 0 0,-3 0 0,3 0 0,-4 0 0,2 0 0,-1 0 0,1 0 0,-1 0 0,1 0 0,0 0 0,-1 0 0,1 0 0,-1 0 0,1 0 0,-1 0 0,0 0 0,0 0 0,-1 0 0,0 0 0,1 0 0,0 0 0,0 0 0,1 0 0,2 0 0,0 0 0,0 0 0,0 0 0,-2 0 0,0 0 0,-1 0 0,1 0 0,2 0 0,-3 0 0,3 0 0,-4 0 0,2 0 0,-1 0 0,1 0 0,0 0 0,-1 0 0,1 0 0,-1 0 0,0 0 0,1 0 0,-1 0 0,0 0 0,-1 0 0,1 0 0,-1 0 0,0 0 0,2 0 0,-1 0 0,1 0 0,0 0 0,-1 0 0,1 0 0,0 0 0,-1 0 0,1 0 0,-1 0 0,1 0 0,2 0 0,-3 0 0,3 0 0,-4 0 0,1 0 0,1 0 0,-1 0 0,1 0 0,0 0 0,-1 0 0,1 0 0,0 0 0,-1 0 0,0 0 0,-1 0 0,1 0 0,-1 0 0,0 0 0,2 0 0,-1 0 0,0 0 0,1 0 0,-1 0 0,1 0 0,-1 0 0,1 0 0,0 0 0,-1 0 0,0 0 0,0 0 0,3 0 0,-3 0 0,4 0 0,-4 0 0,0 0 0,1 0 0,-1 0 0,0 0 0,1 0 0,-1 0 0,0 0 0,-1 0 0,0 0 0,1 0 0,0 0 0,0 0 0,1 0 0,-1 0 0,0 0 0,1 0 0,-1 0 0,-1 0 0,4 0 0,-2 0 0,2 0 0,-3 0 0,0 0 0,-1-2 0,-1 0 0,0-1 0,0 2 0,-1 0 0,-2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01:28:18.471"/>
    </inkml:context>
    <inkml:brush xml:id="br0">
      <inkml:brushProperty name="width" value="0.2" units="cm"/>
      <inkml:brushProperty name="height" value="1.2" units="cm"/>
      <inkml:brushProperty name="color" value="#849398"/>
      <inkml:brushProperty name="inkEffects" value="pencil"/>
    </inkml:brush>
  </inkml:definitions>
  <inkml:trace contextRef="#ctx0" brushRef="#br0">23 0 16383,'0'18'0,"0"-2"0,0-8 0,0 1 0,0 4 0,0 2 0,0-1 0,0 0 0,0-6 0,0 0 0,0 1 0,0-1 0,0 0 0,0 0 0,0 0 0,0-1 0,0 0 0,0 1 0,0 0 0,0 0 0,0 0 0,0 1 0,0-1 0,0 0 0,0 0 0,0 0 0,0-1 0,0 1 0,0-1 0,0 1 0,0 0 0,0-1 0,0 1 0,1 3 0,1-3 0,0 3 0,0-4 0,0 2 0,0-1 0,0 0 0,0 0 0,-1 1 0,-1 0 0,1-1 0,2 0 0,-1 0 0,0-1 0,-2 1 0,0-1 0,1 0 0,1-1 0,0 0 0,0 0 0,0 2 0,1 1 0,-1-1 0,0 0 0,0-1 0,0 2 0,0-3 0,0 3 0,-2-2 0,2 2 0,0-1 0,0 1 0,0-1 0,0 1 0,0 0 0,0-1 0,0 0 0,-2 1 0,2-3 0,0-1 0,1 0 0,-2 1 0,-1 2 0,0 0 0,2-1 0,0-1 0,0 0 0,0 1 0,-2 1 0,0 0 0,2 1 0,0-2 0,0 0 0,0 0 0,-2 1 0,0 0 0,0 0 0,0 0 0,0 1 0,0-1 0,0 1 0,0 0 0,0 1 0,0 2 0,0-1 0,0 2 0,0-2 0,0 0 0,0-1 0,0-1 0,0 1 0,0 0 0,0 1 0,0-2 0,0 0 0,0-1 0,0 1 0,0-1 0,0 1 0,0 0 0,0-1 0,0 1 0,0 0 0,0-1 0,0 0 0,0 0 0,0-1 0,0 1 0,0 0 0,0 0 0,0 0 0,0 0 0,0 0 0,0 0 0,0 0 0,0-1 0,0 1 0,0 0 0,0-1 0,0 1 0,0 0 0,0-1 0,0 1 0,0-1 0,0 1 0,0 0 0,0 1 0,0-1 0,0 0 0,0 1 0,0-1 0,-2 0 0,0 0 0,0-1 0,0 0 0,2 1 0,0 0 0,0 1 0,0-1 0,0 1 0,0-1 0,0 1 0,0 0 0,0-1 0,0 1 0,0-1 0,0 1 0,0-1 0,0 0 0,0-1 0,0 1 0,0-1 0,-2 1 0,0 0 0,-2 1 0,0-1 0,0-2 0,0 0 0,1 0 0,1 0 0,2 1 0,0 1 0,0 0 0,0 0 0,0-1 0,0 1 0,0-1 0,0 1 0,0 0 0,0 0 0,0 0 0,0-1 0,0 1 0,0-1 0,0 1 0,0 0 0,0 0 0,0 0 0,0 0 0,0 0 0,0-1 0,0 0 0,0 1 0,0 0 0,0 1 0,0-1 0,0 0 0,0 1 0,0-1 0,0 0 0,0-1 0,0 1 0,0-1 0,0 1 0,0 0 0,0 0 0,0 0 0,0-1 0,0 0 0,0 1 0,0 0 0,0 0 0,0 0 0,0 1 0,0-1 0,0 1 0,0 0 0,0-1 0,0 0 0,0 1 0,0-1 0,0-1 0,0 0 0,0 1 0,0 0 0,0 1 0,0-1 0,0 0 0,0 0 0,0-1 0,0 0 0,0 1 0,0 0 0,0 0 0,0 1 0,0-1 0,0 0 0,0 0 0,0-1 0,0 1 0,0-1 0,0 1 0,0 0 0,0 0 0,0 0 0,0 1 0,0-1 0,0 1 0,0-1 0,0 0 0,0 5 0,0-3 0,0 5 0,0-2 0,0 0 0,0 1 0,0-2 0,0-1 0,0-1 0,0-2 0,0 1 0,0 0 0,0-1 0,0 0 0,0 0 0,0 0 0,0-1 0,0 1 0,0 0 0,0 0 0,0 0 0,0 0 0,0 0 0,0 0 0,0-1 0,0 1 0,0-1 0,0 1 0,0 0 0,0 0 0,0 0 0,0 0 0,0-1 0,0 1 0,0-1 0,0 1 0,0 0 0,0 1 0,0-1 0,0 0 0,0 0 0,0 3 0,0-2 0,0 1 0,0-2 0,0 0 0,0 1 0,0-1 0,0 1 0,0 0 0,0-1 0,0 1 0,0-1 0,0 0 0,0 0 0,0 0 0,0-1 0,0 1 0,0-1 0,0 1 0,0 1 0,0-1 0,0 1 0,0 0 0,0-1 0,0 0 0,0 4 0,0-4 0,0 3 0,0-4 0,0 1 0,0 1 0,0-1 0,0 1 0,2-2 0,0-1 0,0 0 0,0 1 0,-2 1 0,0 1 0,0-1 0,0 0 0,0 0 0,0 0 0,0-1 0,0 0 0,0 1 0,0 1 0,0-1 0,0 1 0,0-1 0,0 1 0,0-1 0,0 0 0,0 4 0,0-4 0,0 2 0,0-2 0,0 0 0,0 1 0,0-1 0,0 1 0,0-1 0,0 1 0,0-1 0,0 1 0,0 0 0,0-1 0,0 1 0,0-1 0,0 0 0,0 0 0,0-1 0,0 0 0,0 1 0,0 0 0,0 1 0,0-1 0,0 1 0,0-1 0,0 1 0,0 0 0,0-1 0,0 1 0,0-1 0,0 1 0,0-1 0,0 1 0,0 3 0,0-1 0,0 2 0,0-3 0,0 1 0,0 0 0,0 1 0,0-1 0,0-2 0,0 0 0,0-1 0,0 1 0,0 0 0,0-1 0,0 1 0,0-1 0,0 0 0,0 0 0,0-1 0,0 0 0,0 1 0,0 0 0,0 1 0,0-1 0,0 1 0,0 0 0,0-1 0,0 1 0,0-1 0,0 1 0,0-1 0,0 1 0,0 2 0,-1-4 0,-1 2 0,0-4 0,0 1 0,1 2 0,1 1 0,0-1 0,-2 1 0,0-1 0,-1 1 0,2-1 0,0 0 0,1 1 0,0-1 0,0-1 0,0 1 0,0-1 0,0 1 0,0 0 0,0 1 0,0-1 0,0 0 0,0 1 0,0 0 0,0-1 0,0 3 0,0-3 0,0 3 0,0-3 0,0 0 0,0 0 0,0 0 0,2-1 0,0-2 0,0 1 0,0-1 0,-2 3 0,0 0 0,0 0 0,0 3 0,0-2 0,0 2 0,0-3 0,0 0 0,0 0 0,0 0 0,0 0 0,0 1 0,0-1 0,0 1 0,0 0 0,0-1 0,0-1 0,0 1 0,0-1 0,0 1 0,0 0 0,0 0 0,0 0 0,0 1 0,0-1 0,0 0 0,0 0 0,0-1 0,0 1 0,0-1 0,0 1 0,0 1 0,0-1 0,0 0 0,0 1 0,0-1 0,0 0 0,0-1 0,0 1 0,0-1 0,0 1 0,-2-2 0,0 0 0,-2 0 0,-1 1 0,3 1 0,0 1 0,-2 2 0,3-2 0,-2 2 0,1-2 0,-2-2 0,-1-7 0,0-7 0,-2-10 0,0-4 0,-4-8 0,6 14 0,-1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01:28:22.912"/>
    </inkml:context>
    <inkml:brush xml:id="br0">
      <inkml:brushProperty name="width" value="0.2" units="cm"/>
      <inkml:brushProperty name="height" value="1.2" units="cm"/>
      <inkml:brushProperty name="color" value="#849398"/>
      <inkml:brushProperty name="inkEffects" value="pencil"/>
    </inkml:brush>
  </inkml:definitions>
  <inkml:trace contextRef="#ctx0" brushRef="#br0">144 1 16383,'0'21'0,"0"-1"0,0-8 0,0 1 0,0 9 0,0-6 0,0 6 0,0-9 0,0-1 0,0 0 0,0 1 0,0-1 0,0 0 0,0-1 0,0-1 0,0-2 0,0 1 0,0 0 0,0-1 0,0 1 0,0-1 0,0 1 0,0-1 0,0-1 0,0 0 0,0 1 0,0 0 0,0 0 0,0 0 0,0 1 0,0-1 0,0 0 0,0 0 0,0-1 0,0 1 0,0-1 0,0 1 0,0 0 0,0 0 0,0-1 0,0 1 0,0-1 0,0 1 0,0 0 0,0-1 0,0 1 0,0-1 0,0 1 0,0 0 0,0 0 0,0 1 0,0-1 0,0 0 0,0 1 0,0-1 0,0 3 0,0-2 0,0 1 0,0-2 0,0 0 0,0 1 0,0 1 0,0 1 0,0 1 0,0-1 0,0-2 0,0-1 0,0 1 0,0 0 0,0-1 0,0 0 0,0 1 0,0-2 0,0 1 0,0-1 0,0 0 0,0 2 0,0-1 0,0 1 0,-2-1 0,0 1 0,-1-1 0,1 0 0,2 0 0,0 0 0,0-1 0,0 1 0,0-1 0,-2 1 0,0 1 0,0-1 0,0 1 0,2-1 0,0 0 0,-2 1 0,-1-1 0,1-1 0,0 1 0,2-1 0,-1 0 0,-1 2 0,0-1 0,0 0 0,1 1 0,1 0 0,0 0 0,-1-1 0,0-1 0,-2-1 0,1 0 0,0 0 0,2 1 0,0 1 0,0-1 0,0 1 0,0 0 0,0 1 0,0-1 0,0 0 0,0 0 0,0 1 0,0-1 0,-2 0 0,0-1 0,0 1 0,0-1 0,0 1 0,0 1 0,0-1 0,0 0 0,2 0 0,0-1 0,-1 0 0,1 1 0,0 0 0,0 0 0,0 0 0,0 0 0,0 0 0,0 0 0,0-1 0,0 1 0,0-1 0,0 2 0,0-1 0,0 0 0,0 0 0,0 1 0,0-1 0,0 0 0,0-1 0,0 0 0,0 1 0,0 0 0,0 0 0,0 1 0,0-1 0,0 0 0,0-1 0,0 0 0,0 1 0,0 0 0,0 0 0,0 0 0,-1 0 0,-1-1 0,-2-1 0,0 0 0,0-2 0,-2-2 0,0 0 0,0 0 0,1 0 0,1 2 0,-7-17 0,-1-19 0,1 10 0,3-9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01:28:26.900"/>
    </inkml:context>
    <inkml:brush xml:id="br0">
      <inkml:brushProperty name="width" value="0.2" units="cm"/>
      <inkml:brushProperty name="height" value="1.2" units="cm"/>
      <inkml:brushProperty name="color" value="#849398"/>
      <inkml:brushProperty name="inkEffects" value="pencil"/>
    </inkml:brush>
  </inkml:definitions>
  <inkml:trace contextRef="#ctx0" brushRef="#br0">66 196 16383,'-2'-27'0,"-1"5"0,-2 6 0,-3-5 0,3 7 0,-3-6 0,5 10 0,1-1 0,0 4 0,-1 1 0,1-1 0,-2 3 0,2-2 0,-1 0 0,0 2 0,1-2 0,-2 2 0,-1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8:17:04.655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64 491 16383,'24'-7'0,"-1"2"0,1-6 0,-5 3 0,-3 0 0,-1 0 0,-7 3 0,4 2 0,-5-1 0,1 4 0,0-4 0,-4 1 0,3 2 0,-2-3 0,2 1 0,1 2 0,0-6 0,3 6 0,1-6 0,7 6 0,1-10 0,7 6 0,1-6 0,-1 6 0,0 2 0,-7-1 0,3 0 0,-4-1 0,1-2 0,3 7 0,-3-7 0,3 6 0,1-6 0,-1 6 0,4-6 0,-3 6 0,3-6 0,-4 6 0,-3-3 0,6 4 0,-5 0 0,9-3 0,-2 2 0,3-6 0,-3 6 0,-2-2 0,-9-1 0,-3 3 0,-2-2 0,-4 3 0,7 0 0,-3 0 0,7 0 0,1-4 0,7 3 0,-3-2 0,0 3 0,1-4 0,-7 3 0,4-2 0,-10 3 0,7 0 0,-10-4 0,16 3 0,-11-2 0,9 3 0,-4 0 0,-3 0 0,3 0 0,0 0 0,-2-4 0,5 4 0,-2-8 0,3 8 0,-3-7 0,3 6 0,-3-3 0,-1 4 0,4-3 0,-3 2 0,3-3 0,1 4 0,-1-3 0,0 2 0,1-3 0,-1 1 0,0 2 0,1-6 0,-1 6 0,-3-2 0,2 3 0,-5 0 0,-2-4 0,0 3 0,-3-2 0,0 3 0,7-4 0,-6 3 0,9-2 0,1-1 0,2 3 0,1-2 0,-2 3 0,-1 0 0,-3-4 0,-1 3 0,0-2 0,-2 3 0,5-4 0,-2 3 0,3-2 0,1-1 0,-1 4 0,0-4 0,1 4 0,-4-3 0,2 2 0,2-3 0,0 1 0,3-2 0,-1 1 0,-1-3 0,1 6 0,1-3 0,-2 1 0,5 2 0,-6-6 0,3 6 0,-4-6 0,1 6 0,2-6 0,2 6 0,3-2 0,0-1 0,1 3 0,2-6 0,-5 3 0,4 0 0,-5-4 0,0 8 0,-1-4 0,-4 4 0,0 0 0,-3-3 0,-1 2 0,-3-3 0,3 4 0,-3-3 0,3 2 0,0-3 0,1 1 0,4 2 0,-1-3 0,0 4 0,-3-3 0,3 2 0,-7-3 0,7 4 0,-3 0 0,-1 0 0,4 0 0,-3 0 0,0 0 0,-1 0 0,-4-3 0,4 2 0,1-2 0,0 3 0,3 0 0,-3 0 0,3 0 0,0 0 0,-3-4 0,3 3 0,-7-2 0,3 3 0,-3 0 0,-1 0 0,1 0 0,3 0 0,1 0 0,3 0 0,1-4 0,2 3 0,2-2 0,7 3 0,-3 0 0,-1 0 0,-8 0 0,3 0 0,-9 0 0,9 0 0,-2-4 0,3 3 0,5-2 0,-1 3 0,3 0 0,-5 0 0,1 0 0,-6 0 0,-8 0 0,9 0 0,-11 0 0,12 0 0,-6 0 0,3 0 0,1 0 0,-1 0 0,4 0 0,0 0 0,5 0 0,-1 0 0,-4 0 0,4 0 0,-4 0 0,-2 0 0,4 0 0,-5 0 0,7 0 0,1 0 0,2 0 0,-2 0 0,6 0 0,1 3 0,1-2 0,9 3 0,-5-4 0,0 0 0,-6 0 0,-11 0 0,0 0 0,-3 0 0,-1 0 0,0 0 0,1 0 0,-4 0 0,2 0 0,-9 0 0,2 0 0,-4 0 0,-2 0 0,2 0 0,-3 0 0,-1 0 0,1 0 0,0 0 0,0 0 0,0 0 0,-1 0 0,1 0 0,0 0 0,3 0 0,-2 0 0,6 0 0,-3 0 0,3 0 0,1 0 0,-1 0 0,1 0 0,0 0 0,-1 0 0,1 0 0,3 0 0,-3 0 0,3 0 0,-3 0 0,-1 0 0,-3 0 0,0 0 0,-4 0 0,-1 0 0,1 0 0,3 0 0,-2 0 0,9 0 0,-5 0 0,10 0 0,-7 0 0,3 0 0,-3 0 0,-1 0 0,-3 0 0,7 0 0,-10 0 0,13 0 0,-6 0 0,4 0 0,2 0 0,-2 0 0,4 0 0,-4 0 0,2 0 0,-5 0 0,-2 0 0,0 0 0,-3 0 0,4 0 0,-4 0 0,2 0 0,-2 0 0,1 0 0,1 0 0,-5 0 0,2 0 0,0 0 0,-2 0 0,9 0 0,-8 0 0,8 0 0,-6 0 0,0 0 0,3 0 0,-3 0 0,4 0 0,3 0 0,1 3 0,6-2 0,2 2 0,3-3 0,-3 0 0,13 0 0,3 4 0,16-3 0,-4 3 0,-1-4 0,-19 0 0,-2 0 0,-14 0 0,-5 0 0,-4 0 0,1 0 0,-4 0 0,3 0 0,1 0 0,-4 0 0,4 0 0,2 0 0,-4 0 0,11 0 0,-8 3 0,10-2 0,-7 3 0,3-4 0,0 0 0,-2 0 0,5 0 0,-2 0 0,0 0 0,3 0 0,-7 3 0,7-2 0,-3 2 0,3-3 0,0 4 0,1-3 0,-5 6 0,1-6 0,-1 6 0,-3-7 0,6 4 0,-2-4 0,4 3 0,-1-2 0,0 3 0,-3-1 0,3-2 0,-7 6 0,3-6 0,0 6 0,-2-6 0,5 2 0,-5-3 0,2 3 0,0-2 0,-3 3 0,3-4 0,0 3 0,-2-2 0,5 6 0,-5-6 0,2 6 0,0-6 0,-6 2 0,5 1 0,-6-4 0,0 4 0,6-4 0,-8 0 0,5 0 0,-8 0 0,1 3 0,0-2 0,0 3 0,-1-4 0,5 0 0,3 3 0,5 2 0,4-1 0,-1 3 0,-3-3 0,-1 0 0,0 0 0,-3-1 0,3-2 0,-3 3 0,0-1 0,-1-2 0,1 6 0,-4-6 0,2 6 0,-5-6 0,9 5 0,-8-5 0,11 6 0,-8-6 0,6 6 0,0-6 0,-2 9 0,5-8 0,-2 8 0,4-5 0,-1 3 0,0-1 0,1-2 0,-4 2 0,2-3 0,-5 4 0,2-1 0,0 1 0,-3-3 0,3 1 0,0-5 0,-2 6 0,5-2 0,-2 2 0,0 1 0,-1-4 0,-7 3 0,6-2 0,-8-1 0,8 3 0,-9-3 0,2 1 0,4-2 0,-6 1 0,6 0 0,-4 0 0,1 0 0,0-1 0,-1 1 0,1 1 0,-4 2 0,4-6 0,-1 5 0,-2-5 0,5 3 0,-2-1 0,4 2 0,-1 2 0,1-2 0,0 2 0,-4-6 0,2 2 0,-1 0 0,2 2 0,1-1 0,-1 3 0,4-3 0,1 4 0,0 0 0,3-4 0,-7 3 0,3-6 0,-3 6 0,-1-3 0,-3 1 0,3-2 0,-6 1 0,2-4 0,0 4 0,1-1 0,7 2 0,5 2 0,0 1 0,6 0 0,1 0 0,1 0 0,3 3 0,-11-6 0,-1 2 0,-8-4 0,1 2 0,-4-1 0,3 3 0,-7-6 0,10 6 0,-8-6 0,8 2 0,-6 1 0,0-4 0,7 7 0,-6-2 0,6 2 0,0-2 0,-3 2 0,3-6 0,-7 5 0,-1-5 0,1 6 0,-4-2 0,4-1 0,-5-1 0,5 1 0,0-3 0,3 6 0,4 0 0,1 2 0,4-1 0,-1-1 0,-3-3 0,-1 0 0,-4 3 0,1-2 0,0 2 0,3 1 0,-3 0 0,3 0 0,0 3 0,1-2 0,0 2 0,2-3 0,-5 0 0,-2-1 0,0 1 0,-3 0 0,0 0 0,3-1 0,-6-2 0,2 2 0,4 4 0,-2-2 0,6 6 0,0-4 0,-3-2 0,0 2 0,-2 1 0,-5-4 0,2 0 0,-6-1 0,2-6 0,-3 6 0,0-3 0,3 4 0,-2-4 0,-1 3 0,3-6 0,-6 6 0,2-3 0,1 1 0,-4 1 0,4-1 0,-4 3 0,0-1 0,3-2 0,-2 2 0,3-3 0,-4 4 0,0-1 0,0 1 0,3 0 0,-2 0 0,2 0 0,-3-1 0,0 1 0,0 0 0,0 0 0,-3-4 0,2 3 0,-6-3 0,6 4 0,-2 0 0,-1 0 0,0 0 0,-4 3 0,3-3 0,-2 4 0,7-5 0,-8 1 0,8 0 0,-7 0 0,2 3 0,-3-2 0,0 5 0,0-5 0,4 2 0,-7-3 0,6 0 0,-3 3 0,-2-2 0,4 5 0,-8-1 0,5-1 0,-3-1 0,4 0 0,0-2 0,1 2 0,-5-3 0,3 0 0,1-1 0,-2 1 0,5 0 0,-7 0 0,4 0 0,0-4 0,-3 3 0,2-3 0,1 4 0,-2 0 0,4 0 0,-5-4 0,0 6 0,-2-1 0,-3 3 0,1-1 0,2 1 0,-2-7 0,7 5 0,-4-9 0,8 6 0,-3-6 0,-1 6 0,-5 0 0,-6 2 0,2 2 0,-2 1 0,7-4 0,-7 3 0,10-6 0,-10 2 0,3 1 0,-4 0 0,-7 3 0,-1 1 0,0-4 0,-3 7 0,-1-6 0,0 5 0,-4-1 0,-2-1 0,8-1 0,-8 0 0,14-2 0,0 2 0,1-3 0,10 0 0,-9-1 0,12 1 0,-12 0 0,5 0 0,-3 0 0,-3-1 0,3 1 0,0 0 0,1 0 0,3-4 0,0 3 0,-3-3 0,-2 4 0,1 0 0,-6 0 0,5-1 0,-7 1 0,5 0 0,-1-4 0,4 7 0,-7-6 0,-1 3 0,-8-1 0,-7 0 0,-1 2 0,0 2 0,5-3 0,7 0 0,5-4 0,6 0 0,2-4 0,0 3 0,-5-2 0,-4 2 0,-7 1 0,-5 0 0,-4 4 0,-4-4 0,0 3 0,7-6 0,6 3 0,8-4 0,7 0 0,0 3 0,1-2 0,-1 2 0,-4 1 0,0-3 0,1 2 0,-1 1 0,4-4 0,0 4 0,-2-4 0,-3 0 0,-7 3 0,-3-2 0,-4 3 0,-5-4 0,3 0 0,-1 0 0,16 0 0,-7 0 0,12 0 0,-13 0 0,1 0 0,-10 3 0,-4-2 0,-6 2 0,1-3 0,4 0 0,8 0 0,5 0 0,4 0 0,-1 0 0,0 0 0,-6 0 0,-3 0 0,-11 0 0,3 0 0,0 0 0,2 0 0,3 0 0,-4 0 0,1 0 0,3 0 0,-3 0 0,3 0 0,0 0 0,1 0 0,-3 0 0,-3 0 0,-3 0 0,-6 0 0,9 0 0,-2 0 0,8 0 0,3 0 0,4 0 0,1 0 0,4 0 0,-5 0 0,-3 0 0,-2 0 0,-2 0 0,0 0 0,6 0 0,-1 0 0,2 0 0,4 0 0,-7 0 0,0 0 0,-2 0 0,-2 0 0,4 0 0,-1 0 0,1 0 0,-5 0 0,4 0 0,-7 0 0,3 0 0,-3-3 0,-1 2 0,-3-6 0,3 6 0,-4-2 0,1 3 0,2-4 0,2 3 0,-7-6 0,9 6 0,-17-6 0,1 3 0,-12-4 0,-5 4 0,-7 0 0,5 4 0,7 0 0,13-3 0,15 2 0,6-3 0,11 4 0,1 0 0,3 0 0,-7 0 0,-1 0 0,-11 0 0,-5-3 0,-7-5 0,2 2 0,-5-1 0,6 4 0,-4 2 0,1-6 0,-2 6 0,1-6 0,-4 6 0,7-6 0,6 3 0,1-1 0,12-2 0,-8 7 0,6-8 0,-3 4 0,3 0 0,-3 0 0,-1 1 0,-7 2 0,-2-10 0,-2 9 0,3-9 0,7 10 0,3-6 0,13 6 0,-5-2 0,12-1 0,-8 3 0,2-2 0,-4-1 0,-3 4 0,-1-7 0,0 6 0,4-6 0,-6 2 0,12 1 0,-8-3 0,6 6 0,-7-3 0,-2 1 0,-9 2 0,8-6 0,-4 6 0,6-6 0,7 3 0,-4-1 0,8 2 0,-7 3 0,5-4 0,-8 3 0,5-6 0,-1 3 0,1-4 0,8 4 0,-5 0 0,4 1 0,-1 2 0,-1-6 0,-5 6 0,1-6 0,-6 2 0,-1-3 0,4 4 0,4-3 0,1 6 0,7-2 0,-7 3 0,3-4 0,-8 3 0,0-2 0,-7-1 0,-5-1 0,3-3 0,-6 4 0,10-3 0,5 6 0,-2-3 0,13 1 0,-6 2 0,4-3 0,2 4 0,-2-3 0,6 2 0,2-3 0,3 4 0,-3 0 0,2-3 0,-6 2 0,-1-2 0,-4 3 0,3-4 0,-1 3 0,9-2 0,-3 3 0,-3 0 0,2 0 0,-6 0 0,0-4 0,-2 3 0,1-2 0,1 3 0,3-4 0,-3 3 0,-2-6 0,-2 6 0,-1-2 0,0-1 0,4 3 0,-3-6 0,3 7 0,-4-7 0,4 6 0,1-6 0,3 6 0,3-3 0,2 4 0,3 0 0,0 0 0,4-3 0,-3 2 0,6-6 0,-10 2 0,6 1 0,-10-3 0,-4-1 0,-2-1 0,-7-2 0,8-1 0,4 4 0,5 0 0,3 1 0,0 6 0,-3-3 0,2-3 0,-10 2 0,3-10 0,-5 10 0,2-6 0,7 7 0,4-4 0,1 4 0,6-4 0,-6 8 0,3-4 0,-8 1 0,0-2 0,-4-6 0,-3 2 0,2-6 0,-2 6 0,6-2 0,2 6 0,6-2 0,-2 6 0,7-6 0,-7 7 0,2-7 0,1 2 0,-3 1 0,2-3 0,-6 2 0,-1-6 0,-1 2 0,-5-6 0,8 3 0,-8 0 0,9 0 0,-3 1 0,5 2 0,-1-3 0,0 5 0,0-1 0,0 0 0,0 0 0,0 0 0,0-4 0,4 4 0,-7-4 0,6 4 0,-10-3 0,6 2 0,-2-2 0,6-1 0,-2 3 0,3-2 0,-4 3 0,0-3 0,4 2 0,0-3 0,4 5 0,-3-5 0,-2 3 0,-3-2 0,4 3 0,0 0 0,4 0 0,-3 4 0,2-3 0,-2-1 0,3-4 0,-4-4 0,3 0 0,-2 4 0,3-7 0,-4 9 0,3-5 0,-2 4 0,3 2 0,0-2 0,0 3 0,0-4 0,0 4 0,0-4 0,0 4 0,0 0 0,0 1 0,0-1 0,0 0 0,0-4 0,0 3 0,3-2 0,2 0 0,2 2 0,-2-3 0,-2 4 0,1 1 0,-4-1 0,4 0 0,-1 3 0,-2-5 0,3 5 0,-1-3 0,-2 1 0,2 2 0,4-3 0,-1 0 0,1-3 0,0 2 0,1-2 0,1 3 0,-1-4 0,-2 7 0,-5-5 0,10 9 0,-6-6 0,6-1 0,-3-1 0,3-2 0,-2 6 0,-1-2 0,-5 3 0,1-1 0,-4-2 0,7 6 0,-2-2 0,-1-1 0,3 3 0,-3-6 0,4 3 0,0-4 0,3-3 0,-6 5 0,2-1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9CB926-CB07-405B-A122-12BE0028AF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FBF5D82-E46C-4559-B228-F64491FBFF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902A5E-4C3A-4EF2-A670-F49E0DB1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BA88-0429-43B6-85DE-9D90A56B5DFA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2F0AE8-5F57-458E-8A20-A5EB58829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F9B9E-23F3-47B2-BB26-F44EF4970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2655-957C-4942-9D87-B7431F639B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4981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FED998-BA68-4300-BB28-78779C499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E5F457-426E-4102-B372-BE752C2F4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AB58AC-2F3D-4F56-8C7D-CBDE6DE2B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BA88-0429-43B6-85DE-9D90A56B5DFA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CF1F46-84C7-42E3-A0E5-0E9B1D540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825858-0FC3-479F-B497-95C68CD4F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2655-957C-4942-9D87-B7431F639B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0601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9F8AB7E-073F-4494-9732-D0A08CEC73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90B3810-FCA8-4362-8879-2AF7E7D2D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6C8F91-2F7E-4D36-B8B6-23522AE80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BA88-0429-43B6-85DE-9D90A56B5DFA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268411-D371-4274-8FA2-E7707F09F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16D363-AE47-4018-B81B-25A14D3FA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2655-957C-4942-9D87-B7431F639B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191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9D9446-2C40-4BA7-9C4E-4E2518AD3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9FB08C-BC92-4D5D-8A66-B20D47F41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52A04D-2C64-47B3-8429-150093DCA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BA88-0429-43B6-85DE-9D90A56B5DFA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87B000-D72A-422D-9AF0-61F5B37B3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74CF84-921E-4E3A-A36A-434A384A1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2655-957C-4942-9D87-B7431F639B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7053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3446AD-0DD4-4B83-8912-45A0AC6B3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154CD7-410D-4D58-88DB-890A84217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CF6AD9-5D19-46C2-B26D-95471C152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BA88-0429-43B6-85DE-9D90A56B5DFA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4A3066-CEB9-48A8-A308-5EA0595E9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B33085-DD59-4D93-8811-C69E10BA1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2655-957C-4942-9D87-B7431F639B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180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321001-3FA2-45D3-9040-C719E3B8C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F56CF9-7E19-4962-A940-4CBA2851E6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87E099C-ECF5-4B0C-9471-65412FFAFD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51919CD-F45B-4C82-9592-BA61A6867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BA88-0429-43B6-85DE-9D90A56B5DFA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D2CCCF-CAD7-4628-82F2-EC55E190F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785D37D-2223-4669-9A0B-F5D324E4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2655-957C-4942-9D87-B7431F639B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29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C856A3-B317-4474-BFC2-36E1FBE67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2F652F-EFEB-4305-ADF9-4D2A5DA16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DD25388-3A26-4B42-A4E8-4F071AC81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D28DB7E-0A53-4983-A5F5-6FF67778E4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ADFBFBC-2741-4A6A-B6EA-55C2200371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BFD3200-502B-43D9-8813-B7BBB319B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BA88-0429-43B6-85DE-9D90A56B5DFA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C00CD02-3FF0-4C21-88C4-5FA8F414C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8FD4D5F-A0F0-4DF1-ACC0-B92FEE731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2655-957C-4942-9D87-B7431F639B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666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5FE6F8-631C-492E-82D1-8D2BDBBA6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66832F0-77FF-4A2A-896D-1C1A461C9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BA88-0429-43B6-85DE-9D90A56B5DFA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43E0A11-71B7-4D23-9F9B-346A84D27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77691C9-6278-43B2-ADBF-8430CFF7D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2655-957C-4942-9D87-B7431F639B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9171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29D36D1-D72F-4D0F-8370-A8A9E55A1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BA88-0429-43B6-85DE-9D90A56B5DFA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32C26BE-4C9A-44F6-A96A-28404C874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DD0C8BE-CF6A-4751-A8C0-8BD212910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2655-957C-4942-9D87-B7431F639B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893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398C5F-9DA0-45A5-83D2-D11555D93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31CBA0-3C1C-490A-9446-0ADF83FDC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1D20C3F-6AF6-4B8A-8796-0A76D7F8B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D90A88-B559-4512-B8D3-D7DC9D640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BA88-0429-43B6-85DE-9D90A56B5DFA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BC73277-F0AD-43D5-96CC-579A9B8EF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59431D8-5D8F-4C7A-B4B3-6ED1C0B80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2655-957C-4942-9D87-B7431F639B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5819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340E16-3B7C-4C67-8556-A703C02B9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6B900C9-31B3-4697-AA55-30CD08EF03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F163D7E-E3E3-4233-8803-B85970CAC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EC989CD-4366-43DA-9FC4-55FD4D2D3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BA88-0429-43B6-85DE-9D90A56B5DFA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CA6D7B-08AC-4155-9390-F1EA1B90D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F5BC94C-87FC-4617-A263-656C0CE18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2655-957C-4942-9D87-B7431F639B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7804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21C88B0-834F-488F-8B53-8C2FA1220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5F13E6-C4F0-458D-8BB0-AA0FF2C68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3BA5C6-99BC-4C1A-9FE1-643B441ECC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8BA88-0429-43B6-85DE-9D90A56B5DFA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2E9ED6-31D4-403B-9ECD-3E9BCBE8B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507520-D4FA-420A-80F2-43F3622D4B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F2655-957C-4942-9D87-B7431F639B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89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1.png"/><Relationship Id="rId7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5" Type="http://schemas.openxmlformats.org/officeDocument/2006/relationships/image" Target="../media/image19.png"/><Relationship Id="rId10" Type="http://schemas.openxmlformats.org/officeDocument/2006/relationships/image" Target="../media/image26.svg"/><Relationship Id="rId4" Type="http://schemas.openxmlformats.org/officeDocument/2006/relationships/image" Target="../media/image32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sv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9.svg"/><Relationship Id="rId7" Type="http://schemas.openxmlformats.org/officeDocument/2006/relationships/image" Target="../media/image4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145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5" Type="http://schemas.openxmlformats.org/officeDocument/2006/relationships/image" Target="../media/image144.pn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145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5" Type="http://schemas.openxmlformats.org/officeDocument/2006/relationships/image" Target="../media/image144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customXml" Target="../ink/ink5.xml"/><Relationship Id="rId1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customXml" Target="../ink/ink2.xml"/><Relationship Id="rId12" Type="http://schemas.openxmlformats.org/officeDocument/2006/relationships/image" Target="../media/image8.png"/><Relationship Id="rId17" Type="http://schemas.openxmlformats.org/officeDocument/2006/relationships/customXml" Target="../ink/ink7.xml"/><Relationship Id="rId2" Type="http://schemas.openxmlformats.org/officeDocument/2006/relationships/image" Target="../media/image3.gif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7.png"/><Relationship Id="rId19" Type="http://schemas.openxmlformats.org/officeDocument/2006/relationships/customXml" Target="../ink/ink8.xml"/><Relationship Id="rId4" Type="http://schemas.openxmlformats.org/officeDocument/2006/relationships/image" Target="../media/image4.png"/><Relationship Id="rId9" Type="http://schemas.openxmlformats.org/officeDocument/2006/relationships/customXml" Target="../ink/ink3.xml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gif"/><Relationship Id="rId7" Type="http://schemas.openxmlformats.org/officeDocument/2006/relationships/customXml" Target="../ink/ink9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gif"/><Relationship Id="rId7" Type="http://schemas.openxmlformats.org/officeDocument/2006/relationships/customXml" Target="../ink/ink11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4" Type="http://schemas.openxmlformats.org/officeDocument/2006/relationships/customXml" Target="../ink/ink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10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10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7" Type="http://schemas.openxmlformats.org/officeDocument/2006/relationships/image" Target="../media/image26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15B60E7-AB56-4110-9708-475CE6EF9224}"/>
              </a:ext>
            </a:extLst>
          </p:cNvPr>
          <p:cNvSpPr txBox="1"/>
          <p:nvPr/>
        </p:nvSpPr>
        <p:spPr>
          <a:xfrm>
            <a:off x="1011691" y="1996965"/>
            <a:ext cx="10168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solidFill>
                  <a:schemeClr val="accent1">
                    <a:lumMod val="75000"/>
                  </a:schemeClr>
                </a:solidFill>
                <a:latin typeface="Avenir Next LT Pro" panose="020B0604020202020204" pitchFamily="34" charset="0"/>
              </a:rPr>
              <a:t>Radiative corrections in Starobinsky inflation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499BA19-B648-4148-809A-EC4E7B06A985}"/>
              </a:ext>
            </a:extLst>
          </p:cNvPr>
          <p:cNvSpPr txBox="1"/>
          <p:nvPr/>
        </p:nvSpPr>
        <p:spPr>
          <a:xfrm>
            <a:off x="4390341" y="6476046"/>
            <a:ext cx="341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tx2"/>
                </a:solidFill>
                <a:latin typeface="Avenir Next LT Pro" panose="020B0504020202020204" pitchFamily="34" charset="0"/>
              </a:rPr>
              <a:t>Astroparticle</a:t>
            </a:r>
            <a:r>
              <a:rPr lang="fr-FR" dirty="0">
                <a:solidFill>
                  <a:schemeClr val="tx2"/>
                </a:solidFill>
                <a:latin typeface="Avenir Next LT Pro" panose="020B0504020202020204" pitchFamily="34" charset="0"/>
              </a:rPr>
              <a:t> Symposium 2025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4F1D29F-4A33-4B31-8039-3031AB9925D0}"/>
              </a:ext>
            </a:extLst>
          </p:cNvPr>
          <p:cNvSpPr txBox="1"/>
          <p:nvPr/>
        </p:nvSpPr>
        <p:spPr>
          <a:xfrm>
            <a:off x="4390341" y="3429000"/>
            <a:ext cx="34701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>
                <a:latin typeface="Avenir Next LT Pro" panose="020B0504020202020204" pitchFamily="34" charset="0"/>
              </a:rPr>
              <a:t>Wenqi Ke</a:t>
            </a:r>
          </a:p>
          <a:p>
            <a:pPr algn="ctr"/>
            <a:endParaRPr lang="fr-FR" sz="2400" dirty="0">
              <a:latin typeface="Avenir Next LT Pro" panose="020B0504020202020204" pitchFamily="34" charset="0"/>
            </a:endParaRPr>
          </a:p>
          <a:p>
            <a:pPr algn="ctr"/>
            <a:r>
              <a:rPr lang="fr-FR" sz="2400" dirty="0" err="1">
                <a:latin typeface="Avenir Next LT Pro" panose="020B0504020202020204" pitchFamily="34" charset="0"/>
              </a:rPr>
              <a:t>University</a:t>
            </a:r>
            <a:r>
              <a:rPr lang="fr-FR" sz="2400" dirty="0">
                <a:latin typeface="Avenir Next LT Pro" panose="020B0504020202020204" pitchFamily="34" charset="0"/>
              </a:rPr>
              <a:t> of Minnesota</a:t>
            </a:r>
          </a:p>
          <a:p>
            <a:pPr algn="ctr"/>
            <a:endParaRPr lang="fr-FR" sz="2400" dirty="0">
              <a:latin typeface="Avenir Next LT Pro" panose="020B05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4C077FA-C666-F725-3C52-78651358F386}"/>
              </a:ext>
            </a:extLst>
          </p:cNvPr>
          <p:cNvSpPr txBox="1"/>
          <p:nvPr/>
        </p:nvSpPr>
        <p:spPr>
          <a:xfrm>
            <a:off x="96589" y="5552716"/>
            <a:ext cx="29135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Based</a:t>
            </a:r>
            <a:r>
              <a:rPr lang="fr-F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2510.15137</a:t>
            </a:r>
          </a:p>
          <a:p>
            <a:r>
              <a:rPr lang="fr-FR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fr-F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J. Ellis, T. </a:t>
            </a:r>
            <a:r>
              <a:rPr lang="fr-FR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Gherghetta</a:t>
            </a:r>
            <a:r>
              <a:rPr lang="fr-F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r>
              <a:rPr lang="fr-F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K. </a:t>
            </a:r>
            <a:r>
              <a:rPr lang="fr-FR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Kaneta</a:t>
            </a:r>
            <a:r>
              <a:rPr lang="fr-F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K. Olive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265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2CD53B32-9467-4116-0D0E-B98812FA2C04}"/>
                  </a:ext>
                </a:extLst>
              </p:cNvPr>
              <p:cNvSpPr txBox="1"/>
              <p:nvPr/>
            </p:nvSpPr>
            <p:spPr>
              <a:xfrm>
                <a:off x="6095999" y="4575640"/>
                <a:ext cx="2253437" cy="5203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fr-F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fr-F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fr-US" dirty="0"/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2CD53B32-9467-4116-0D0E-B98812FA2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4575640"/>
                <a:ext cx="2253437" cy="520399"/>
              </a:xfrm>
              <a:prstGeom prst="rect">
                <a:avLst/>
              </a:prstGeom>
              <a:blipFill>
                <a:blip r:embed="rId2"/>
                <a:stretch>
                  <a:fillRect l="-2247" t="-4762" r="-1124" b="-11905"/>
                </a:stretch>
              </a:blipFill>
            </p:spPr>
            <p:txBody>
              <a:bodyPr/>
              <a:lstStyle/>
              <a:p>
                <a:r>
                  <a:rPr lang="fr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ADB566AC-5D45-7501-8446-98FAA5028DB8}"/>
                  </a:ext>
                </a:extLst>
              </p:cNvPr>
              <p:cNvSpPr txBox="1"/>
              <p:nvPr/>
            </p:nvSpPr>
            <p:spPr>
              <a:xfrm>
                <a:off x="6064810" y="5213459"/>
                <a:ext cx="6127190" cy="627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64</m:t>
                          </m:r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FR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fr-FR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e>
                                            <m:sup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 (</m:t>
                                          </m:r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d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p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func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func>
                            <m:funcPr>
                              <m:ctrlPr>
                                <a:rPr lang="fr-F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fr-FR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fr-FR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fr-FR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p>
                                          <m:r>
                                            <a:rPr lang="fr-FR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fr-FR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(</m:t>
                                      </m:r>
                                      <m:r>
                                        <a:rPr lang="fr-FR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  <m:r>
                                        <a:rPr lang="fr-FR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fr-FR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lang="fr-FR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fr-US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ADB566AC-5D45-7501-8446-98FAA5028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810" y="5213459"/>
                <a:ext cx="6127190" cy="627992"/>
              </a:xfrm>
              <a:prstGeom prst="rect">
                <a:avLst/>
              </a:prstGeom>
              <a:blipFill>
                <a:blip r:embed="rId3"/>
                <a:stretch>
                  <a:fillRect l="-413" t="-4000" b="-14000"/>
                </a:stretch>
              </a:blipFill>
            </p:spPr>
            <p:txBody>
              <a:bodyPr/>
              <a:lstStyle/>
              <a:p>
                <a:r>
                  <a:rPr lang="fr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BA50DB38-ABBD-19FD-E75D-4FBDD515E0F2}"/>
                  </a:ext>
                </a:extLst>
              </p:cNvPr>
              <p:cNvSpPr txBox="1"/>
              <p:nvPr/>
            </p:nvSpPr>
            <p:spPr>
              <a:xfrm>
                <a:off x="8246745" y="5973379"/>
                <a:ext cx="3784306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180</m:t>
                          </m:r>
                        </m:den>
                      </m:f>
                      <m:sSub>
                        <m:sSubPr>
                          <m:ctrlP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sSup>
                        <m:sSupPr>
                          <m:ctrlP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fr-F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180</m:t>
                          </m:r>
                        </m:den>
                      </m:f>
                      <m:sSub>
                        <m:sSubPr>
                          <m:ctrlPr>
                            <a:rPr lang="fr-F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  <m: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𝜌𝜎</m:t>
                          </m:r>
                        </m:sub>
                      </m:sSub>
                      <m:sSup>
                        <m:sSupPr>
                          <m:ctrlPr>
                            <a:rPr lang="fr-F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𝜇𝜈𝜌𝜎</m:t>
                          </m:r>
                        </m:sup>
                      </m:sSup>
                    </m:oMath>
                  </m:oMathPara>
                </a14:m>
                <a:endParaRPr lang="fr-US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BA50DB38-ABBD-19FD-E75D-4FBDD515E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6745" y="5973379"/>
                <a:ext cx="3784306" cy="520399"/>
              </a:xfrm>
              <a:prstGeom prst="rect">
                <a:avLst/>
              </a:prstGeom>
              <a:blipFill>
                <a:blip r:embed="rId4"/>
                <a:stretch>
                  <a:fillRect l="-1003" t="-4762" b="-11905"/>
                </a:stretch>
              </a:blipFill>
            </p:spPr>
            <p:txBody>
              <a:bodyPr/>
              <a:lstStyle/>
              <a:p>
                <a:r>
                  <a:rPr lang="fr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15042D38-2F72-86A3-BA96-1CCCBB33CD23}"/>
              </a:ext>
            </a:extLst>
          </p:cNvPr>
          <p:cNvCxnSpPr/>
          <p:nvPr/>
        </p:nvCxnSpPr>
        <p:spPr>
          <a:xfrm flipV="1">
            <a:off x="10721340" y="5691991"/>
            <a:ext cx="0" cy="28138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3A858ACC-FF8B-C936-660E-F98AD3D769F6}"/>
              </a:ext>
            </a:extLst>
          </p:cNvPr>
          <p:cNvSpPr txBox="1"/>
          <p:nvPr/>
        </p:nvSpPr>
        <p:spPr>
          <a:xfrm>
            <a:off x="6060467" y="4124715"/>
            <a:ext cx="2850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US" dirty="0">
                <a:solidFill>
                  <a:schemeClr val="tx2"/>
                </a:solidFill>
                <a:latin typeface="Avenir Book" panose="02000503020000020003" pitchFamily="2" charset="0"/>
              </a:rPr>
              <a:t>e.g. Self-interacting scalar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6BB5DB-CC16-4F99-7806-E0B6AF7DCC18}"/>
              </a:ext>
            </a:extLst>
          </p:cNvPr>
          <p:cNvSpPr/>
          <p:nvPr/>
        </p:nvSpPr>
        <p:spPr>
          <a:xfrm>
            <a:off x="624208" y="353418"/>
            <a:ext cx="4652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err="1">
                <a:solidFill>
                  <a:schemeClr val="accent1">
                    <a:lumMod val="75000"/>
                  </a:schemeClr>
                </a:solidFill>
                <a:latin typeface="Avenir Next LT Pro" panose="020B0604020202020204" pitchFamily="34" charset="0"/>
              </a:rPr>
              <a:t>Two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Avenir Next LT Pro" panose="020B0604020202020204" pitchFamily="34" charset="0"/>
              </a:rPr>
              <a:t> </a:t>
            </a:r>
            <a:r>
              <a:rPr lang="fr-FR" sz="2800" b="1" dirty="0" err="1">
                <a:solidFill>
                  <a:schemeClr val="accent1">
                    <a:lumMod val="75000"/>
                  </a:schemeClr>
                </a:solidFill>
                <a:latin typeface="Avenir Next LT Pro" panose="020B0604020202020204" pitchFamily="34" charset="0"/>
              </a:rPr>
              <a:t>subtleties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Avenir Next LT Pro" panose="020B0604020202020204" pitchFamily="34" charset="0"/>
              </a:rPr>
              <a:t> in inflation</a:t>
            </a:r>
            <a:endParaRPr lang="fr-FR" sz="2800" b="1" dirty="0">
              <a:solidFill>
                <a:srgbClr val="C00000"/>
              </a:solidFill>
              <a:latin typeface="Avenir Next LT Pro" panose="020B0604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A5E4350-E4F8-17AA-2E14-CAC1F87E3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9938" y="1142203"/>
            <a:ext cx="4254719" cy="280684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B3354E95-08CB-4A7E-1E99-43D58A5B5B36}"/>
                  </a:ext>
                </a:extLst>
              </p14:cNvPr>
              <p14:cNvContentPartPr/>
              <p14:nvPr/>
            </p14:nvContentPartPr>
            <p14:xfrm>
              <a:off x="8847195" y="1950481"/>
              <a:ext cx="2710800" cy="60732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B3354E95-08CB-4A7E-1E99-43D58A5B5B3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11200" y="1734609"/>
                <a:ext cx="2782430" cy="1038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8DA114B8-A887-D6DC-75DC-26AFCF0C28B6}"/>
                  </a:ext>
                </a:extLst>
              </p:cNvPr>
              <p:cNvSpPr txBox="1"/>
              <p:nvPr/>
            </p:nvSpPr>
            <p:spPr>
              <a:xfrm>
                <a:off x="9351285" y="1565911"/>
                <a:ext cx="14173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 </m:t>
                    </m:r>
                  </m:oMath>
                </a14:m>
                <a:r>
                  <a:rPr lang="fr-FR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d</a:t>
                </a:r>
                <a:r>
                  <a:rPr lang="fr-US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e Sitter</a:t>
                </a: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8DA114B8-A887-D6DC-75DC-26AFCF0C2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1285" y="1565911"/>
                <a:ext cx="1417376" cy="369332"/>
              </a:xfrm>
              <a:prstGeom prst="rect">
                <a:avLst/>
              </a:prstGeom>
              <a:blipFill>
                <a:blip r:embed="rId8"/>
                <a:stretch>
                  <a:fillRect t="-10000" r="-2655" b="-26667"/>
                </a:stretch>
              </a:blipFill>
            </p:spPr>
            <p:txBody>
              <a:bodyPr/>
              <a:lstStyle/>
              <a:p>
                <a:r>
                  <a:rPr lang="fr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Étoile à 5 branches 10">
            <a:extLst>
              <a:ext uri="{FF2B5EF4-FFF2-40B4-BE49-F238E27FC236}">
                <a16:creationId xmlns:a16="http://schemas.microsoft.com/office/drawing/2014/main" id="{EB104665-736C-0706-17D4-A70DCE2B2577}"/>
              </a:ext>
            </a:extLst>
          </p:cNvPr>
          <p:cNvSpPr/>
          <p:nvPr/>
        </p:nvSpPr>
        <p:spPr>
          <a:xfrm>
            <a:off x="9601029" y="2005111"/>
            <a:ext cx="274320" cy="27432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US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582C4761-A4FF-F6FF-ADAA-22ACD0A6F3E9}"/>
              </a:ext>
            </a:extLst>
          </p:cNvPr>
          <p:cNvCxnSpPr>
            <a:endCxn id="11" idx="3"/>
          </p:cNvCxnSpPr>
          <p:nvPr/>
        </p:nvCxnSpPr>
        <p:spPr>
          <a:xfrm flipH="1" flipV="1">
            <a:off x="9822958" y="2279430"/>
            <a:ext cx="236987" cy="65808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4C171253-2100-3C58-7BFF-4A84DCEE514A}"/>
              </a:ext>
            </a:extLst>
          </p:cNvPr>
          <p:cNvSpPr txBox="1"/>
          <p:nvPr/>
        </p:nvSpPr>
        <p:spPr>
          <a:xfrm>
            <a:off x="8932200" y="2937511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US" dirty="0">
                <a:solidFill>
                  <a:srgbClr val="0070C0"/>
                </a:solidFill>
                <a:latin typeface="Comic Sans MS" panose="030F0902030302020204" pitchFamily="66" charset="0"/>
              </a:rPr>
              <a:t>CMB observables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EA46EFB-45C8-6691-2E33-889CF73C76EE}"/>
              </a:ext>
            </a:extLst>
          </p:cNvPr>
          <p:cNvSpPr txBox="1"/>
          <p:nvPr/>
        </p:nvSpPr>
        <p:spPr>
          <a:xfrm>
            <a:off x="1128835" y="2167271"/>
            <a:ext cx="562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US" sz="2400" dirty="0">
                <a:latin typeface="Comic Sans MS" panose="030F0902030302020204" pitchFamily="66" charset="0"/>
              </a:rPr>
              <a:t>Inflation happens in </a:t>
            </a:r>
            <a:r>
              <a:rPr lang="fr-US" sz="2400" dirty="0">
                <a:solidFill>
                  <a:srgbClr val="C00000"/>
                </a:solidFill>
                <a:latin typeface="Comic Sans MS" panose="030F0902030302020204" pitchFamily="66" charset="0"/>
              </a:rPr>
              <a:t>curved</a:t>
            </a:r>
            <a:r>
              <a:rPr lang="fr-US" sz="2400" dirty="0">
                <a:latin typeface="Comic Sans MS" panose="030F0902030302020204" pitchFamily="66" charset="0"/>
              </a:rPr>
              <a:t> spacetime</a:t>
            </a:r>
            <a:endParaRPr lang="fr-US" sz="2400" b="1" i="1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BE761A0-AE46-567A-1300-80A8562626AD}"/>
              </a:ext>
            </a:extLst>
          </p:cNvPr>
          <p:cNvSpPr txBox="1"/>
          <p:nvPr/>
        </p:nvSpPr>
        <p:spPr>
          <a:xfrm>
            <a:off x="531771" y="6247843"/>
            <a:ext cx="60979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US" sz="1600" dirty="0">
                <a:latin typeface="Avenir Book" panose="02000503020000020003" pitchFamily="2" charset="0"/>
              </a:rPr>
              <a:t>Markkanen, </a:t>
            </a:r>
            <a:r>
              <a:rPr lang="fr-FR" sz="1600" dirty="0">
                <a:latin typeface="Avenir Book" panose="02000503020000020003" pitchFamily="2" charset="0"/>
              </a:rPr>
              <a:t>Nurmi, Rajantie, Stopyra [1804.02020] </a:t>
            </a:r>
            <a:endParaRPr lang="fr-US" sz="1600" dirty="0">
              <a:latin typeface="Avenir Book" panose="02000503020000020003" pitchFamily="2" charset="0"/>
            </a:endParaRPr>
          </a:p>
        </p:txBody>
      </p:sp>
      <p:pic>
        <p:nvPicPr>
          <p:cNvPr id="17" name="Graphique 16" descr="Badge 1 avec un remplissage uni">
            <a:extLst>
              <a:ext uri="{FF2B5EF4-FFF2-40B4-BE49-F238E27FC236}">
                <a16:creationId xmlns:a16="http://schemas.microsoft.com/office/drawing/2014/main" id="{D4A7205C-4114-0CD2-7E0D-78887FEE90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7791" y="2056905"/>
            <a:ext cx="640080" cy="64008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CA53C8FC-8A3E-A7DF-CAF9-FA964A3CBD1B}"/>
              </a:ext>
            </a:extLst>
          </p:cNvPr>
          <p:cNvSpPr txBox="1"/>
          <p:nvPr/>
        </p:nvSpPr>
        <p:spPr>
          <a:xfrm>
            <a:off x="531771" y="4229065"/>
            <a:ext cx="485421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US" sz="2000" b="1" u="sng" dirty="0">
                <a:latin typeface="Avenir Book" panose="02000503020000020003" pitchFamily="2" charset="0"/>
              </a:rPr>
              <a:t>What changes in the one loop potential?</a:t>
            </a:r>
          </a:p>
          <a:p>
            <a:endParaRPr lang="fr-US" dirty="0">
              <a:latin typeface="Avenir Book" panose="02000503020000020003" pitchFamily="2" charset="0"/>
            </a:endParaRPr>
          </a:p>
          <a:p>
            <a:r>
              <a:rPr lang="fr-US" b="1" dirty="0">
                <a:latin typeface="Avenir Book" panose="02000503020000020003" pitchFamily="2" charset="0"/>
              </a:rPr>
              <a:t>#1: </a:t>
            </a:r>
            <a:r>
              <a:rPr lang="fr-US" dirty="0">
                <a:latin typeface="Avenir Book" panose="02000503020000020003" pitchFamily="2" charset="0"/>
              </a:rPr>
              <a:t>The </a:t>
            </a:r>
            <a:r>
              <a:rPr lang="fr-US" i="1" dirty="0">
                <a:latin typeface="Avenir Book" panose="02000503020000020003" pitchFamily="2" charset="0"/>
              </a:rPr>
              <a:t>effective mass</a:t>
            </a:r>
            <a:r>
              <a:rPr lang="fr-US" dirty="0">
                <a:latin typeface="Avenir Book" panose="02000503020000020003" pitchFamily="2" charset="0"/>
              </a:rPr>
              <a:t>.   </a:t>
            </a:r>
          </a:p>
          <a:p>
            <a:endParaRPr lang="fr-US" dirty="0">
              <a:latin typeface="Avenir Book" panose="02000503020000020003" pitchFamily="2" charset="0"/>
            </a:endParaRPr>
          </a:p>
          <a:p>
            <a:r>
              <a:rPr lang="fr-US" b="1" dirty="0">
                <a:latin typeface="Avenir Book" panose="02000503020000020003" pitchFamily="2" charset="0"/>
              </a:rPr>
              <a:t>#2: </a:t>
            </a:r>
            <a:r>
              <a:rPr lang="fr-US" dirty="0">
                <a:latin typeface="Avenir Book" panose="02000503020000020003" pitchFamily="2" charset="0"/>
              </a:rPr>
              <a:t>An </a:t>
            </a:r>
            <a:r>
              <a:rPr lang="fr-US" i="1" dirty="0">
                <a:latin typeface="Avenir Book" panose="02000503020000020003" pitchFamily="2" charset="0"/>
              </a:rPr>
              <a:t>extra curvature-dependent piece.</a:t>
            </a:r>
            <a:endParaRPr lang="fr-US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997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que 1" descr="Badge avec un remplissage uni">
            <a:extLst>
              <a:ext uri="{FF2B5EF4-FFF2-40B4-BE49-F238E27FC236}">
                <a16:creationId xmlns:a16="http://schemas.microsoft.com/office/drawing/2014/main" id="{74502D8E-46DF-08DC-0E09-69D4B3A0A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208" y="1192332"/>
            <a:ext cx="640080" cy="6400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1539CF-E319-CFFC-89E9-B2E36CE844C1}"/>
              </a:ext>
            </a:extLst>
          </p:cNvPr>
          <p:cNvSpPr/>
          <p:nvPr/>
        </p:nvSpPr>
        <p:spPr>
          <a:xfrm>
            <a:off x="624208" y="353418"/>
            <a:ext cx="4652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err="1">
                <a:solidFill>
                  <a:schemeClr val="accent1">
                    <a:lumMod val="75000"/>
                  </a:schemeClr>
                </a:solidFill>
                <a:latin typeface="Avenir Next LT Pro" panose="020B0604020202020204" pitchFamily="34" charset="0"/>
              </a:rPr>
              <a:t>Two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Avenir Next LT Pro" panose="020B0604020202020204" pitchFamily="34" charset="0"/>
              </a:rPr>
              <a:t> </a:t>
            </a:r>
            <a:r>
              <a:rPr lang="fr-FR" sz="2800" b="1" dirty="0" err="1">
                <a:solidFill>
                  <a:schemeClr val="accent1">
                    <a:lumMod val="75000"/>
                  </a:schemeClr>
                </a:solidFill>
                <a:latin typeface="Avenir Next LT Pro" panose="020B0604020202020204" pitchFamily="34" charset="0"/>
              </a:rPr>
              <a:t>subtleties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Avenir Next LT Pro" panose="020B0604020202020204" pitchFamily="34" charset="0"/>
              </a:rPr>
              <a:t> in inflation</a:t>
            </a:r>
            <a:endParaRPr lang="fr-FR" sz="2800" b="1" dirty="0">
              <a:solidFill>
                <a:srgbClr val="C00000"/>
              </a:solidFill>
              <a:latin typeface="Avenir Next LT Pro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72AF9AC-2532-CC26-EF45-E5D8D18C7E6D}"/>
              </a:ext>
            </a:extLst>
          </p:cNvPr>
          <p:cNvSpPr txBox="1"/>
          <p:nvPr/>
        </p:nvSpPr>
        <p:spPr>
          <a:xfrm>
            <a:off x="1363615" y="1302298"/>
            <a:ext cx="562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US" sz="2400" dirty="0">
                <a:latin typeface="Comic Sans MS" panose="030F0902030302020204" pitchFamily="66" charset="0"/>
              </a:rPr>
              <a:t>The effective mass </a:t>
            </a:r>
            <a:r>
              <a:rPr lang="fr-US" sz="2400" dirty="0">
                <a:solidFill>
                  <a:srgbClr val="C00000"/>
                </a:solidFill>
                <a:latin typeface="Comic Sans MS" panose="030F0902030302020204" pitchFamily="66" charset="0"/>
              </a:rPr>
              <a:t>evolves with time</a:t>
            </a:r>
            <a:endParaRPr lang="fr-US" sz="2400" b="1" i="1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4474C87B-0192-6D64-87BE-820DC84057EA}"/>
                  </a:ext>
                </a:extLst>
              </p:cNvPr>
              <p:cNvSpPr txBox="1"/>
              <p:nvPr/>
            </p:nvSpPr>
            <p:spPr>
              <a:xfrm>
                <a:off x="8235780" y="1220585"/>
                <a:ext cx="1721177" cy="3154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sz="2000" b="0" dirty="0">
                    <a:latin typeface="Avenir Book" panose="02000503020000020003" pitchFamily="2" charset="0"/>
                  </a:rPr>
                  <a:t>e.g.    </a:t>
                </a:r>
                <a:r>
                  <a:rPr lang="fr-FR" sz="2000" b="0" dirty="0"/>
                  <a:t>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fr-FR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acc>
                      <m:accPr>
                        <m:chr m:val="̅"/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fr-US" sz="20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4474C87B-0192-6D64-87BE-820DC8405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5780" y="1220585"/>
                <a:ext cx="1721177" cy="315407"/>
              </a:xfrm>
              <a:prstGeom prst="rect">
                <a:avLst/>
              </a:prstGeom>
              <a:blipFill>
                <a:blip r:embed="rId4"/>
                <a:stretch>
                  <a:fillRect l="-8824" t="-24000" r="-5882" b="-52000"/>
                </a:stretch>
              </a:blipFill>
            </p:spPr>
            <p:txBody>
              <a:bodyPr/>
              <a:lstStyle/>
              <a:p>
                <a:r>
                  <a:rPr lang="fr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9E0BFF0F-7964-42DD-9927-8EBA3779BEA2}"/>
              </a:ext>
            </a:extLst>
          </p:cNvPr>
          <p:cNvCxnSpPr/>
          <p:nvPr/>
        </p:nvCxnSpPr>
        <p:spPr>
          <a:xfrm flipV="1">
            <a:off x="9267569" y="1578614"/>
            <a:ext cx="0" cy="2842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17B9545A-A7A3-5DE8-3543-73FB47F1BEFA}"/>
                  </a:ext>
                </a:extLst>
              </p:cNvPr>
              <p:cNvSpPr txBox="1"/>
              <p:nvPr/>
            </p:nvSpPr>
            <p:spPr>
              <a:xfrm>
                <a:off x="7972310" y="1905441"/>
                <a:ext cx="25905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latin typeface="Avenir Book" panose="02000503020000020003" pitchFamily="2" charset="0"/>
                  </a:rPr>
                  <a:t>c</a:t>
                </a:r>
                <a:r>
                  <a:rPr lang="fr-US" dirty="0">
                    <a:latin typeface="Avenir Book" panose="02000503020000020003" pitchFamily="2" charset="0"/>
                  </a:rPr>
                  <a:t>an vary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fr-US" dirty="0">
                    <a:latin typeface="Avenir Book" panose="02000503020000020003" pitchFamily="2" charset="0"/>
                  </a:rPr>
                  <a:t> to 0</a:t>
                </a: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17B9545A-A7A3-5DE8-3543-73FB47F1B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310" y="1905441"/>
                <a:ext cx="2590517" cy="369332"/>
              </a:xfrm>
              <a:prstGeom prst="rect">
                <a:avLst/>
              </a:prstGeom>
              <a:blipFill>
                <a:blip r:embed="rId5"/>
                <a:stretch>
                  <a:fillRect l="-1951" t="-10000" r="-976" b="-20000"/>
                </a:stretch>
              </a:blipFill>
            </p:spPr>
            <p:txBody>
              <a:bodyPr/>
              <a:lstStyle/>
              <a:p>
                <a:r>
                  <a:rPr lang="fr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5EF9B6A5-6F03-7D20-5DD9-85F373D2C0D4}"/>
                  </a:ext>
                </a:extLst>
              </p:cNvPr>
              <p:cNvSpPr txBox="1"/>
              <p:nvPr/>
            </p:nvSpPr>
            <p:spPr>
              <a:xfrm>
                <a:off x="2514692" y="2520655"/>
                <a:ext cx="6211380" cy="7046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fr-FR" b="0" i="1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  <m:sSup>
                            <m:sSupPr>
                              <m:ctrlPr>
                                <a:rPr lang="fr-FR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fr-FR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fr-FR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fr-FR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fr-FR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b="0" i="1" smtClean="0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fr-FR" b="0" i="1" smtClean="0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  <m:d>
                        <m:dPr>
                          <m:ctrlPr>
                            <a:rPr lang="fr-FR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bSup>
                        <m:sSubSupPr>
                          <m:ctrlPr>
                            <a:rPr lang="fr-FR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fr-FR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r>
                        <a:rPr lang="fr-FR" b="0" i="1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fr-FR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["/>
                          <m:endChr m:val="]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p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func>
                          <m:r>
                            <a:rPr lang="fr-FR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US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5EF9B6A5-6F03-7D20-5DD9-85F373D2C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92" y="2520655"/>
                <a:ext cx="6211380" cy="704616"/>
              </a:xfrm>
              <a:prstGeom prst="rect">
                <a:avLst/>
              </a:prstGeom>
              <a:blipFill>
                <a:blip r:embed="rId6"/>
                <a:stretch>
                  <a:fillRect t="-133929" b="-192857"/>
                </a:stretch>
              </a:blipFill>
            </p:spPr>
            <p:txBody>
              <a:bodyPr/>
              <a:lstStyle/>
              <a:p>
                <a:r>
                  <a:rPr lang="fr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>
            <a:extLst>
              <a:ext uri="{FF2B5EF4-FFF2-40B4-BE49-F238E27FC236}">
                <a16:creationId xmlns:a16="http://schemas.microsoft.com/office/drawing/2014/main" id="{B2D7263C-49A5-4F98-420B-0F219DE3BC5A}"/>
              </a:ext>
            </a:extLst>
          </p:cNvPr>
          <p:cNvSpPr txBox="1"/>
          <p:nvPr/>
        </p:nvSpPr>
        <p:spPr>
          <a:xfrm>
            <a:off x="6695398" y="3429000"/>
            <a:ext cx="195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venir Book" panose="02000503020000020003" pitchFamily="2" charset="0"/>
              </a:rPr>
              <a:t>A</a:t>
            </a:r>
            <a:r>
              <a:rPr lang="fr-US" dirty="0">
                <a:latin typeface="Avenir Book" panose="02000503020000020003" pitchFamily="2" charset="0"/>
              </a:rPr>
              <a:t>void large log’s!</a:t>
            </a:r>
          </a:p>
        </p:txBody>
      </p:sp>
      <p:pic>
        <p:nvPicPr>
          <p:cNvPr id="13" name="Graphique 12" descr="Avertissement contour">
            <a:extLst>
              <a:ext uri="{FF2B5EF4-FFF2-40B4-BE49-F238E27FC236}">
                <a16:creationId xmlns:a16="http://schemas.microsoft.com/office/drawing/2014/main" id="{285CEC30-C205-F2C1-3941-7C439EE8B8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34469" y="3225271"/>
            <a:ext cx="660929" cy="66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48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21B9D5-BBF8-A94B-7042-A83246D46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que 1" descr="Badge avec un remplissage uni">
            <a:extLst>
              <a:ext uri="{FF2B5EF4-FFF2-40B4-BE49-F238E27FC236}">
                <a16:creationId xmlns:a16="http://schemas.microsoft.com/office/drawing/2014/main" id="{0450BD49-4288-523A-BF2A-A1E4915DE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208" y="1192332"/>
            <a:ext cx="640080" cy="6400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6D20EE3-5C62-58E5-9B7A-1F6E5EA37999}"/>
              </a:ext>
            </a:extLst>
          </p:cNvPr>
          <p:cNvSpPr/>
          <p:nvPr/>
        </p:nvSpPr>
        <p:spPr>
          <a:xfrm>
            <a:off x="624208" y="353418"/>
            <a:ext cx="4652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err="1">
                <a:solidFill>
                  <a:schemeClr val="accent1">
                    <a:lumMod val="75000"/>
                  </a:schemeClr>
                </a:solidFill>
                <a:latin typeface="Avenir Next LT Pro" panose="020B0604020202020204" pitchFamily="34" charset="0"/>
              </a:rPr>
              <a:t>Two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Avenir Next LT Pro" panose="020B0604020202020204" pitchFamily="34" charset="0"/>
              </a:rPr>
              <a:t> </a:t>
            </a:r>
            <a:r>
              <a:rPr lang="fr-FR" sz="2800" b="1" dirty="0" err="1">
                <a:solidFill>
                  <a:schemeClr val="accent1">
                    <a:lumMod val="75000"/>
                  </a:schemeClr>
                </a:solidFill>
                <a:latin typeface="Avenir Next LT Pro" panose="020B0604020202020204" pitchFamily="34" charset="0"/>
              </a:rPr>
              <a:t>subtleties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Avenir Next LT Pro" panose="020B0604020202020204" pitchFamily="34" charset="0"/>
              </a:rPr>
              <a:t> in inflation</a:t>
            </a:r>
            <a:endParaRPr lang="fr-FR" sz="2800" b="1" dirty="0">
              <a:solidFill>
                <a:srgbClr val="C00000"/>
              </a:solidFill>
              <a:latin typeface="Avenir Next LT Pro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83AA564-7EF5-CEC6-EE70-B3C758C0D732}"/>
              </a:ext>
            </a:extLst>
          </p:cNvPr>
          <p:cNvSpPr txBox="1"/>
          <p:nvPr/>
        </p:nvSpPr>
        <p:spPr>
          <a:xfrm>
            <a:off x="1363615" y="1302298"/>
            <a:ext cx="562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US" sz="2400" dirty="0">
                <a:latin typeface="Comic Sans MS" panose="030F0902030302020204" pitchFamily="66" charset="0"/>
              </a:rPr>
              <a:t>The effective mass </a:t>
            </a:r>
            <a:r>
              <a:rPr lang="fr-US" sz="2400" dirty="0">
                <a:solidFill>
                  <a:srgbClr val="C00000"/>
                </a:solidFill>
                <a:latin typeface="Comic Sans MS" panose="030F0902030302020204" pitchFamily="66" charset="0"/>
              </a:rPr>
              <a:t>evolves with time</a:t>
            </a:r>
            <a:endParaRPr lang="fr-US" sz="2400" b="1" i="1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985143CA-0698-C637-F9D7-8D0149CB82D1}"/>
                  </a:ext>
                </a:extLst>
              </p:cNvPr>
              <p:cNvSpPr txBox="1"/>
              <p:nvPr/>
            </p:nvSpPr>
            <p:spPr>
              <a:xfrm>
                <a:off x="2514692" y="2520655"/>
                <a:ext cx="6211380" cy="7046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fr-FR" b="0" i="1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  <m:sSup>
                            <m:sSupPr>
                              <m:ctrlPr>
                                <a:rPr lang="fr-FR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fr-FR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fr-FR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fr-FR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fr-FR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b="0" i="1" smtClean="0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fr-FR" b="0" i="1" smtClean="0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  <m:d>
                        <m:dPr>
                          <m:ctrlPr>
                            <a:rPr lang="fr-FR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bSup>
                        <m:sSubSupPr>
                          <m:ctrlPr>
                            <a:rPr lang="fr-FR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fr-FR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r>
                        <a:rPr lang="fr-FR" b="0" i="1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fr-FR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["/>
                          <m:endChr m:val="]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p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func>
                          <m:r>
                            <a:rPr lang="fr-FR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US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985143CA-0698-C637-F9D7-8D0149CB8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92" y="2520655"/>
                <a:ext cx="6211380" cy="704616"/>
              </a:xfrm>
              <a:prstGeom prst="rect">
                <a:avLst/>
              </a:prstGeom>
              <a:blipFill>
                <a:blip r:embed="rId4"/>
                <a:stretch>
                  <a:fillRect t="-133929" b="-192857"/>
                </a:stretch>
              </a:blipFill>
            </p:spPr>
            <p:txBody>
              <a:bodyPr/>
              <a:lstStyle/>
              <a:p>
                <a:r>
                  <a:rPr lang="fr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>
            <a:extLst>
              <a:ext uri="{FF2B5EF4-FFF2-40B4-BE49-F238E27FC236}">
                <a16:creationId xmlns:a16="http://schemas.microsoft.com/office/drawing/2014/main" id="{A02EDF8A-4CA0-CDF3-5D4A-3BE3D4CE856F}"/>
              </a:ext>
            </a:extLst>
          </p:cNvPr>
          <p:cNvSpPr txBox="1"/>
          <p:nvPr/>
        </p:nvSpPr>
        <p:spPr>
          <a:xfrm>
            <a:off x="6695398" y="3429000"/>
            <a:ext cx="195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venir Book" panose="02000503020000020003" pitchFamily="2" charset="0"/>
              </a:rPr>
              <a:t>A</a:t>
            </a:r>
            <a:r>
              <a:rPr lang="fr-US" dirty="0">
                <a:latin typeface="Avenir Book" panose="02000503020000020003" pitchFamily="2" charset="0"/>
              </a:rPr>
              <a:t>void large log’s!</a:t>
            </a:r>
          </a:p>
        </p:txBody>
      </p:sp>
      <p:pic>
        <p:nvPicPr>
          <p:cNvPr id="13" name="Graphique 12" descr="Avertissement contour">
            <a:extLst>
              <a:ext uri="{FF2B5EF4-FFF2-40B4-BE49-F238E27FC236}">
                <a16:creationId xmlns:a16="http://schemas.microsoft.com/office/drawing/2014/main" id="{5C53422A-DF3D-7B6D-78F6-5795871C40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34469" y="3225271"/>
            <a:ext cx="660929" cy="66092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092BF0D-B580-E3B6-0C4B-1817B80676EA}"/>
              </a:ext>
            </a:extLst>
          </p:cNvPr>
          <p:cNvSpPr txBox="1"/>
          <p:nvPr/>
        </p:nvSpPr>
        <p:spPr>
          <a:xfrm>
            <a:off x="816666" y="4640181"/>
            <a:ext cx="393909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  <a:latin typeface="Avenir Book" panose="02000503020000020003" pitchFamily="2" charset="0"/>
              </a:rPr>
              <a:t>RG-</a:t>
            </a:r>
            <a:r>
              <a:rPr lang="fr-FR" sz="2000" b="1" dirty="0" err="1">
                <a:solidFill>
                  <a:srgbClr val="C00000"/>
                </a:solidFill>
                <a:latin typeface="Avenir Book" panose="02000503020000020003" pitchFamily="2" charset="0"/>
              </a:rPr>
              <a:t>improve</a:t>
            </a:r>
            <a:r>
              <a:rPr lang="fr-FR" dirty="0">
                <a:latin typeface="Avenir Book" panose="02000503020000020003" pitchFamily="2" charset="0"/>
              </a:rPr>
              <a:t> </a:t>
            </a:r>
            <a:r>
              <a:rPr lang="fr-FR" sz="2000" dirty="0">
                <a:latin typeface="Avenir Book" panose="02000503020000020003" pitchFamily="2" charset="0"/>
              </a:rPr>
              <a:t>the </a:t>
            </a:r>
            <a:r>
              <a:rPr lang="fr-FR" sz="2000" dirty="0" err="1">
                <a:latin typeface="Avenir Book" panose="02000503020000020003" pitchFamily="2" charset="0"/>
              </a:rPr>
              <a:t>scalar</a:t>
            </a:r>
            <a:r>
              <a:rPr lang="fr-FR" sz="2000" dirty="0">
                <a:latin typeface="Avenir Book" panose="02000503020000020003" pitchFamily="2" charset="0"/>
              </a:rPr>
              <a:t> </a:t>
            </a:r>
            <a:r>
              <a:rPr lang="fr-FR" sz="2000" dirty="0" err="1">
                <a:latin typeface="Avenir Book" panose="02000503020000020003" pitchFamily="2" charset="0"/>
              </a:rPr>
              <a:t>potential</a:t>
            </a:r>
            <a:r>
              <a:rPr lang="fr-FR" sz="2000" dirty="0">
                <a:latin typeface="Avenir Book" panose="02000503020000020003" pitchFamily="2" charset="0"/>
              </a:rPr>
              <a:t>: </a:t>
            </a:r>
            <a:endParaRPr lang="fr-US" dirty="0">
              <a:latin typeface="Avenir Book" panose="0200050302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14F0275D-76BC-F3FF-25E1-65E1B7F74EC5}"/>
                  </a:ext>
                </a:extLst>
              </p:cNvPr>
              <p:cNvSpPr txBox="1"/>
              <p:nvPr/>
            </p:nvSpPr>
            <p:spPr>
              <a:xfrm>
                <a:off x="4831848" y="4521078"/>
                <a:ext cx="1730217" cy="638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fr-FR" sz="20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fr-FR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sSub>
                        <m:sSub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fr-US" dirty="0"/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14F0275D-76BC-F3FF-25E1-65E1B7F74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848" y="4521078"/>
                <a:ext cx="1730217" cy="638316"/>
              </a:xfrm>
              <a:prstGeom prst="rect">
                <a:avLst/>
              </a:prstGeom>
              <a:blipFill>
                <a:blip r:embed="rId7"/>
                <a:stretch>
                  <a:fillRect l="-3650" t="-1961" r="-2920" b="-19608"/>
                </a:stretch>
              </a:blipFill>
            </p:spPr>
            <p:txBody>
              <a:bodyPr/>
              <a:lstStyle/>
              <a:p>
                <a:r>
                  <a:rPr lang="fr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lèche vers le bas 13">
            <a:extLst>
              <a:ext uri="{FF2B5EF4-FFF2-40B4-BE49-F238E27FC236}">
                <a16:creationId xmlns:a16="http://schemas.microsoft.com/office/drawing/2014/main" id="{6D6563DC-3655-F676-5388-0CD183A710CF}"/>
              </a:ext>
            </a:extLst>
          </p:cNvPr>
          <p:cNvSpPr/>
          <p:nvPr/>
        </p:nvSpPr>
        <p:spPr>
          <a:xfrm rot="16200000">
            <a:off x="6775168" y="4618751"/>
            <a:ext cx="568411" cy="46955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F4DA1077-D221-B883-8DD1-DC0EFFC61196}"/>
                  </a:ext>
                </a:extLst>
              </p:cNvPr>
              <p:cNvSpPr txBox="1"/>
              <p:nvPr/>
            </p:nvSpPr>
            <p:spPr>
              <a:xfrm>
                <a:off x="7556682" y="4521078"/>
                <a:ext cx="3520194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2000" dirty="0">
                    <a:latin typeface="Avenir Book" panose="02000503020000020003" pitchFamily="2" charset="0"/>
                  </a:rPr>
                  <a:t>Beta </a:t>
                </a:r>
                <a:r>
                  <a:rPr lang="fr-FR" sz="2000" dirty="0" err="1">
                    <a:latin typeface="Avenir Book" panose="02000503020000020003" pitchFamily="2" charset="0"/>
                  </a:rPr>
                  <a:t>functions</a:t>
                </a:r>
                <a:endParaRPr lang="fr-FR" sz="2000" dirty="0">
                  <a:latin typeface="Avenir Book" panose="02000503020000020003" pitchFamily="2" charset="0"/>
                </a:endParaRPr>
              </a:p>
              <a:p>
                <a:r>
                  <a:rPr lang="fr-FR" sz="2000" dirty="0">
                    <a:latin typeface="Avenir Book" panose="02000503020000020003" pitchFamily="2" charset="0"/>
                  </a:rPr>
                  <a:t>Running </a:t>
                </a:r>
                <a:r>
                  <a:rPr lang="fr-FR" sz="2000" dirty="0" err="1">
                    <a:latin typeface="Avenir Book" panose="02000503020000020003" pitchFamily="2" charset="0"/>
                  </a:rPr>
                  <a:t>couplings</a:t>
                </a:r>
                <a:r>
                  <a:rPr lang="fr-FR" sz="2000" dirty="0">
                    <a:solidFill>
                      <a:schemeClr val="tx1"/>
                    </a:solidFill>
                    <a:latin typeface="Avenir Book" panose="02000503020000020003" pitchFamily="2" charset="0"/>
                  </a:rPr>
                  <a:t>  e.g.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fr-F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fr-F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US" dirty="0">
                  <a:latin typeface="Avenir Book" panose="02000503020000020003" pitchFamily="2" charset="0"/>
                </a:endParaRPr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F4DA1077-D221-B883-8DD1-DC0EFFC61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682" y="4521078"/>
                <a:ext cx="3520194" cy="707886"/>
              </a:xfrm>
              <a:prstGeom prst="rect">
                <a:avLst/>
              </a:prstGeom>
              <a:blipFill>
                <a:blip r:embed="rId8"/>
                <a:stretch>
                  <a:fillRect l="-2158" t="-5357" b="-160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583956EB-6295-10C4-D577-4F7545E43D4D}"/>
                  </a:ext>
                </a:extLst>
              </p:cNvPr>
              <p:cNvSpPr txBox="1"/>
              <p:nvPr/>
            </p:nvSpPr>
            <p:spPr>
              <a:xfrm>
                <a:off x="1363615" y="6079377"/>
                <a:ext cx="8852744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2000" dirty="0">
                    <a:latin typeface="Avenir Book" panose="02000503020000020003" pitchFamily="2" charset="0"/>
                  </a:rPr>
                  <a:t>The RG-</a:t>
                </a:r>
                <a:r>
                  <a:rPr lang="fr-FR" sz="2000" dirty="0" err="1">
                    <a:latin typeface="Avenir Book" panose="02000503020000020003" pitchFamily="2" charset="0"/>
                  </a:rPr>
                  <a:t>improved</a:t>
                </a:r>
                <a:r>
                  <a:rPr lang="fr-FR" sz="2000" dirty="0">
                    <a:latin typeface="Avenir Book" panose="02000503020000020003" pitchFamily="2" charset="0"/>
                  </a:rPr>
                  <a:t> </a:t>
                </a:r>
                <a:r>
                  <a:rPr lang="fr-FR" sz="2000" dirty="0" err="1">
                    <a:latin typeface="Avenir Book" panose="02000503020000020003" pitchFamily="2" charset="0"/>
                  </a:rPr>
                  <a:t>potential</a:t>
                </a:r>
                <a:r>
                  <a:rPr lang="fr-FR" sz="2000" dirty="0">
                    <a:latin typeface="Avenir Book" panose="02000503020000020003" pitchFamily="2" charset="0"/>
                  </a:rPr>
                  <a:t> has </a:t>
                </a:r>
                <a:r>
                  <a:rPr lang="fr-FR" sz="2000" dirty="0">
                    <a:solidFill>
                      <a:srgbClr val="C00000"/>
                    </a:solidFill>
                    <a:latin typeface="Avenir Book" panose="02000503020000020003" pitchFamily="2" charset="0"/>
                  </a:rPr>
                  <a:t>minimal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fr-FR" sz="2000" dirty="0">
                    <a:solidFill>
                      <a:srgbClr val="C00000"/>
                    </a:solidFill>
                    <a:latin typeface="Avenir Book" panose="02000503020000020003" pitchFamily="2" charset="0"/>
                  </a:rPr>
                  <a:t> </a:t>
                </a:r>
                <a:r>
                  <a:rPr lang="fr-FR" sz="2000" dirty="0" err="1">
                    <a:solidFill>
                      <a:srgbClr val="C00000"/>
                    </a:solidFill>
                    <a:latin typeface="Avenir Book" panose="02000503020000020003" pitchFamily="2" charset="0"/>
                  </a:rPr>
                  <a:t>dependence</a:t>
                </a:r>
                <a:r>
                  <a:rPr lang="fr-FR" sz="2000" dirty="0">
                    <a:solidFill>
                      <a:srgbClr val="C00000"/>
                    </a:solidFill>
                    <a:latin typeface="Avenir Book" panose="02000503020000020003" pitchFamily="2" charset="0"/>
                  </a:rPr>
                  <a:t> </a:t>
                </a:r>
                <a:r>
                  <a:rPr lang="fr-FR" sz="2000" dirty="0">
                    <a:latin typeface="Avenir Book" panose="02000503020000020003" pitchFamily="2" charset="0"/>
                  </a:rPr>
                  <a:t>(up to </a:t>
                </a:r>
                <a:r>
                  <a:rPr lang="fr-FR" sz="2000" dirty="0" err="1">
                    <a:latin typeface="Avenir Book" panose="02000503020000020003" pitchFamily="2" charset="0"/>
                  </a:rPr>
                  <a:t>higher</a:t>
                </a:r>
                <a:r>
                  <a:rPr lang="fr-FR" sz="2000" dirty="0">
                    <a:latin typeface="Avenir Book" panose="02000503020000020003" pitchFamily="2" charset="0"/>
                  </a:rPr>
                  <a:t> </a:t>
                </a:r>
                <a:r>
                  <a:rPr lang="fr-FR" sz="2000" dirty="0" err="1">
                    <a:latin typeface="Avenir Book" panose="02000503020000020003" pitchFamily="2" charset="0"/>
                  </a:rPr>
                  <a:t>loops</a:t>
                </a:r>
                <a:r>
                  <a:rPr lang="fr-FR" sz="2000" dirty="0">
                    <a:latin typeface="Avenir Book" panose="02000503020000020003" pitchFamily="2" charset="0"/>
                  </a:rPr>
                  <a:t>) </a:t>
                </a:r>
                <a:endParaRPr lang="fr-US" dirty="0">
                  <a:latin typeface="Avenir Book" panose="02000503020000020003" pitchFamily="2" charset="0"/>
                </a:endParaRPr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583956EB-6295-10C4-D577-4F7545E43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615" y="6079377"/>
                <a:ext cx="8852744" cy="400110"/>
              </a:xfrm>
              <a:prstGeom prst="rect">
                <a:avLst/>
              </a:prstGeom>
              <a:blipFill>
                <a:blip r:embed="rId9"/>
                <a:stretch>
                  <a:fillRect l="-716" t="-6061" b="-242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931CB454-2D62-68B8-CD53-664343324467}"/>
              </a:ext>
            </a:extLst>
          </p:cNvPr>
          <p:cNvSpPr/>
          <p:nvPr/>
        </p:nvSpPr>
        <p:spPr>
          <a:xfrm>
            <a:off x="1264288" y="5906530"/>
            <a:ext cx="8952071" cy="71669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US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C3B0DBE8-878E-7796-D043-7AB0E635AC1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6843" b="4271"/>
          <a:stretch>
            <a:fillRect/>
          </a:stretch>
        </p:blipFill>
        <p:spPr>
          <a:xfrm>
            <a:off x="2672103" y="1819655"/>
            <a:ext cx="6743746" cy="2418714"/>
          </a:xfrm>
          <a:prstGeom prst="rect">
            <a:avLst/>
          </a:prstGeom>
        </p:spPr>
      </p:pic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46CDC60D-2558-EB17-37E2-8757E66F673E}"/>
              </a:ext>
            </a:extLst>
          </p:cNvPr>
          <p:cNvSpPr/>
          <p:nvPr/>
        </p:nvSpPr>
        <p:spPr>
          <a:xfrm>
            <a:off x="8971005" y="3669957"/>
            <a:ext cx="593125" cy="4077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US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2F65B6A9-2D08-0CAF-E8DB-05C87E70AF4B}"/>
              </a:ext>
            </a:extLst>
          </p:cNvPr>
          <p:cNvSpPr/>
          <p:nvPr/>
        </p:nvSpPr>
        <p:spPr>
          <a:xfrm>
            <a:off x="2672103" y="1832412"/>
            <a:ext cx="6892027" cy="251716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1020073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A34D0-5E1C-5F8E-19E5-AA3D367F3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3E41E1-278C-D4AB-0A8E-371B3FB891B0}"/>
              </a:ext>
            </a:extLst>
          </p:cNvPr>
          <p:cNvSpPr/>
          <p:nvPr/>
        </p:nvSpPr>
        <p:spPr>
          <a:xfrm>
            <a:off x="624208" y="353418"/>
            <a:ext cx="6398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Avenir Next LT Pro" panose="020B0604020202020204" pitchFamily="34" charset="0"/>
              </a:rPr>
              <a:t>Radiative corrections in Starobinsky</a:t>
            </a:r>
            <a:endParaRPr lang="fr-FR" sz="2800" b="1" dirty="0">
              <a:solidFill>
                <a:srgbClr val="C00000"/>
              </a:solidFill>
              <a:latin typeface="Avenir Next LT Pro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202D899-DABE-03CE-BD51-6F346CA7BA1E}"/>
              </a:ext>
            </a:extLst>
          </p:cNvPr>
          <p:cNvSpPr txBox="1"/>
          <p:nvPr/>
        </p:nvSpPr>
        <p:spPr>
          <a:xfrm>
            <a:off x="6372501" y="876638"/>
            <a:ext cx="60979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latin typeface="Avenir Book" panose="02000503020000020003" pitchFamily="2" charset="0"/>
              </a:rPr>
              <a:t> J. Ellis, </a:t>
            </a:r>
            <a:r>
              <a:rPr lang="fr-FR" sz="1600" dirty="0" err="1">
                <a:latin typeface="Avenir Book" panose="02000503020000020003" pitchFamily="2" charset="0"/>
              </a:rPr>
              <a:t>T</a:t>
            </a:r>
            <a:r>
              <a:rPr lang="fr-FR" sz="1600" dirty="0">
                <a:latin typeface="Avenir Book" panose="02000503020000020003" pitchFamily="2" charset="0"/>
              </a:rPr>
              <a:t>. </a:t>
            </a:r>
            <a:r>
              <a:rPr lang="fr-FR" sz="1600" dirty="0" err="1">
                <a:latin typeface="Avenir Book" panose="02000503020000020003" pitchFamily="2" charset="0"/>
              </a:rPr>
              <a:t>Gherghetta</a:t>
            </a:r>
            <a:r>
              <a:rPr lang="fr-FR" sz="1600" dirty="0">
                <a:latin typeface="Avenir Book" panose="02000503020000020003" pitchFamily="2" charset="0"/>
              </a:rPr>
              <a:t>, K. </a:t>
            </a:r>
            <a:r>
              <a:rPr lang="fr-FR" sz="1600" dirty="0" err="1">
                <a:latin typeface="Avenir Book" panose="02000503020000020003" pitchFamily="2" charset="0"/>
              </a:rPr>
              <a:t>Kaneta</a:t>
            </a:r>
            <a:r>
              <a:rPr lang="fr-FR" sz="1600" dirty="0">
                <a:latin typeface="Avenir Book" panose="02000503020000020003" pitchFamily="2" charset="0"/>
              </a:rPr>
              <a:t>, WK, K. Olive [2510.15137] </a:t>
            </a:r>
            <a:endParaRPr lang="fr-US" sz="1600" dirty="0">
              <a:latin typeface="Avenir Book" panose="02000503020000020003" pitchFamily="2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C3AD014-5413-EE61-DC39-C678A34B7FE8}"/>
              </a:ext>
            </a:extLst>
          </p:cNvPr>
          <p:cNvSpPr txBox="1"/>
          <p:nvPr/>
        </p:nvSpPr>
        <p:spPr>
          <a:xfrm>
            <a:off x="642478" y="2573386"/>
            <a:ext cx="2932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US" sz="2000" i="1" dirty="0">
                <a:latin typeface="Avenir Book" panose="02000503020000020003" pitchFamily="2" charset="0"/>
              </a:rPr>
              <a:t>(1) Inflaton self-coupling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EA41011E-8574-A641-8D57-FC0CE5CEDF3E}"/>
                  </a:ext>
                </a:extLst>
              </p:cNvPr>
              <p:cNvSpPr txBox="1"/>
              <p:nvPr/>
            </p:nvSpPr>
            <p:spPr>
              <a:xfrm>
                <a:off x="902501" y="3234604"/>
                <a:ext cx="549025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≃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fr-FR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fr-FR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fr-FR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US" dirty="0"/>
                  <a:t>    (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≃−12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US" dirty="0"/>
                  <a:t> </a:t>
                </a:r>
                <a:r>
                  <a:rPr lang="fr-US" dirty="0">
                    <a:latin typeface="Avenir Book" panose="02000503020000020003" pitchFamily="2" charset="0"/>
                  </a:rPr>
                  <a:t>during inflation)</a:t>
                </a: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EA41011E-8574-A641-8D57-FC0CE5CED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501" y="3234604"/>
                <a:ext cx="5490259" cy="276999"/>
              </a:xfrm>
              <a:prstGeom prst="rect">
                <a:avLst/>
              </a:prstGeom>
              <a:blipFill>
                <a:blip r:embed="rId2"/>
                <a:stretch>
                  <a:fillRect l="-1617" t="-21739" r="-231" b="-47826"/>
                </a:stretch>
              </a:blipFill>
            </p:spPr>
            <p:txBody>
              <a:bodyPr/>
              <a:lstStyle/>
              <a:p>
                <a:r>
                  <a:rPr lang="fr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4C3E5FA8-A7FC-C246-51D8-D490B5912131}"/>
                  </a:ext>
                </a:extLst>
              </p:cNvPr>
              <p:cNvSpPr txBox="1"/>
              <p:nvPr/>
            </p:nvSpPr>
            <p:spPr>
              <a:xfrm>
                <a:off x="902501" y="3707322"/>
                <a:ext cx="6196312" cy="627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≃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64</m:t>
                          </m:r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FR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fr-FR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e>
                                            <m:sup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 (</m:t>
                                          </m:r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d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p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func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fr-FR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fr-F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  <m:func>
                            <m:funcPr>
                              <m:ctrlPr>
                                <a:rPr lang="fr-F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fr-FR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fr-FR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fr-FR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p>
                                          <m:r>
                                            <a:rPr lang="fr-FR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fr-FR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(</m:t>
                                      </m:r>
                                      <m:r>
                                        <a:rPr lang="fr-FR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  <m:r>
                                        <a:rPr lang="fr-FR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fr-FR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lang="fr-FR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fr-US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4C3E5FA8-A7FC-C246-51D8-D490B5912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501" y="3707322"/>
                <a:ext cx="6196312" cy="627992"/>
              </a:xfrm>
              <a:prstGeom prst="rect">
                <a:avLst/>
              </a:prstGeom>
              <a:blipFill>
                <a:blip r:embed="rId3"/>
                <a:stretch>
                  <a:fillRect l="-409" t="-1961" b="-11765"/>
                </a:stretch>
              </a:blipFill>
            </p:spPr>
            <p:txBody>
              <a:bodyPr/>
              <a:lstStyle/>
              <a:p>
                <a:r>
                  <a:rPr lang="fr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30AD1A1C-AD42-FC42-E168-9D4264BEE1A1}"/>
                  </a:ext>
                </a:extLst>
              </p:cNvPr>
              <p:cNvSpPr txBox="1"/>
              <p:nvPr/>
            </p:nvSpPr>
            <p:spPr>
              <a:xfrm>
                <a:off x="2714346" y="1446241"/>
                <a:ext cx="6104813" cy="769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US" dirty="0">
                    <a:latin typeface="Avenir Book" panose="02000503020000020003" pitchFamily="2" charset="0"/>
                  </a:rPr>
                  <a:t>Tree-level potential: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unc>
                              <m:func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fr-FR" b="0" i="0" smtClean="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f>
                                          <m:fPr>
                                            <m:ctrlPr>
                                              <a:rPr lang="fr-F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fr-FR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num>
                                          <m:den>
                                            <m:r>
                                              <a:rPr lang="fr-FR" i="1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den>
                                        </m:f>
                                      </m:e>
                                    </m:rad>
                                    <m:f>
                                      <m:fPr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fr-F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i="1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b>
                                            <m:r>
                                              <a:rPr lang="fr-FR" i="1">
                                                <a:latin typeface="Cambria Math" panose="02040503050406030204" pitchFamily="18" charset="0"/>
                                              </a:rPr>
                                              <m:t>𝑃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d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fr-US" dirty="0">
                  <a:latin typeface="Avenir Book" panose="02000503020000020003" pitchFamily="2" charset="0"/>
                </a:endParaRP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30AD1A1C-AD42-FC42-E168-9D4264BEE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346" y="1446241"/>
                <a:ext cx="6104813" cy="769378"/>
              </a:xfrm>
              <a:prstGeom prst="rect">
                <a:avLst/>
              </a:prstGeom>
              <a:blipFill>
                <a:blip r:embed="rId4"/>
                <a:stretch>
                  <a:fillRect l="-830"/>
                </a:stretch>
              </a:blipFill>
            </p:spPr>
            <p:txBody>
              <a:bodyPr/>
              <a:lstStyle/>
              <a:p>
                <a:r>
                  <a:rPr lang="fr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6926669-AA3E-87CA-3EE9-7D00DEE8DA36}"/>
              </a:ext>
            </a:extLst>
          </p:cNvPr>
          <p:cNvSpPr/>
          <p:nvPr/>
        </p:nvSpPr>
        <p:spPr>
          <a:xfrm>
            <a:off x="2639028" y="1469391"/>
            <a:ext cx="6191706" cy="76937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US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9AA58402-7934-70E9-9C1A-A341E97BEFBA}"/>
              </a:ext>
            </a:extLst>
          </p:cNvPr>
          <p:cNvCxnSpPr>
            <a:cxnSpLocks/>
          </p:cNvCxnSpPr>
          <p:nvPr/>
        </p:nvCxnSpPr>
        <p:spPr>
          <a:xfrm>
            <a:off x="9022142" y="1854081"/>
            <a:ext cx="53083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FAAB5003-86F0-7938-E888-40D39B2F5DFB}"/>
                  </a:ext>
                </a:extLst>
              </p:cNvPr>
              <p:cNvSpPr txBox="1"/>
              <p:nvPr/>
            </p:nvSpPr>
            <p:spPr>
              <a:xfrm>
                <a:off x="9744380" y="1588591"/>
                <a:ext cx="1762662" cy="650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≃3</m:t>
                    </m:r>
                    <m:sSubSup>
                      <m:sSub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US" dirty="0">
                    <a:latin typeface="Avenir Book" panose="02000503020000020003" pitchFamily="2" charset="0"/>
                  </a:rPr>
                  <a:t>,</a:t>
                </a:r>
              </a:p>
              <a:p>
                <a:r>
                  <a:rPr lang="fr-US" dirty="0">
                    <a:latin typeface="Avenir Book" panose="02000503020000020003" pitchFamily="2" charset="0"/>
                  </a:rPr>
                  <a:t>during </a:t>
                </a:r>
                <a:r>
                  <a:rPr lang="fr-US" i="1" dirty="0">
                    <a:latin typeface="Avenir Book" panose="02000503020000020003" pitchFamily="2" charset="0"/>
                  </a:rPr>
                  <a:t>slow roll</a:t>
                </a: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FAAB5003-86F0-7938-E888-40D39B2F5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4380" y="1588591"/>
                <a:ext cx="1762662" cy="650178"/>
              </a:xfrm>
              <a:prstGeom prst="rect">
                <a:avLst/>
              </a:prstGeom>
              <a:blipFill>
                <a:blip r:embed="rId5"/>
                <a:stretch>
                  <a:fillRect l="-2857" t="-3846" r="-1429" b="-11538"/>
                </a:stretch>
              </a:blipFill>
            </p:spPr>
            <p:txBody>
              <a:bodyPr/>
              <a:lstStyle/>
              <a:p>
                <a:r>
                  <a:rPr lang="fr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7380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88C0BB-6CB5-3798-057C-565D1EC7420A}"/>
              </a:ext>
            </a:extLst>
          </p:cNvPr>
          <p:cNvSpPr/>
          <p:nvPr/>
        </p:nvSpPr>
        <p:spPr>
          <a:xfrm>
            <a:off x="624208" y="353418"/>
            <a:ext cx="6398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Avenir Next LT Pro" panose="020B0604020202020204" pitchFamily="34" charset="0"/>
              </a:rPr>
              <a:t>Radiative corrections in Starobinsky</a:t>
            </a:r>
            <a:endParaRPr lang="fr-FR" sz="2800" b="1" dirty="0">
              <a:solidFill>
                <a:srgbClr val="C00000"/>
              </a:solidFill>
              <a:latin typeface="Avenir Next LT Pro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8140BBB-5F3B-96F7-2743-9DA247267C81}"/>
              </a:ext>
            </a:extLst>
          </p:cNvPr>
          <p:cNvSpPr txBox="1"/>
          <p:nvPr/>
        </p:nvSpPr>
        <p:spPr>
          <a:xfrm>
            <a:off x="6372501" y="876638"/>
            <a:ext cx="60979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latin typeface="Avenir Book" panose="02000503020000020003" pitchFamily="2" charset="0"/>
              </a:rPr>
              <a:t> J. Ellis, </a:t>
            </a:r>
            <a:r>
              <a:rPr lang="fr-FR" sz="1600" dirty="0" err="1">
                <a:latin typeface="Avenir Book" panose="02000503020000020003" pitchFamily="2" charset="0"/>
              </a:rPr>
              <a:t>T</a:t>
            </a:r>
            <a:r>
              <a:rPr lang="fr-FR" sz="1600" dirty="0">
                <a:latin typeface="Avenir Book" panose="02000503020000020003" pitchFamily="2" charset="0"/>
              </a:rPr>
              <a:t>. </a:t>
            </a:r>
            <a:r>
              <a:rPr lang="fr-FR" sz="1600" dirty="0" err="1">
                <a:latin typeface="Avenir Book" panose="02000503020000020003" pitchFamily="2" charset="0"/>
              </a:rPr>
              <a:t>Gherghetta</a:t>
            </a:r>
            <a:r>
              <a:rPr lang="fr-FR" sz="1600" dirty="0">
                <a:latin typeface="Avenir Book" panose="02000503020000020003" pitchFamily="2" charset="0"/>
              </a:rPr>
              <a:t>, K. </a:t>
            </a:r>
            <a:r>
              <a:rPr lang="fr-FR" sz="1600" dirty="0" err="1">
                <a:latin typeface="Avenir Book" panose="02000503020000020003" pitchFamily="2" charset="0"/>
              </a:rPr>
              <a:t>Kaneta</a:t>
            </a:r>
            <a:r>
              <a:rPr lang="fr-FR" sz="1600" dirty="0">
                <a:latin typeface="Avenir Book" panose="02000503020000020003" pitchFamily="2" charset="0"/>
              </a:rPr>
              <a:t>, WK, K. Olive [2510.15137] </a:t>
            </a:r>
            <a:endParaRPr lang="fr-US" sz="1600" dirty="0">
              <a:latin typeface="Avenir Book" panose="02000503020000020003" pitchFamily="2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265C62D-D98D-45E1-7DEE-D5918C2A4182}"/>
              </a:ext>
            </a:extLst>
          </p:cNvPr>
          <p:cNvSpPr txBox="1"/>
          <p:nvPr/>
        </p:nvSpPr>
        <p:spPr>
          <a:xfrm>
            <a:off x="642478" y="2573386"/>
            <a:ext cx="2932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US" sz="2000" i="1" dirty="0">
                <a:latin typeface="Avenir Book" panose="02000503020000020003" pitchFamily="2" charset="0"/>
              </a:rPr>
              <a:t>(1) Inflaton self-coupling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DFAE5720-2F04-F743-A18A-40F39F06F9DA}"/>
                  </a:ext>
                </a:extLst>
              </p:cNvPr>
              <p:cNvSpPr txBox="1"/>
              <p:nvPr/>
            </p:nvSpPr>
            <p:spPr>
              <a:xfrm>
                <a:off x="902501" y="3234604"/>
                <a:ext cx="549025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≃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fr-FR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fr-FR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fr-FR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US" dirty="0"/>
                  <a:t>    (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≃−12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US" dirty="0"/>
                  <a:t> </a:t>
                </a:r>
                <a:r>
                  <a:rPr lang="fr-US" dirty="0">
                    <a:latin typeface="Avenir Book" panose="02000503020000020003" pitchFamily="2" charset="0"/>
                  </a:rPr>
                  <a:t>during inflation)</a:t>
                </a: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DFAE5720-2F04-F743-A18A-40F39F06F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501" y="3234604"/>
                <a:ext cx="5490259" cy="276999"/>
              </a:xfrm>
              <a:prstGeom prst="rect">
                <a:avLst/>
              </a:prstGeom>
              <a:blipFill>
                <a:blip r:embed="rId2"/>
                <a:stretch>
                  <a:fillRect l="-1617" t="-21739" r="-231" b="-47826"/>
                </a:stretch>
              </a:blipFill>
            </p:spPr>
            <p:txBody>
              <a:bodyPr/>
              <a:lstStyle/>
              <a:p>
                <a:r>
                  <a:rPr lang="fr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CD249244-8308-043E-8197-BA9351F86F73}"/>
                  </a:ext>
                </a:extLst>
              </p:cNvPr>
              <p:cNvSpPr txBox="1"/>
              <p:nvPr/>
            </p:nvSpPr>
            <p:spPr>
              <a:xfrm>
                <a:off x="902501" y="3707322"/>
                <a:ext cx="6196312" cy="627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≃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64</m:t>
                          </m:r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FR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fr-FR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e>
                                            <m:sup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 (</m:t>
                                          </m:r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d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p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func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fr-FR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fr-F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  <m:func>
                            <m:funcPr>
                              <m:ctrlPr>
                                <a:rPr lang="fr-F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fr-FR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fr-FR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fr-FR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p>
                                          <m:r>
                                            <a:rPr lang="fr-FR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fr-FR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(</m:t>
                                      </m:r>
                                      <m:r>
                                        <a:rPr lang="fr-FR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  <m:r>
                                        <a:rPr lang="fr-FR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fr-FR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lang="fr-FR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fr-US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CD249244-8308-043E-8197-BA9351F86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501" y="3707322"/>
                <a:ext cx="6196312" cy="627992"/>
              </a:xfrm>
              <a:prstGeom prst="rect">
                <a:avLst/>
              </a:prstGeom>
              <a:blipFill>
                <a:blip r:embed="rId3"/>
                <a:stretch>
                  <a:fillRect l="-409" t="-1961" b="-11765"/>
                </a:stretch>
              </a:blipFill>
            </p:spPr>
            <p:txBody>
              <a:bodyPr/>
              <a:lstStyle/>
              <a:p>
                <a:r>
                  <a:rPr lang="fr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EDE7D8A6-23B3-1BB9-741B-8F5E05547089}"/>
                  </a:ext>
                </a:extLst>
              </p:cNvPr>
              <p:cNvSpPr txBox="1"/>
              <p:nvPr/>
            </p:nvSpPr>
            <p:spPr>
              <a:xfrm>
                <a:off x="2714346" y="1446241"/>
                <a:ext cx="6104813" cy="769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US" dirty="0">
                    <a:latin typeface="Avenir Book" panose="02000503020000020003" pitchFamily="2" charset="0"/>
                  </a:rPr>
                  <a:t>Tree-level potential: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unc>
                              <m:func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fr-FR" b="0" i="0" smtClean="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f>
                                          <m:fPr>
                                            <m:ctrlPr>
                                              <a:rPr lang="fr-F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fr-FR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num>
                                          <m:den>
                                            <m:r>
                                              <a:rPr lang="fr-FR" i="1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den>
                                        </m:f>
                                      </m:e>
                                    </m:rad>
                                    <m:f>
                                      <m:fPr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fr-F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i="1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b>
                                            <m:r>
                                              <a:rPr lang="fr-FR" i="1">
                                                <a:latin typeface="Cambria Math" panose="02040503050406030204" pitchFamily="18" charset="0"/>
                                              </a:rPr>
                                              <m:t>𝑃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d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fr-US" dirty="0">
                  <a:latin typeface="Avenir Book" panose="02000503020000020003" pitchFamily="2" charset="0"/>
                </a:endParaRP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EDE7D8A6-23B3-1BB9-741B-8F5E05547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346" y="1446241"/>
                <a:ext cx="6104813" cy="769378"/>
              </a:xfrm>
              <a:prstGeom prst="rect">
                <a:avLst/>
              </a:prstGeom>
              <a:blipFill>
                <a:blip r:embed="rId4"/>
                <a:stretch>
                  <a:fillRect l="-830"/>
                </a:stretch>
              </a:blipFill>
            </p:spPr>
            <p:txBody>
              <a:bodyPr/>
              <a:lstStyle/>
              <a:p>
                <a:r>
                  <a:rPr lang="fr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70C897A-47ED-4227-F538-FF0333428DCC}"/>
              </a:ext>
            </a:extLst>
          </p:cNvPr>
          <p:cNvSpPr/>
          <p:nvPr/>
        </p:nvSpPr>
        <p:spPr>
          <a:xfrm>
            <a:off x="2639028" y="1469391"/>
            <a:ext cx="6191706" cy="76937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US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9365F7BC-01C5-DAF9-76E9-7A46001380E6}"/>
              </a:ext>
            </a:extLst>
          </p:cNvPr>
          <p:cNvCxnSpPr>
            <a:stCxn id="5" idx="3"/>
          </p:cNvCxnSpPr>
          <p:nvPr/>
        </p:nvCxnSpPr>
        <p:spPr>
          <a:xfrm flipV="1">
            <a:off x="6392760" y="3373103"/>
            <a:ext cx="1292830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8012CED8-6B70-489C-9251-AC680E0A3EFF}"/>
              </a:ext>
            </a:extLst>
          </p:cNvPr>
          <p:cNvSpPr txBox="1"/>
          <p:nvPr/>
        </p:nvSpPr>
        <p:spPr>
          <a:xfrm>
            <a:off x="7778187" y="3188437"/>
            <a:ext cx="4188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US" dirty="0">
                <a:latin typeface="Avenir Book" panose="02000503020000020003" pitchFamily="2" charset="0"/>
              </a:rPr>
              <a:t>Dominated by Hubble, during </a:t>
            </a:r>
            <a:r>
              <a:rPr lang="fr-US" i="1" dirty="0">
                <a:latin typeface="Avenir Book" panose="02000503020000020003" pitchFamily="2" charset="0"/>
              </a:rPr>
              <a:t>slow roll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F17AD7C4-0259-4917-D825-C2A5BE924AB6}"/>
              </a:ext>
            </a:extLst>
          </p:cNvPr>
          <p:cNvCxnSpPr>
            <a:cxnSpLocks/>
          </p:cNvCxnSpPr>
          <p:nvPr/>
        </p:nvCxnSpPr>
        <p:spPr>
          <a:xfrm>
            <a:off x="9022142" y="1854081"/>
            <a:ext cx="53083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D3C2CA01-CA28-64F7-4FEC-7837C29B6DCB}"/>
                  </a:ext>
                </a:extLst>
              </p:cNvPr>
              <p:cNvSpPr txBox="1"/>
              <p:nvPr/>
            </p:nvSpPr>
            <p:spPr>
              <a:xfrm>
                <a:off x="9744380" y="1588591"/>
                <a:ext cx="1762662" cy="650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≃3</m:t>
                    </m:r>
                    <m:sSubSup>
                      <m:sSub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US" dirty="0">
                    <a:latin typeface="Avenir Book" panose="02000503020000020003" pitchFamily="2" charset="0"/>
                  </a:rPr>
                  <a:t>,</a:t>
                </a:r>
              </a:p>
              <a:p>
                <a:r>
                  <a:rPr lang="fr-US" dirty="0">
                    <a:latin typeface="Avenir Book" panose="02000503020000020003" pitchFamily="2" charset="0"/>
                  </a:rPr>
                  <a:t>during </a:t>
                </a:r>
                <a:r>
                  <a:rPr lang="fr-US" i="1" dirty="0">
                    <a:latin typeface="Avenir Book" panose="02000503020000020003" pitchFamily="2" charset="0"/>
                  </a:rPr>
                  <a:t>slow roll</a:t>
                </a: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D3C2CA01-CA28-64F7-4FEC-7837C29B6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4380" y="1588591"/>
                <a:ext cx="1762662" cy="650178"/>
              </a:xfrm>
              <a:prstGeom prst="rect">
                <a:avLst/>
              </a:prstGeom>
              <a:blipFill>
                <a:blip r:embed="rId5"/>
                <a:stretch>
                  <a:fillRect l="-2857" t="-3846" r="-1429" b="-11538"/>
                </a:stretch>
              </a:blipFill>
            </p:spPr>
            <p:txBody>
              <a:bodyPr/>
              <a:lstStyle/>
              <a:p>
                <a:r>
                  <a:rPr lang="fr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02D4BEDB-E669-C6A0-6C80-9EDD64065E19}"/>
                  </a:ext>
                </a:extLst>
              </p:cNvPr>
              <p:cNvSpPr txBox="1"/>
              <p:nvPr/>
            </p:nvSpPr>
            <p:spPr>
              <a:xfrm>
                <a:off x="6392760" y="4455851"/>
                <a:ext cx="7604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fr-US" i="1" dirty="0">
                  <a:solidFill>
                    <a:srgbClr val="C00000"/>
                  </a:solidFill>
                  <a:latin typeface="Avenir Book" panose="02000503020000020003" pitchFamily="2" charset="0"/>
                </a:endParaRP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02D4BEDB-E669-C6A0-6C80-9EDD64065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760" y="4455851"/>
                <a:ext cx="7604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EF2E852B-6E51-515E-C55F-2E25256846E4}"/>
              </a:ext>
            </a:extLst>
          </p:cNvPr>
          <p:cNvCxnSpPr>
            <a:cxnSpLocks/>
          </p:cNvCxnSpPr>
          <p:nvPr/>
        </p:nvCxnSpPr>
        <p:spPr>
          <a:xfrm>
            <a:off x="6095999" y="4455851"/>
            <a:ext cx="343061" cy="1962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ccolade fermante 14">
            <a:extLst>
              <a:ext uri="{FF2B5EF4-FFF2-40B4-BE49-F238E27FC236}">
                <a16:creationId xmlns:a16="http://schemas.microsoft.com/office/drawing/2014/main" id="{CABEFCC3-EBB3-D06A-8E4E-53B90CFFF5B6}"/>
              </a:ext>
            </a:extLst>
          </p:cNvPr>
          <p:cNvSpPr/>
          <p:nvPr/>
        </p:nvSpPr>
        <p:spPr>
          <a:xfrm rot="5400000">
            <a:off x="6032238" y="3548612"/>
            <a:ext cx="127523" cy="1618972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4B431988-BBF5-826D-78BF-5ADFBA897D7E}"/>
                  </a:ext>
                </a:extLst>
              </p:cNvPr>
              <p:cNvSpPr txBox="1"/>
              <p:nvPr/>
            </p:nvSpPr>
            <p:spPr>
              <a:xfrm>
                <a:off x="3161769" y="4409881"/>
                <a:ext cx="7604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fr-US" i="1" dirty="0">
                  <a:solidFill>
                    <a:srgbClr val="C00000"/>
                  </a:solidFill>
                  <a:latin typeface="Avenir Book" panose="02000503020000020003" pitchFamily="2" charset="0"/>
                </a:endParaRP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4B431988-BBF5-826D-78BF-5ADFBA897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769" y="4409881"/>
                <a:ext cx="7604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CA076FA9-7E6E-ECAB-3B85-CF85FF2E1948}"/>
              </a:ext>
            </a:extLst>
          </p:cNvPr>
          <p:cNvCxnSpPr>
            <a:cxnSpLocks/>
          </p:cNvCxnSpPr>
          <p:nvPr/>
        </p:nvCxnSpPr>
        <p:spPr>
          <a:xfrm>
            <a:off x="2818708" y="4259977"/>
            <a:ext cx="343061" cy="1962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3D72C516-1A57-67D9-C379-681CA7F6C9C5}"/>
                  </a:ext>
                </a:extLst>
              </p:cNvPr>
              <p:cNvSpPr txBox="1"/>
              <p:nvPr/>
            </p:nvSpPr>
            <p:spPr>
              <a:xfrm>
                <a:off x="2564806" y="5388609"/>
                <a:ext cx="7536686" cy="984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fr-FR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fr-FR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fr-FR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)≪(</m:t>
                      </m:r>
                      <m:sSub>
                        <m:sSubPr>
                          <m:ctrlPr>
                            <a:rPr lang="fr-FR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sSubSup>
                        <m:sSubSupPr>
                          <m:ctrlPr>
                            <a:rPr lang="fr-F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  <m:sup>
                          <m:r>
                            <a:rPr lang="fr-F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fr-F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US" dirty="0"/>
              </a:p>
              <a:p>
                <a:endParaRPr lang="fr-US" dirty="0">
                  <a:latin typeface="Avenir Book" panose="02000503020000020003" pitchFamily="2" charset="0"/>
                </a:endParaRPr>
              </a:p>
              <a:p>
                <a:r>
                  <a:rPr lang="fr-US" sz="2000" dirty="0">
                    <a:latin typeface="Avenir Book" panose="02000503020000020003" pitchFamily="2" charset="0"/>
                  </a:rPr>
                  <a:t>The one-loop correction from inflaton self-coupling is </a:t>
                </a:r>
                <a:r>
                  <a:rPr lang="fr-US" sz="2000" b="1" i="1" dirty="0">
                    <a:latin typeface="Avenir Book" panose="02000503020000020003" pitchFamily="2" charset="0"/>
                  </a:rPr>
                  <a:t>negligible</a:t>
                </a:r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3D72C516-1A57-67D9-C379-681CA7F6C9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806" y="5388609"/>
                <a:ext cx="7536686" cy="984885"/>
              </a:xfrm>
              <a:prstGeom prst="rect">
                <a:avLst/>
              </a:prstGeom>
              <a:blipFill>
                <a:blip r:embed="rId8"/>
                <a:stretch>
                  <a:fillRect l="-1010" b="-10127"/>
                </a:stretch>
              </a:blipFill>
            </p:spPr>
            <p:txBody>
              <a:bodyPr/>
              <a:lstStyle/>
              <a:p>
                <a:r>
                  <a:rPr lang="fr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5F38AAAF-2EEA-DFD2-4285-0B7A73A673E1}"/>
              </a:ext>
            </a:extLst>
          </p:cNvPr>
          <p:cNvSpPr/>
          <p:nvPr/>
        </p:nvSpPr>
        <p:spPr>
          <a:xfrm>
            <a:off x="2277008" y="5150117"/>
            <a:ext cx="8055979" cy="142368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US"/>
          </a:p>
        </p:txBody>
      </p:sp>
      <p:pic>
        <p:nvPicPr>
          <p:cNvPr id="20" name="Picture 2" descr="🤏🏻 Pinching Hand: Light Skin Tone Emoji">
            <a:extLst>
              <a:ext uri="{FF2B5EF4-FFF2-40B4-BE49-F238E27FC236}">
                <a16:creationId xmlns:a16="http://schemas.microsoft.com/office/drawing/2014/main" id="{5C2FAFFC-8D85-C31B-2FEA-7072097B9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950" y="5473750"/>
            <a:ext cx="477213" cy="47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464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785525B9-029F-2C3E-DB52-F952E3D8F000}"/>
                  </a:ext>
                </a:extLst>
              </p:cNvPr>
              <p:cNvSpPr txBox="1"/>
              <p:nvPr/>
            </p:nvSpPr>
            <p:spPr>
              <a:xfrm>
                <a:off x="555012" y="488847"/>
                <a:ext cx="6822830" cy="407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US" sz="2000" i="1" dirty="0">
                    <a:latin typeface="Avenir Book" panose="02000503020000020003" pitchFamily="2" charset="0"/>
                  </a:rPr>
                  <a:t>(2) Yukawa coupling 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sSup>
                      <m:sSupPr>
                        <m:ctrlPr>
                          <a:rPr lang="fr-FR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fr-FR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p>
                        <m:r>
                          <a:rPr lang="fr-FR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fr-FR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fr-US" sz="2000" i="1" dirty="0">
                    <a:latin typeface="Avenir Book" panose="02000503020000020003" pitchFamily="2" charset="0"/>
                  </a:rPr>
                  <a:t>   (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US" sz="2000" i="1" dirty="0">
                    <a:latin typeface="Avenir Book" panose="02000503020000020003" pitchFamily="2" charset="0"/>
                  </a:rPr>
                  <a:t> is massless &amp; Majorana)</a:t>
                </a: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785525B9-029F-2C3E-DB52-F952E3D8F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12" y="488847"/>
                <a:ext cx="6822830" cy="407740"/>
              </a:xfrm>
              <a:prstGeom prst="rect">
                <a:avLst/>
              </a:prstGeom>
              <a:blipFill>
                <a:blip r:embed="rId2"/>
                <a:stretch>
                  <a:fillRect l="-929" t="-6061" b="-27273"/>
                </a:stretch>
              </a:blipFill>
            </p:spPr>
            <p:txBody>
              <a:bodyPr/>
              <a:lstStyle/>
              <a:p>
                <a:r>
                  <a:rPr lang="fr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>
            <a:extLst>
              <a:ext uri="{FF2B5EF4-FFF2-40B4-BE49-F238E27FC236}">
                <a16:creationId xmlns:a16="http://schemas.microsoft.com/office/drawing/2014/main" id="{A0E0CD2A-88D4-A282-B07C-D76037697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605" y="1274351"/>
            <a:ext cx="4451005" cy="294865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603A845-8AE8-B0CB-1520-FF8CEF8EAD90}"/>
              </a:ext>
            </a:extLst>
          </p:cNvPr>
          <p:cNvSpPr txBox="1"/>
          <p:nvPr/>
        </p:nvSpPr>
        <p:spPr>
          <a:xfrm>
            <a:off x="1320809" y="1999795"/>
            <a:ext cx="3313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US" dirty="0">
                <a:latin typeface="Comic Sans MS" panose="030F0902030302020204" pitchFamily="66" charset="0"/>
              </a:rPr>
              <a:t>Tree-level</a:t>
            </a:r>
          </a:p>
          <a:p>
            <a:pPr algn="ctr"/>
            <a:r>
              <a:rPr lang="fr-FR" dirty="0">
                <a:latin typeface="Comic Sans MS" panose="030F0902030302020204" pitchFamily="66" charset="0"/>
              </a:rPr>
              <a:t>v</a:t>
            </a:r>
            <a:r>
              <a:rPr lang="fr-US" dirty="0">
                <a:latin typeface="Comic Sans MS" panose="030F0902030302020204" pitchFamily="66" charset="0"/>
              </a:rPr>
              <a:t>s.</a:t>
            </a:r>
          </a:p>
          <a:p>
            <a:pPr algn="ctr"/>
            <a:r>
              <a:rPr lang="fr-US" dirty="0">
                <a:latin typeface="Comic Sans MS" panose="030F0902030302020204" pitchFamily="66" charset="0"/>
              </a:rPr>
              <a:t>One-loop corrected potential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CFCB6095-E95A-9BA8-8E22-85009271C289}"/>
                  </a:ext>
                </a:extLst>
              </p:cNvPr>
              <p:cNvSpPr txBox="1"/>
              <p:nvPr/>
            </p:nvSpPr>
            <p:spPr>
              <a:xfrm>
                <a:off x="10290089" y="2748676"/>
                <a:ext cx="150649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US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venir Book" panose="02000503020000020003" pitchFamily="2" charset="0"/>
                  </a:rPr>
                  <a:t> </a:t>
                </a:r>
                <a:r>
                  <a:rPr lang="fr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venir Book" panose="02000503020000020003" pitchFamily="2" charset="0"/>
                  </a:rPr>
                  <a:t>is the </a:t>
                </a:r>
                <a:r>
                  <a:rPr lang="fr-US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venir Book" panose="02000503020000020003" pitchFamily="2" charset="0"/>
                  </a:rPr>
                  <a:t>initial value </a:t>
                </a:r>
                <a:r>
                  <a:rPr lang="fr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venir Book" panose="02000503020000020003" pitchFamily="2" charset="0"/>
                  </a:rPr>
                  <a:t>of the running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fr-FR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venir Book" panose="02000503020000020003" pitchFamily="2" charset="0"/>
                  </a:rPr>
                  <a:t> </a:t>
                </a:r>
                <a:endParaRPr lang="fr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CFCB6095-E95A-9BA8-8E22-85009271C2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0089" y="2748676"/>
                <a:ext cx="1506494" cy="830997"/>
              </a:xfrm>
              <a:prstGeom prst="rect">
                <a:avLst/>
              </a:prstGeom>
              <a:blipFill>
                <a:blip r:embed="rId4"/>
                <a:stretch>
                  <a:fillRect r="-5042" b="-9091"/>
                </a:stretch>
              </a:blipFill>
            </p:spPr>
            <p:txBody>
              <a:bodyPr/>
              <a:lstStyle/>
              <a:p>
                <a:r>
                  <a:rPr lang="fr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7977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11D8F4C-799A-FB3A-62F1-975ABDE5F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4940" y="1374828"/>
            <a:ext cx="4851917" cy="310648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7635873B-B6B3-345A-83F7-37A815A26B37}"/>
                  </a:ext>
                </a:extLst>
              </p:cNvPr>
              <p:cNvSpPr txBox="1"/>
              <p:nvPr/>
            </p:nvSpPr>
            <p:spPr>
              <a:xfrm>
                <a:off x="4352438" y="4807851"/>
                <a:ext cx="2749214" cy="9251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US" b="1" dirty="0">
                    <a:solidFill>
                      <a:schemeClr val="accent1">
                        <a:lumMod val="75000"/>
                      </a:schemeClr>
                    </a:solidFill>
                    <a:latin typeface="Avenir Book" panose="02000503020000020003" pitchFamily="2" charset="0"/>
                  </a:rPr>
                  <a:t>Reheating temperature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𝑅𝐻</m:t>
                          </m:r>
                        </m:sub>
                      </m:sSub>
                      <m:sSubSup>
                        <m:sSub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𝑅𝐻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b="0" i="0" smtClean="0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US" dirty="0">
                  <a:latin typeface="Avenir Book" panose="02000503020000020003" pitchFamily="2" charset="0"/>
                </a:endParaRP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7635873B-B6B3-345A-83F7-37A815A26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438" y="4807851"/>
                <a:ext cx="2749214" cy="925190"/>
              </a:xfrm>
              <a:prstGeom prst="rect">
                <a:avLst/>
              </a:prstGeom>
              <a:blipFill>
                <a:blip r:embed="rId3"/>
                <a:stretch>
                  <a:fillRect t="-2703" b="-4054"/>
                </a:stretch>
              </a:blipFill>
            </p:spPr>
            <p:txBody>
              <a:bodyPr/>
              <a:lstStyle/>
              <a:p>
                <a:r>
                  <a:rPr lang="fr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3D87F59A-30FF-9F07-557B-D06E3621B6BE}"/>
                  </a:ext>
                </a:extLst>
              </p:cNvPr>
              <p:cNvSpPr txBox="1"/>
              <p:nvPr/>
            </p:nvSpPr>
            <p:spPr>
              <a:xfrm>
                <a:off x="511399" y="5422737"/>
                <a:ext cx="3564117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b="1" dirty="0">
                    <a:solidFill>
                      <a:schemeClr val="bg2">
                        <a:lumMod val="50000"/>
                      </a:schemeClr>
                    </a:solidFill>
                    <a:latin typeface="Avenir Book" panose="02000503020000020003" pitchFamily="2" charset="0"/>
                  </a:rPr>
                  <a:t>Planck:   </a:t>
                </a:r>
                <a:r>
                  <a:rPr lang="fr-FR" b="1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≤4.5×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endParaRPr lang="fr-FR" b="0" dirty="0"/>
              </a:p>
              <a:p>
                <a:endParaRPr lang="fr-FR" b="0" dirty="0">
                  <a:latin typeface="Avenir Book" panose="02000503020000020003" pitchFamily="2" charset="0"/>
                </a:endParaRPr>
              </a:p>
              <a:p>
                <a:r>
                  <a:rPr lang="fr-FR" b="1" dirty="0">
                    <a:solidFill>
                      <a:schemeClr val="accent4">
                        <a:lumMod val="75000"/>
                      </a:schemeClr>
                    </a:solidFill>
                    <a:latin typeface="Avenir Book" panose="02000503020000020003" pitchFamily="2" charset="0"/>
                  </a:rPr>
                  <a:t>ACT:</a:t>
                </a:r>
                <a:r>
                  <a:rPr lang="fr-FR" b="1" dirty="0">
                    <a:solidFill>
                      <a:schemeClr val="accent4">
                        <a:lumMod val="75000"/>
                      </a:schemeClr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3.8×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≤5.6×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endParaRPr lang="fr-US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3D87F59A-30FF-9F07-557B-D06E3621B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399" y="5422737"/>
                <a:ext cx="3564117" cy="830997"/>
              </a:xfrm>
              <a:prstGeom prst="rect">
                <a:avLst/>
              </a:prstGeom>
              <a:blipFill>
                <a:blip r:embed="rId4"/>
                <a:stretch>
                  <a:fillRect l="-4255" t="-7576" r="-355" b="-16667"/>
                </a:stretch>
              </a:blipFill>
            </p:spPr>
            <p:txBody>
              <a:bodyPr/>
              <a:lstStyle/>
              <a:p>
                <a:r>
                  <a:rPr lang="fr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D509DD59-8F64-3479-8487-287171D6BD9C}"/>
              </a:ext>
            </a:extLst>
          </p:cNvPr>
          <p:cNvSpPr/>
          <p:nvPr/>
        </p:nvSpPr>
        <p:spPr>
          <a:xfrm>
            <a:off x="381967" y="5270446"/>
            <a:ext cx="3693550" cy="1118779"/>
          </a:xfrm>
          <a:prstGeom prst="round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US"/>
          </a:p>
        </p:txBody>
      </p:sp>
      <p:sp>
        <p:nvSpPr>
          <p:cNvPr id="6" name="Flèche vers la droite 5">
            <a:extLst>
              <a:ext uri="{FF2B5EF4-FFF2-40B4-BE49-F238E27FC236}">
                <a16:creationId xmlns:a16="http://schemas.microsoft.com/office/drawing/2014/main" id="{6D1CF8A9-E897-B587-2142-1AF42AB6401D}"/>
              </a:ext>
            </a:extLst>
          </p:cNvPr>
          <p:cNvSpPr/>
          <p:nvPr/>
        </p:nvSpPr>
        <p:spPr>
          <a:xfrm>
            <a:off x="4352439" y="5733041"/>
            <a:ext cx="2933537" cy="204772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00868917-71D3-E63E-F690-F73531181212}"/>
                  </a:ext>
                </a:extLst>
              </p:cNvPr>
              <p:cNvSpPr txBox="1"/>
              <p:nvPr/>
            </p:nvSpPr>
            <p:spPr>
              <a:xfrm>
                <a:off x="7690332" y="5422737"/>
                <a:ext cx="415838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b="1" dirty="0">
                    <a:solidFill>
                      <a:schemeClr val="bg2">
                        <a:lumMod val="50000"/>
                      </a:schemeClr>
                    </a:solidFill>
                    <a:latin typeface="Avenir Book" panose="02000503020000020003" pitchFamily="2" charset="0"/>
                  </a:rPr>
                  <a:t>Planck:   </a:t>
                </a:r>
                <a:r>
                  <a:rPr lang="fr-FR" b="1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𝑅𝐻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≤2×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endParaRPr lang="fr-FR" b="0" dirty="0"/>
              </a:p>
              <a:p>
                <a:endParaRPr lang="fr-FR" b="0" dirty="0">
                  <a:latin typeface="Avenir Book" panose="02000503020000020003" pitchFamily="2" charset="0"/>
                </a:endParaRPr>
              </a:p>
              <a:p>
                <a:r>
                  <a:rPr lang="fr-FR" b="1" dirty="0">
                    <a:solidFill>
                      <a:schemeClr val="accent4">
                        <a:lumMod val="75000"/>
                      </a:schemeClr>
                    </a:solidFill>
                    <a:latin typeface="Avenir Book" panose="02000503020000020003" pitchFamily="2" charset="0"/>
                  </a:rPr>
                  <a:t>ACT:</a:t>
                </a:r>
                <a:r>
                  <a:rPr lang="fr-FR" b="1" dirty="0">
                    <a:solidFill>
                      <a:schemeClr val="accent4">
                        <a:lumMod val="75000"/>
                      </a:schemeClr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1.7×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𝑅𝐻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2.8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endParaRPr lang="fr-US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00868917-71D3-E63E-F690-F73531181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0332" y="5422737"/>
                <a:ext cx="4158382" cy="830997"/>
              </a:xfrm>
              <a:prstGeom prst="rect">
                <a:avLst/>
              </a:prstGeom>
              <a:blipFill>
                <a:blip r:embed="rId5"/>
                <a:stretch>
                  <a:fillRect l="-3343" t="-7576" b="-16667"/>
                </a:stretch>
              </a:blipFill>
            </p:spPr>
            <p:txBody>
              <a:bodyPr/>
              <a:lstStyle/>
              <a:p>
                <a:r>
                  <a:rPr lang="fr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212483A-FDF9-953E-2ED4-7316422225F1}"/>
              </a:ext>
            </a:extLst>
          </p:cNvPr>
          <p:cNvSpPr/>
          <p:nvPr/>
        </p:nvSpPr>
        <p:spPr>
          <a:xfrm>
            <a:off x="7560899" y="5270446"/>
            <a:ext cx="4287815" cy="1118779"/>
          </a:xfrm>
          <a:prstGeom prst="round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3C839A5F-AEA1-AED9-B04F-BA1030B86EC3}"/>
                  </a:ext>
                </a:extLst>
              </p:cNvPr>
              <p:cNvSpPr txBox="1"/>
              <p:nvPr/>
            </p:nvSpPr>
            <p:spPr>
              <a:xfrm>
                <a:off x="555012" y="488847"/>
                <a:ext cx="6822830" cy="407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US" sz="2000" i="1" dirty="0">
                    <a:latin typeface="Avenir Book" panose="02000503020000020003" pitchFamily="2" charset="0"/>
                  </a:rPr>
                  <a:t>(2) Yukawa coupling 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sSup>
                      <m:sSupPr>
                        <m:ctrlPr>
                          <a:rPr lang="fr-FR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fr-FR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p>
                        <m:r>
                          <a:rPr lang="fr-FR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fr-FR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fr-US" sz="2000" i="1" dirty="0">
                    <a:latin typeface="Avenir Book" panose="02000503020000020003" pitchFamily="2" charset="0"/>
                  </a:rPr>
                  <a:t>   (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US" sz="2000" i="1" dirty="0">
                    <a:latin typeface="Avenir Book" panose="02000503020000020003" pitchFamily="2" charset="0"/>
                  </a:rPr>
                  <a:t> is massless &amp; Majorana)</a:t>
                </a: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3C839A5F-AEA1-AED9-B04F-BA1030B86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12" y="488847"/>
                <a:ext cx="6822830" cy="407740"/>
              </a:xfrm>
              <a:prstGeom prst="rect">
                <a:avLst/>
              </a:prstGeom>
              <a:blipFill>
                <a:blip r:embed="rId6"/>
                <a:stretch>
                  <a:fillRect l="-929" t="-6061" b="-27273"/>
                </a:stretch>
              </a:blipFill>
            </p:spPr>
            <p:txBody>
              <a:bodyPr/>
              <a:lstStyle/>
              <a:p>
                <a:r>
                  <a:rPr lang="fr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>
            <a:extLst>
              <a:ext uri="{FF2B5EF4-FFF2-40B4-BE49-F238E27FC236}">
                <a16:creationId xmlns:a16="http://schemas.microsoft.com/office/drawing/2014/main" id="{A5C970B3-2692-9737-CDA1-C782644D7656}"/>
              </a:ext>
            </a:extLst>
          </p:cNvPr>
          <p:cNvSpPr txBox="1"/>
          <p:nvPr/>
        </p:nvSpPr>
        <p:spPr>
          <a:xfrm>
            <a:off x="1625283" y="2036611"/>
            <a:ext cx="208101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err="1">
                <a:latin typeface="Comic Sans MS" panose="030F0902030302020204" pitchFamily="66" charset="0"/>
              </a:rPr>
              <a:t>Constraint</a:t>
            </a:r>
            <a:r>
              <a:rPr lang="fr-FR" sz="2000" dirty="0">
                <a:latin typeface="Comic Sans MS" panose="030F0902030302020204" pitchFamily="66" charset="0"/>
              </a:rPr>
              <a:t> on n</a:t>
            </a:r>
            <a:r>
              <a:rPr lang="fr-FR" sz="1400" dirty="0">
                <a:latin typeface="Comic Sans MS" panose="030F0902030302020204" pitchFamily="66" charset="0"/>
              </a:rPr>
              <a:t>s</a:t>
            </a:r>
            <a:endParaRPr lang="fr-FR" sz="2000" dirty="0">
              <a:latin typeface="Comic Sans MS" panose="030F0902030302020204" pitchFamily="66" charset="0"/>
            </a:endParaRPr>
          </a:p>
          <a:p>
            <a:pPr algn="ctr"/>
            <a:r>
              <a:rPr lang="fr-US" sz="2000" dirty="0">
                <a:latin typeface="Comic Sans MS" panose="030F0902030302020204" pitchFamily="66" charset="0"/>
              </a:rPr>
              <a:t>||</a:t>
            </a:r>
          </a:p>
          <a:p>
            <a:pPr algn="ctr"/>
            <a:r>
              <a:rPr lang="fr-US" sz="2000" dirty="0">
                <a:latin typeface="Comic Sans MS" panose="030F0902030302020204" pitchFamily="66" charset="0"/>
              </a:rPr>
              <a:t>Bound on y</a:t>
            </a:r>
          </a:p>
          <a:p>
            <a:pPr algn="ctr"/>
            <a:r>
              <a:rPr lang="fr-US" sz="2000" dirty="0">
                <a:latin typeface="Comic Sans MS" panose="030F0902030302020204" pitchFamily="66" charset="0"/>
              </a:rPr>
              <a:t>||</a:t>
            </a:r>
          </a:p>
          <a:p>
            <a:pPr algn="ctr"/>
            <a:r>
              <a:rPr lang="fr-US" sz="2000" dirty="0">
                <a:latin typeface="Comic Sans MS" panose="030F0902030302020204" pitchFamily="66" charset="0"/>
              </a:rPr>
              <a:t>Bound on T</a:t>
            </a:r>
            <a:r>
              <a:rPr lang="fr-US" sz="1400" dirty="0">
                <a:latin typeface="Comic Sans MS" panose="030F0902030302020204" pitchFamily="66" charset="0"/>
              </a:rPr>
              <a:t>RH</a:t>
            </a:r>
            <a:endParaRPr lang="fr-US" dirty="0">
              <a:latin typeface="Comic Sans MS" panose="030F0902030302020204" pitchFamily="66" charset="0"/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0503B96E-6766-7DC8-EEC0-7B64EE05FD29}"/>
              </a:ext>
            </a:extLst>
          </p:cNvPr>
          <p:cNvCxnSpPr>
            <a:cxnSpLocks/>
          </p:cNvCxnSpPr>
          <p:nvPr/>
        </p:nvCxnSpPr>
        <p:spPr>
          <a:xfrm>
            <a:off x="6526756" y="2515593"/>
            <a:ext cx="0" cy="648183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1E1D09B3-21B7-871E-4949-9833B3E25229}"/>
                  </a:ext>
                </a:extLst>
              </p:cNvPr>
              <p:cNvSpPr txBox="1"/>
              <p:nvPr/>
            </p:nvSpPr>
            <p:spPr>
              <a:xfrm>
                <a:off x="6590673" y="2626412"/>
                <a:ext cx="48571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±2</m:t>
                      </m:r>
                      <m:r>
                        <m:rPr>
                          <m:sty m:val="p"/>
                        </m:rPr>
                        <a:rPr lang="fr-FR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fr-FR" b="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1E1D09B3-21B7-871E-4949-9833B3E25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673" y="2626412"/>
                <a:ext cx="485710" cy="276999"/>
              </a:xfrm>
              <a:prstGeom prst="rect">
                <a:avLst/>
              </a:prstGeom>
              <a:blipFill>
                <a:blip r:embed="rId7"/>
                <a:stretch>
                  <a:fillRect l="-10000" r="-10000" b="-21739"/>
                </a:stretch>
              </a:blipFill>
            </p:spPr>
            <p:txBody>
              <a:bodyPr/>
              <a:lstStyle/>
              <a:p>
                <a:r>
                  <a:rPr lang="fr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6C6778F7-CB06-DE43-1222-240629143181}"/>
              </a:ext>
            </a:extLst>
          </p:cNvPr>
          <p:cNvCxnSpPr>
            <a:cxnSpLocks/>
          </p:cNvCxnSpPr>
          <p:nvPr/>
        </p:nvCxnSpPr>
        <p:spPr>
          <a:xfrm>
            <a:off x="9005668" y="2925633"/>
            <a:ext cx="0" cy="91440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1C9022A4-2BE2-19F8-3EEC-941FFD7E6203}"/>
                  </a:ext>
                </a:extLst>
              </p:cNvPr>
              <p:cNvSpPr txBox="1"/>
              <p:nvPr/>
            </p:nvSpPr>
            <p:spPr>
              <a:xfrm>
                <a:off x="9069585" y="3082751"/>
                <a:ext cx="48571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±2</m:t>
                      </m:r>
                      <m:r>
                        <m:rPr>
                          <m:sty m:val="p"/>
                        </m:rPr>
                        <a:rPr lang="fr-FR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fr-FR" b="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1C9022A4-2BE2-19F8-3EEC-941FFD7E6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9585" y="3082751"/>
                <a:ext cx="485710" cy="276999"/>
              </a:xfrm>
              <a:prstGeom prst="rect">
                <a:avLst/>
              </a:prstGeom>
              <a:blipFill>
                <a:blip r:embed="rId8"/>
                <a:stretch>
                  <a:fillRect l="-15385" r="-10256" b="-17391"/>
                </a:stretch>
              </a:blipFill>
            </p:spPr>
            <p:txBody>
              <a:bodyPr/>
              <a:lstStyle/>
              <a:p>
                <a:r>
                  <a:rPr lang="fr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0800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30D45-0BC9-5DAC-B32E-F70081304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4FA87166-ADC8-C34D-F856-68D2B928C3AC}"/>
                  </a:ext>
                </a:extLst>
              </p:cNvPr>
              <p:cNvSpPr txBox="1"/>
              <p:nvPr/>
            </p:nvSpPr>
            <p:spPr>
              <a:xfrm>
                <a:off x="626105" y="311786"/>
                <a:ext cx="7602017" cy="4394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US" sz="2000" i="1" dirty="0">
                    <a:latin typeface="Avenir Book" panose="02000503020000020003" pitchFamily="2" charset="0"/>
                  </a:rPr>
                  <a:t>(3) Yukawa coupling with massive fermion  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sSup>
                      <m:sSupPr>
                        <m:ctrlPr>
                          <a:rPr lang="fr-FR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fr-FR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p>
                        <m:r>
                          <a:rPr lang="fr-FR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fr-FR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fr-FR" sz="20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fr-FR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sSup>
                      <m:sSupPr>
                        <m:ctrlP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fr-FR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p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fr-FR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fr-US" sz="2000" i="1" dirty="0">
                    <a:latin typeface="Avenir Book" panose="02000503020000020003" pitchFamily="2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4FA87166-ADC8-C34D-F856-68D2B928C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05" y="311786"/>
                <a:ext cx="7602017" cy="439479"/>
              </a:xfrm>
              <a:prstGeom prst="rect">
                <a:avLst/>
              </a:prstGeom>
              <a:blipFill>
                <a:blip r:embed="rId2"/>
                <a:stretch>
                  <a:fillRect l="-835" b="-19444"/>
                </a:stretch>
              </a:blipFill>
            </p:spPr>
            <p:txBody>
              <a:bodyPr/>
              <a:lstStyle/>
              <a:p>
                <a:r>
                  <a:rPr lang="fr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>
            <a:extLst>
              <a:ext uri="{FF2B5EF4-FFF2-40B4-BE49-F238E27FC236}">
                <a16:creationId xmlns:a16="http://schemas.microsoft.com/office/drawing/2014/main" id="{2109453B-F6C5-A8DA-4836-0C11CDEB4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315" y="1076802"/>
            <a:ext cx="5536617" cy="358779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EA63961-83A8-8143-ACD1-332B99DAD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620" y="952628"/>
            <a:ext cx="6070380" cy="38361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52E847FA-BE75-3BCD-DBEC-7FF649C6378A}"/>
                  </a:ext>
                </a:extLst>
              </p:cNvPr>
              <p:cNvSpPr txBox="1"/>
              <p:nvPr/>
            </p:nvSpPr>
            <p:spPr>
              <a:xfrm>
                <a:off x="2933607" y="4904035"/>
                <a:ext cx="5838650" cy="1532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fr-US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</a:t>
                </a:r>
                <a:r>
                  <a:rPr lang="fr-US" dirty="0">
                    <a:latin typeface="Comic Sans MS" panose="030F0902030302020204" pitchFamily="66" charset="0"/>
                  </a:rPr>
                  <a:t>constrains the </a:t>
                </a:r>
                <a:r>
                  <a:rPr lang="fr-US" dirty="0">
                    <a:solidFill>
                      <a:schemeClr val="accent1">
                        <a:lumMod val="75000"/>
                      </a:schemeClr>
                    </a:solidFill>
                    <a:latin typeface="Comic Sans MS" panose="030F0902030302020204" pitchFamily="66" charset="0"/>
                  </a:rPr>
                  <a:t>Yukawa coupling</a:t>
                </a:r>
                <a:r>
                  <a:rPr lang="fr-US" dirty="0">
                    <a:latin typeface="Comic Sans MS" panose="030F0902030302020204" pitchFamily="66" charset="0"/>
                  </a:rPr>
                  <a:t> and the </a:t>
                </a:r>
                <a:r>
                  <a:rPr lang="fr-US" dirty="0">
                    <a:solidFill>
                      <a:schemeClr val="accent1">
                        <a:lumMod val="75000"/>
                      </a:schemeClr>
                    </a:solidFill>
                    <a:latin typeface="Comic Sans MS" panose="030F0902030302020204" pitchFamily="66" charset="0"/>
                  </a:rPr>
                  <a:t>bare mass</a:t>
                </a:r>
              </a:p>
              <a:p>
                <a:endParaRPr lang="fr-US" dirty="0">
                  <a:latin typeface="Avenir Book" panose="02000503020000020003" pitchFamily="2" charset="0"/>
                </a:endParaRPr>
              </a:p>
              <a:p>
                <a:r>
                  <a:rPr lang="fr-US" dirty="0">
                    <a:latin typeface="Avenir Book" panose="02000503020000020003" pitchFamily="2" charset="0"/>
                  </a:rPr>
                  <a:t>e.g. For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≃0.0002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fr-US" dirty="0">
                  <a:latin typeface="Avenir Book" panose="02000503020000020003" pitchFamily="2" charset="0"/>
                </a:endParaRPr>
              </a:p>
              <a:p>
                <a:pPr algn="r"/>
                <a:r>
                  <a:rPr lang="fr-US" dirty="0">
                    <a:latin typeface="Avenir Book" panose="02000503020000020003" pitchFamily="2" charset="0"/>
                  </a:rPr>
                  <a:t>Planck implies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≲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sup>
                        </m:sSup>
                      </m:e>
                    </m:d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fr-US" dirty="0">
                    <a:latin typeface="Avenir Book" panose="02000503020000020003" pitchFamily="2" charset="0"/>
                  </a:rPr>
                  <a:t> </a:t>
                </a:r>
              </a:p>
              <a:p>
                <a:pPr algn="r"/>
                <a:r>
                  <a:rPr lang="fr-US" dirty="0">
                    <a:latin typeface="Avenir Book" panose="02000503020000020003" pitchFamily="2" charset="0"/>
                  </a:rPr>
                  <a:t>ACT implies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≃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16</m:t>
                            </m:r>
                          </m:sup>
                        </m:sSup>
                      </m:e>
                    </m:d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fr-US" dirty="0">
                    <a:latin typeface="Avenir Book" panose="02000503020000020003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52E847FA-BE75-3BCD-DBEC-7FF649C63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607" y="4904035"/>
                <a:ext cx="5838650" cy="1532856"/>
              </a:xfrm>
              <a:prstGeom prst="rect">
                <a:avLst/>
              </a:prstGeom>
              <a:blipFill>
                <a:blip r:embed="rId5"/>
                <a:stretch>
                  <a:fillRect l="-651" t="-820" b="-4918"/>
                </a:stretch>
              </a:blipFill>
            </p:spPr>
            <p:txBody>
              <a:bodyPr/>
              <a:lstStyle/>
              <a:p>
                <a:r>
                  <a:rPr lang="fr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8302F826-AC17-033A-2018-602CF945D850}"/>
                  </a:ext>
                </a:extLst>
              </p14:cNvPr>
              <p14:cNvContentPartPr/>
              <p14:nvPr/>
            </p14:nvContentPartPr>
            <p14:xfrm>
              <a:off x="2787533" y="4834677"/>
              <a:ext cx="5980680" cy="51804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8302F826-AC17-033A-2018-602CF945D85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51893" y="4618677"/>
                <a:ext cx="6052320" cy="94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1385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C056C-037D-C009-F7AC-8A7FFC509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9A4CE477-3885-E93B-DB2E-F7DE889B155F}"/>
                  </a:ext>
                </a:extLst>
              </p:cNvPr>
              <p:cNvSpPr txBox="1"/>
              <p:nvPr/>
            </p:nvSpPr>
            <p:spPr>
              <a:xfrm>
                <a:off x="626105" y="311786"/>
                <a:ext cx="7602017" cy="4394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US" sz="2000" i="1" dirty="0">
                    <a:latin typeface="Avenir Book" panose="02000503020000020003" pitchFamily="2" charset="0"/>
                  </a:rPr>
                  <a:t>(3) Yukawa coupling with massive fermion  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sSup>
                      <m:sSupPr>
                        <m:ctrlPr>
                          <a:rPr lang="fr-FR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fr-FR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p>
                        <m:r>
                          <a:rPr lang="fr-FR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fr-FR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fr-FR" sz="20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fr-FR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sSup>
                      <m:sSupPr>
                        <m:ctrlP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fr-FR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p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fr-FR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fr-US" sz="2000" i="1" dirty="0">
                    <a:latin typeface="Avenir Book" panose="02000503020000020003" pitchFamily="2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4FA87166-ADC8-C34D-F856-68D2B928C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05" y="311786"/>
                <a:ext cx="7602017" cy="439479"/>
              </a:xfrm>
              <a:prstGeom prst="rect">
                <a:avLst/>
              </a:prstGeom>
              <a:blipFill>
                <a:blip r:embed="rId2"/>
                <a:stretch>
                  <a:fillRect l="-835" b="-19444"/>
                </a:stretch>
              </a:blipFill>
            </p:spPr>
            <p:txBody>
              <a:bodyPr/>
              <a:lstStyle/>
              <a:p>
                <a:r>
                  <a:rPr lang="fr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>
            <a:extLst>
              <a:ext uri="{FF2B5EF4-FFF2-40B4-BE49-F238E27FC236}">
                <a16:creationId xmlns:a16="http://schemas.microsoft.com/office/drawing/2014/main" id="{81E453ED-9619-7FDD-2A11-4152C3225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315" y="1076802"/>
            <a:ext cx="5536617" cy="358779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E4E4003-EC84-2CE5-F38D-378E56E563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620" y="952628"/>
            <a:ext cx="6070380" cy="38361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12C9A260-AE13-9593-8898-4C2D8355966D}"/>
                  </a:ext>
                </a:extLst>
              </p:cNvPr>
              <p:cNvSpPr txBox="1"/>
              <p:nvPr/>
            </p:nvSpPr>
            <p:spPr>
              <a:xfrm>
                <a:off x="2933607" y="4904035"/>
                <a:ext cx="5838650" cy="1532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fr-US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</a:t>
                </a:r>
                <a:r>
                  <a:rPr lang="fr-US" dirty="0">
                    <a:latin typeface="Comic Sans MS" panose="030F0902030302020204" pitchFamily="66" charset="0"/>
                  </a:rPr>
                  <a:t>constrains the </a:t>
                </a:r>
                <a:r>
                  <a:rPr lang="fr-US" dirty="0">
                    <a:solidFill>
                      <a:schemeClr val="accent1">
                        <a:lumMod val="75000"/>
                      </a:schemeClr>
                    </a:solidFill>
                    <a:latin typeface="Comic Sans MS" panose="030F0902030302020204" pitchFamily="66" charset="0"/>
                  </a:rPr>
                  <a:t>Yukawa coupling</a:t>
                </a:r>
                <a:r>
                  <a:rPr lang="fr-US" dirty="0">
                    <a:latin typeface="Comic Sans MS" panose="030F0902030302020204" pitchFamily="66" charset="0"/>
                  </a:rPr>
                  <a:t> and the </a:t>
                </a:r>
                <a:r>
                  <a:rPr lang="fr-US" dirty="0">
                    <a:solidFill>
                      <a:schemeClr val="accent1">
                        <a:lumMod val="75000"/>
                      </a:schemeClr>
                    </a:solidFill>
                    <a:latin typeface="Comic Sans MS" panose="030F0902030302020204" pitchFamily="66" charset="0"/>
                  </a:rPr>
                  <a:t>bare mass</a:t>
                </a:r>
              </a:p>
              <a:p>
                <a:endParaRPr lang="fr-US" dirty="0">
                  <a:latin typeface="Avenir Book" panose="02000503020000020003" pitchFamily="2" charset="0"/>
                </a:endParaRPr>
              </a:p>
              <a:p>
                <a:r>
                  <a:rPr lang="fr-US" dirty="0">
                    <a:latin typeface="Avenir Book" panose="02000503020000020003" pitchFamily="2" charset="0"/>
                  </a:rPr>
                  <a:t>e.g. For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≃0.0002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fr-US" dirty="0">
                  <a:latin typeface="Avenir Book" panose="02000503020000020003" pitchFamily="2" charset="0"/>
                </a:endParaRPr>
              </a:p>
              <a:p>
                <a:pPr algn="r"/>
                <a:r>
                  <a:rPr lang="fr-US" dirty="0">
                    <a:latin typeface="Avenir Book" panose="02000503020000020003" pitchFamily="2" charset="0"/>
                  </a:rPr>
                  <a:t>Planck implies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≲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sup>
                        </m:sSup>
                      </m:e>
                    </m:d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fr-US" dirty="0">
                    <a:latin typeface="Avenir Book" panose="02000503020000020003" pitchFamily="2" charset="0"/>
                  </a:rPr>
                  <a:t> </a:t>
                </a:r>
              </a:p>
              <a:p>
                <a:pPr algn="r"/>
                <a:r>
                  <a:rPr lang="fr-US" dirty="0">
                    <a:latin typeface="Avenir Book" panose="02000503020000020003" pitchFamily="2" charset="0"/>
                  </a:rPr>
                  <a:t>ACT implies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≃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16</m:t>
                            </m:r>
                          </m:sup>
                        </m:sSup>
                      </m:e>
                    </m:d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fr-US" dirty="0">
                    <a:latin typeface="Avenir Book" panose="02000503020000020003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52E847FA-BE75-3BCD-DBEC-7FF649C63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607" y="4904035"/>
                <a:ext cx="5838650" cy="1532856"/>
              </a:xfrm>
              <a:prstGeom prst="rect">
                <a:avLst/>
              </a:prstGeom>
              <a:blipFill>
                <a:blip r:embed="rId5"/>
                <a:stretch>
                  <a:fillRect l="-651" t="-820" b="-4918"/>
                </a:stretch>
              </a:blipFill>
            </p:spPr>
            <p:txBody>
              <a:bodyPr/>
              <a:lstStyle/>
              <a:p>
                <a:r>
                  <a:rPr lang="fr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2F6D3EA8-484C-88FB-CAF8-8181BB87C5AF}"/>
                  </a:ext>
                </a:extLst>
              </p14:cNvPr>
              <p14:cNvContentPartPr/>
              <p14:nvPr/>
            </p14:nvContentPartPr>
            <p14:xfrm>
              <a:off x="2787533" y="4834677"/>
              <a:ext cx="5980680" cy="51804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8302F826-AC17-033A-2018-602CF945D85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51893" y="4618677"/>
                <a:ext cx="6052320" cy="9496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D36BE576-2DF6-FF36-A461-B5ECCD5BDEC0}"/>
              </a:ext>
            </a:extLst>
          </p:cNvPr>
          <p:cNvSpPr/>
          <p:nvPr/>
        </p:nvSpPr>
        <p:spPr>
          <a:xfrm>
            <a:off x="778476" y="2366239"/>
            <a:ext cx="10861589" cy="229835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US">
              <a:solidFill>
                <a:schemeClr val="bg2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9988358-7BE7-561D-6662-E8AC12C191F0}"/>
              </a:ext>
            </a:extLst>
          </p:cNvPr>
          <p:cNvSpPr txBox="1"/>
          <p:nvPr/>
        </p:nvSpPr>
        <p:spPr>
          <a:xfrm>
            <a:off x="1724869" y="2870698"/>
            <a:ext cx="101911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US" sz="2800" dirty="0">
                <a:solidFill>
                  <a:srgbClr val="C00000"/>
                </a:solidFill>
                <a:latin typeface="Comic Sans MS" panose="030F0902030302020204" pitchFamily="66" charset="0"/>
              </a:rPr>
              <a:t>And similar analyses for inflaton coupling to a scalar …</a:t>
            </a:r>
          </a:p>
          <a:p>
            <a:endParaRPr lang="fr-US" sz="2800" dirty="0">
              <a:solidFill>
                <a:srgbClr val="C00000"/>
              </a:solidFill>
              <a:latin typeface="Comic Sans MS" panose="030F0902030302020204" pitchFamily="66" charset="0"/>
            </a:endParaRPr>
          </a:p>
          <a:p>
            <a:r>
              <a:rPr lang="fr-US" sz="2800" dirty="0">
                <a:solidFill>
                  <a:srgbClr val="C00000"/>
                </a:solidFill>
                <a:latin typeface="Comic Sans MS" panose="030F0902030302020204" pitchFamily="66" charset="0"/>
              </a:rPr>
              <a:t>See our </a:t>
            </a:r>
            <a:r>
              <a:rPr lang="fr-FR" sz="2800" dirty="0">
                <a:solidFill>
                  <a:srgbClr val="C00000"/>
                </a:solidFill>
                <a:latin typeface="Comic Sans MS" panose="030F0902030302020204" pitchFamily="66" charset="0"/>
              </a:rPr>
              <a:t>2510.15137</a:t>
            </a:r>
            <a:endParaRPr lang="fr-US" sz="2800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932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F400949-343E-F1F7-067A-D8786355720C}"/>
              </a:ext>
            </a:extLst>
          </p:cNvPr>
          <p:cNvSpPr/>
          <p:nvPr/>
        </p:nvSpPr>
        <p:spPr>
          <a:xfrm>
            <a:off x="624208" y="353418"/>
            <a:ext cx="18293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err="1">
                <a:solidFill>
                  <a:schemeClr val="accent1">
                    <a:lumMod val="75000"/>
                  </a:schemeClr>
                </a:solidFill>
                <a:latin typeface="Avenir Next LT Pro" panose="020B0604020202020204" pitchFamily="34" charset="0"/>
              </a:rPr>
              <a:t>Summary</a:t>
            </a:r>
            <a:endParaRPr lang="fr-FR" sz="2800" b="1" dirty="0">
              <a:solidFill>
                <a:srgbClr val="C00000"/>
              </a:solidFill>
              <a:latin typeface="Avenir Next LT Pro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14B91010-16C9-188E-FEDF-266584DAB5AD}"/>
                  </a:ext>
                </a:extLst>
              </p:cNvPr>
              <p:cNvSpPr txBox="1"/>
              <p:nvPr/>
            </p:nvSpPr>
            <p:spPr>
              <a:xfrm>
                <a:off x="1207873" y="1440248"/>
                <a:ext cx="9480722" cy="54476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itchFamily="2" charset="2"/>
                  <a:buChar char="v"/>
                </a:pPr>
                <a:r>
                  <a:rPr lang="fr-FR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 Book" panose="02000503020000020003" pitchFamily="2" charset="0"/>
                  </a:rPr>
                  <a:t>Radiative corrections modifies the </a:t>
                </a:r>
                <a:r>
                  <a:rPr lang="fr-FR" sz="2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 Book" panose="02000503020000020003" pitchFamily="2" charset="0"/>
                  </a:rPr>
                  <a:t>inflaton</a:t>
                </a:r>
                <a:r>
                  <a:rPr lang="fr-FR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 Book" panose="02000503020000020003" pitchFamily="2" charset="0"/>
                  </a:rPr>
                  <a:t> </a:t>
                </a:r>
                <a:r>
                  <a:rPr lang="fr-FR" sz="2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 Book" panose="02000503020000020003" pitchFamily="2" charset="0"/>
                  </a:rPr>
                  <a:t>potential</a:t>
                </a:r>
                <a:r>
                  <a:rPr lang="fr-FR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 Book" panose="02000503020000020003" pitchFamily="2" charset="0"/>
                  </a:rPr>
                  <a:t>, </a:t>
                </a:r>
                <a:r>
                  <a:rPr lang="fr-FR" sz="2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 Book" panose="02000503020000020003" pitchFamily="2" charset="0"/>
                  </a:rPr>
                  <a:t>thus</a:t>
                </a:r>
                <a:r>
                  <a:rPr lang="fr-FR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 Book" panose="02000503020000020003" pitchFamily="2" charset="0"/>
                  </a:rPr>
                  <a:t> </a:t>
                </a:r>
                <a:r>
                  <a:rPr lang="fr-FR" sz="2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 Book" panose="02000503020000020003" pitchFamily="2" charset="0"/>
                  </a:rPr>
                  <a:t>its</a:t>
                </a:r>
                <a:r>
                  <a:rPr lang="fr-FR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 Book" panose="02000503020000020003" pitchFamily="2" charset="0"/>
                  </a:rPr>
                  <a:t> </a:t>
                </a:r>
                <a:r>
                  <a:rPr lang="fr-FR" sz="2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 Book" panose="02000503020000020003" pitchFamily="2" charset="0"/>
                  </a:rPr>
                  <a:t>predictions</a:t>
                </a:r>
                <a:endPara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venir Book" panose="02000503020000020003" pitchFamily="2" charset="0"/>
                </a:endParaRPr>
              </a:p>
              <a:p>
                <a:pPr marL="342900" indent="-342900">
                  <a:buFont typeface="Wingdings" pitchFamily="2" charset="2"/>
                  <a:buChar char="v"/>
                </a:pPr>
                <a:endPara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venir Book" panose="02000503020000020003" pitchFamily="2" charset="0"/>
                </a:endParaRPr>
              </a:p>
              <a:p>
                <a:pPr marL="342900" indent="-342900">
                  <a:buFont typeface="Wingdings" pitchFamily="2" charset="2"/>
                  <a:buChar char="v"/>
                </a:pPr>
                <a:r>
                  <a:rPr lang="fr-FR" sz="2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 Book" panose="02000503020000020003" pitchFamily="2" charset="0"/>
                  </a:rPr>
                  <a:t>Experimental</a:t>
                </a:r>
                <a:r>
                  <a:rPr lang="fr-FR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 Book" panose="02000503020000020003" pitchFamily="2" charset="0"/>
                  </a:rPr>
                  <a:t> </a:t>
                </a:r>
                <a:r>
                  <a:rPr lang="fr-FR" sz="2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 Book" panose="02000503020000020003" pitchFamily="2" charset="0"/>
                  </a:rPr>
                  <a:t>constraints</a:t>
                </a:r>
                <a:r>
                  <a:rPr lang="fr-FR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 Book" panose="02000503020000020003" pitchFamily="2" charset="0"/>
                  </a:rPr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fr-FR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 Book" panose="02000503020000020003" pitchFamily="2" charset="0"/>
                  </a:rPr>
                  <a:t> </a:t>
                </a:r>
                <a:r>
                  <a:rPr lang="fr-FR" sz="2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 Book" panose="02000503020000020003" pitchFamily="2" charset="0"/>
                  </a:rPr>
                  <a:t>also</a:t>
                </a:r>
                <a:r>
                  <a:rPr lang="fr-FR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 Book" panose="02000503020000020003" pitchFamily="2" charset="0"/>
                  </a:rPr>
                  <a:t> </a:t>
                </a:r>
                <a:r>
                  <a:rPr lang="fr-FR" sz="2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 Book" panose="02000503020000020003" pitchFamily="2" charset="0"/>
                  </a:rPr>
                  <a:t>constrain</a:t>
                </a:r>
                <a:r>
                  <a:rPr lang="fr-FR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 Book" panose="02000503020000020003" pitchFamily="2" charset="0"/>
                  </a:rPr>
                  <a:t> the </a:t>
                </a:r>
                <a:r>
                  <a:rPr lang="fr-FR" sz="2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 Book" panose="02000503020000020003" pitchFamily="2" charset="0"/>
                  </a:rPr>
                  <a:t>inflaton</a:t>
                </a:r>
                <a:r>
                  <a:rPr lang="fr-FR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 Book" panose="02000503020000020003" pitchFamily="2" charset="0"/>
                  </a:rPr>
                  <a:t> </a:t>
                </a:r>
                <a:r>
                  <a:rPr lang="fr-FR" sz="2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 Book" panose="02000503020000020003" pitchFamily="2" charset="0"/>
                  </a:rPr>
                  <a:t>couplings</a:t>
                </a:r>
                <a:r>
                  <a:rPr lang="fr-FR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 Book" panose="02000503020000020003" pitchFamily="2" charset="0"/>
                  </a:rPr>
                  <a:t> &amp; </a:t>
                </a:r>
                <a:r>
                  <a:rPr lang="fr-FR" sz="2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 Book" panose="02000503020000020003" pitchFamily="2" charset="0"/>
                  </a:rPr>
                  <a:t>reheating</a:t>
                </a:r>
                <a:r>
                  <a:rPr lang="fr-FR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 Book" panose="02000503020000020003" pitchFamily="2" charset="0"/>
                  </a:rPr>
                  <a:t> </a:t>
                </a:r>
                <a:r>
                  <a:rPr lang="fr-FR" sz="2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 Book" panose="02000503020000020003" pitchFamily="2" charset="0"/>
                  </a:rPr>
                  <a:t>temperature</a:t>
                </a:r>
                <a:endPara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venir Book" panose="02000503020000020003" pitchFamily="2" charset="0"/>
                </a:endParaRPr>
              </a:p>
              <a:p>
                <a:pPr marL="342900" indent="-342900">
                  <a:buFont typeface="Wingdings" pitchFamily="2" charset="2"/>
                  <a:buChar char="v"/>
                </a:pPr>
                <a:endPara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venir Book" panose="02000503020000020003" pitchFamily="2" charset="0"/>
                </a:endParaRPr>
              </a:p>
              <a:p>
                <a:pPr marL="342900" indent="-342900">
                  <a:buFont typeface="Wingdings" pitchFamily="2" charset="2"/>
                  <a:buChar char="v"/>
                </a:pPr>
                <a:r>
                  <a:rPr lang="fr-FR" sz="2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 Book" panose="02000503020000020003" pitchFamily="2" charset="0"/>
                  </a:rPr>
                  <a:t>Generally</a:t>
                </a:r>
                <a:r>
                  <a:rPr lang="fr-FR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 Book" panose="02000503020000020003" pitchFamily="2" charset="0"/>
                  </a:rPr>
                  <a:t>, inflation </a:t>
                </a:r>
                <a:r>
                  <a:rPr lang="fr-FR" sz="2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 Book" panose="02000503020000020003" pitchFamily="2" charset="0"/>
                  </a:rPr>
                  <a:t>is</a:t>
                </a:r>
                <a:r>
                  <a:rPr lang="fr-FR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 Book" panose="02000503020000020003" pitchFamily="2" charset="0"/>
                  </a:rPr>
                  <a:t> sensitive to </a:t>
                </a:r>
                <a:r>
                  <a:rPr lang="fr-FR" sz="2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 Book" panose="02000503020000020003" pitchFamily="2" charset="0"/>
                  </a:rPr>
                  <a:t>many</a:t>
                </a:r>
                <a:r>
                  <a:rPr lang="fr-FR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 Book" panose="02000503020000020003" pitchFamily="2" charset="0"/>
                  </a:rPr>
                  <a:t> sources of </a:t>
                </a:r>
                <a:r>
                  <a:rPr lang="fr-FR" sz="2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 Book" panose="02000503020000020003" pitchFamily="2" charset="0"/>
                  </a:rPr>
                  <a:t>deformation</a:t>
                </a:r>
                <a:endPara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venir Book" panose="02000503020000020003" pitchFamily="2" charset="0"/>
                </a:endParaRPr>
              </a:p>
              <a:p>
                <a:endPara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venir Book" panose="02000503020000020003" pitchFamily="2" charset="0"/>
                </a:endParaRPr>
              </a:p>
              <a:p>
                <a:r>
                  <a:rPr lang="fr-FR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 Book" panose="02000503020000020003" pitchFamily="2" charset="0"/>
                  </a:rPr>
                  <a:t>     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fr-FR" sz="2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r-FR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 Book" panose="02000503020000020003" pitchFamily="2" charset="0"/>
                  </a:rPr>
                  <a:t> </a:t>
                </a:r>
                <a:r>
                  <a:rPr lang="fr-FR" sz="2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 Book" panose="02000503020000020003" pitchFamily="2" charset="0"/>
                  </a:rPr>
                  <a:t>higher</a:t>
                </a:r>
                <a:r>
                  <a:rPr lang="fr-FR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 Book" panose="02000503020000020003" pitchFamily="2" charset="0"/>
                  </a:rPr>
                  <a:t> </a:t>
                </a:r>
                <a:r>
                  <a:rPr lang="fr-FR" sz="2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 Book" panose="02000503020000020003" pitchFamily="2" charset="0"/>
                  </a:rPr>
                  <a:t>curvature</a:t>
                </a:r>
                <a:r>
                  <a:rPr lang="fr-FR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 Book" panose="02000503020000020003" pitchFamily="2" charset="0"/>
                  </a:rPr>
                  <a:t> </a:t>
                </a:r>
                <a:r>
                  <a:rPr lang="fr-FR" sz="2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 Book" panose="02000503020000020003" pitchFamily="2" charset="0"/>
                  </a:rPr>
                  <a:t>terms</a:t>
                </a:r>
                <a:r>
                  <a:rPr lang="fr-FR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 Book" panose="02000503020000020003" pitchFamily="2" charset="0"/>
                  </a:rPr>
                  <a:t>, </a:t>
                </a:r>
                <a:r>
                  <a:rPr lang="fr-FR" sz="2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 Book" panose="02000503020000020003" pitchFamily="2" charset="0"/>
                  </a:rPr>
                  <a:t>higher</a:t>
                </a:r>
                <a:r>
                  <a:rPr lang="fr-FR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 Book" panose="02000503020000020003" pitchFamily="2" charset="0"/>
                  </a:rPr>
                  <a:t> </a:t>
                </a:r>
                <a:r>
                  <a:rPr lang="fr-FR" sz="2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 Book" panose="02000503020000020003" pitchFamily="2" charset="0"/>
                  </a:rPr>
                  <a:t>dim</a:t>
                </a:r>
                <a:r>
                  <a:rPr lang="fr-FR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 Book" panose="02000503020000020003" pitchFamily="2" charset="0"/>
                  </a:rPr>
                  <a:t> </a:t>
                </a:r>
                <a:r>
                  <a:rPr lang="fr-FR" sz="2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 Book" panose="02000503020000020003" pitchFamily="2" charset="0"/>
                  </a:rPr>
                  <a:t>operaters</a:t>
                </a:r>
                <a:endPara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venir Book" panose="02000503020000020003" pitchFamily="2" charset="0"/>
                </a:endParaRPr>
              </a:p>
              <a:p>
                <a:endPara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venir Book" panose="02000503020000020003" pitchFamily="2" charset="0"/>
                </a:endParaRPr>
              </a:p>
              <a:p>
                <a:pPr algn="ctr"/>
                <a:r>
                  <a:rPr lang="fr-FR" sz="2400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 Book" panose="02000503020000020003" pitchFamily="2" charset="0"/>
                  </a:rPr>
                  <a:t>How </a:t>
                </a:r>
                <a:r>
                  <a:rPr lang="fr-FR" sz="2400" b="1" i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 Book" panose="02000503020000020003" pitchFamily="2" charset="0"/>
                  </a:rPr>
                  <a:t>is</a:t>
                </a:r>
                <a:r>
                  <a:rPr lang="fr-FR" sz="2400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 Book" panose="02000503020000020003" pitchFamily="2" charset="0"/>
                  </a:rPr>
                  <a:t> inflation </a:t>
                </a:r>
                <a:r>
                  <a:rPr lang="fr-FR" sz="2400" b="1" i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 Book" panose="02000503020000020003" pitchFamily="2" charset="0"/>
                  </a:rPr>
                  <a:t>protected</a:t>
                </a:r>
                <a:r>
                  <a:rPr lang="fr-FR" sz="2400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 Book" panose="02000503020000020003" pitchFamily="2" charset="0"/>
                  </a:rPr>
                  <a:t> </a:t>
                </a:r>
                <a:r>
                  <a:rPr lang="fr-FR" sz="2400" b="1" i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 Book" panose="02000503020000020003" pitchFamily="2" charset="0"/>
                  </a:rPr>
                  <a:t>from</a:t>
                </a:r>
                <a:r>
                  <a:rPr lang="fr-FR" sz="2400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 Book" panose="02000503020000020003" pitchFamily="2" charset="0"/>
                  </a:rPr>
                  <a:t> </a:t>
                </a:r>
                <a:r>
                  <a:rPr lang="fr-FR" sz="2400" b="1" i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 Book" panose="02000503020000020003" pitchFamily="2" charset="0"/>
                  </a:rPr>
                  <a:t>these</a:t>
                </a:r>
                <a:r>
                  <a:rPr lang="fr-FR" sz="2400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 Book" panose="02000503020000020003" pitchFamily="2" charset="0"/>
                  </a:rPr>
                  <a:t> </a:t>
                </a:r>
                <a:r>
                  <a:rPr lang="fr-FR" sz="2400" b="1" i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 Book" panose="02000503020000020003" pitchFamily="2" charset="0"/>
                  </a:rPr>
                  <a:t>deformations</a:t>
                </a:r>
                <a:r>
                  <a:rPr lang="fr-FR" sz="2400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 Book" panose="02000503020000020003" pitchFamily="2" charset="0"/>
                  </a:rPr>
                  <a:t>?</a:t>
                </a:r>
              </a:p>
              <a:p>
                <a:endPara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venir Book" panose="02000503020000020003" pitchFamily="2" charset="0"/>
                </a:endParaRPr>
              </a:p>
              <a:p>
                <a:endParaRPr lang="fr-FR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venir Book" panose="02000503020000020003" pitchFamily="2" charset="0"/>
                </a:endParaRPr>
              </a:p>
              <a:p>
                <a:endParaRPr lang="fr-FR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venir Book" panose="02000503020000020003" pitchFamily="2" charset="0"/>
                </a:endParaRPr>
              </a:p>
              <a:p>
                <a:endParaRPr lang="fr-FR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venir Book" panose="02000503020000020003" pitchFamily="2" charset="0"/>
                </a:endParaRP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14B91010-16C9-188E-FEDF-266584DAB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873" y="1440248"/>
                <a:ext cx="9480722" cy="5447645"/>
              </a:xfrm>
              <a:prstGeom prst="rect">
                <a:avLst/>
              </a:prstGeom>
              <a:blipFill>
                <a:blip r:embed="rId2"/>
                <a:stretch>
                  <a:fillRect l="-937" t="-930"/>
                </a:stretch>
              </a:blipFill>
            </p:spPr>
            <p:txBody>
              <a:bodyPr/>
              <a:lstStyle/>
              <a:p>
                <a:r>
                  <a:rPr lang="fr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>
            <a:extLst>
              <a:ext uri="{FF2B5EF4-FFF2-40B4-BE49-F238E27FC236}">
                <a16:creationId xmlns:a16="http://schemas.microsoft.com/office/drawing/2014/main" id="{5AA45CD2-BDAD-99A2-DD83-B160CA38F2D7}"/>
              </a:ext>
            </a:extLst>
          </p:cNvPr>
          <p:cNvSpPr txBox="1"/>
          <p:nvPr/>
        </p:nvSpPr>
        <p:spPr>
          <a:xfrm>
            <a:off x="5103341" y="5684108"/>
            <a:ext cx="66932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US" sz="2000" dirty="0">
                <a:solidFill>
                  <a:schemeClr val="accent5"/>
                </a:solidFill>
                <a:latin typeface="Avenir Book" panose="02000503020000020003" pitchFamily="2" charset="0"/>
              </a:rPr>
              <a:t>Bottom-up: constrain these operators using experiments</a:t>
            </a:r>
          </a:p>
          <a:p>
            <a:endParaRPr lang="fr-US" sz="2000" dirty="0">
              <a:solidFill>
                <a:schemeClr val="accent5"/>
              </a:solidFill>
              <a:latin typeface="Avenir Book" panose="02000503020000020003" pitchFamily="2" charset="0"/>
            </a:endParaRPr>
          </a:p>
          <a:p>
            <a:r>
              <a:rPr lang="fr-US" sz="2000" dirty="0">
                <a:solidFill>
                  <a:schemeClr val="accent5"/>
                </a:solidFill>
                <a:latin typeface="Avenir Book" panose="02000503020000020003" pitchFamily="2" charset="0"/>
              </a:rPr>
              <a:t>Top-down: any </a:t>
            </a:r>
            <a:r>
              <a:rPr lang="fr-US" sz="2000" i="1" dirty="0">
                <a:solidFill>
                  <a:schemeClr val="accent5"/>
                </a:solidFill>
                <a:latin typeface="Avenir Book" panose="02000503020000020003" pitchFamily="2" charset="0"/>
              </a:rPr>
              <a:t>symmetries</a:t>
            </a:r>
            <a:r>
              <a:rPr lang="fr-US" sz="2000" dirty="0">
                <a:solidFill>
                  <a:schemeClr val="accent5"/>
                </a:solidFill>
                <a:latin typeface="Avenir Book" panose="02000503020000020003" pitchFamily="2" charset="0"/>
              </a:rPr>
              <a:t> constraining these operators?</a:t>
            </a:r>
          </a:p>
        </p:txBody>
      </p:sp>
    </p:spTree>
    <p:extLst>
      <p:ext uri="{BB962C8B-B14F-4D97-AF65-F5344CB8AC3E}">
        <p14:creationId xmlns:p14="http://schemas.microsoft.com/office/powerpoint/2010/main" val="1313799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6D9F5-739D-7EB4-B4E0-5C31483DE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09896C5-2B9F-778D-CE0A-4349BCB59314}"/>
              </a:ext>
            </a:extLst>
          </p:cNvPr>
          <p:cNvSpPr txBox="1"/>
          <p:nvPr/>
        </p:nvSpPr>
        <p:spPr>
          <a:xfrm>
            <a:off x="613832" y="674505"/>
            <a:ext cx="1105265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>
                <a:solidFill>
                  <a:schemeClr val="accent1">
                    <a:lumMod val="75000"/>
                  </a:schemeClr>
                </a:solidFill>
                <a:latin typeface="Avenir Next LT Pro" panose="020B0604020202020204" pitchFamily="34" charset="0"/>
              </a:rPr>
              <a:t>Two</a:t>
            </a:r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Avenir Next LT Pro" panose="020B0604020202020204" pitchFamily="34" charset="0"/>
              </a:rPr>
              <a:t> </a:t>
            </a:r>
            <a:r>
              <a:rPr lang="fr-FR" sz="3200" b="1" dirty="0" err="1">
                <a:solidFill>
                  <a:schemeClr val="accent1">
                    <a:lumMod val="75000"/>
                  </a:schemeClr>
                </a:solidFill>
                <a:latin typeface="Avenir Next LT Pro" panose="020B0604020202020204" pitchFamily="34" charset="0"/>
              </a:rPr>
              <a:t>related</a:t>
            </a:r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Avenir Next LT Pro" panose="020B0604020202020204" pitchFamily="34" charset="0"/>
              </a:rPr>
              <a:t> topics:</a:t>
            </a:r>
          </a:p>
          <a:p>
            <a:endParaRPr lang="fr-FR" sz="3200" b="1" dirty="0">
              <a:solidFill>
                <a:schemeClr val="accent1">
                  <a:lumMod val="75000"/>
                </a:schemeClr>
              </a:solidFill>
              <a:latin typeface="Avenir Next LT Pro" panose="020B0604020202020204" pitchFamily="34" charset="0"/>
            </a:endParaRPr>
          </a:p>
          <a:p>
            <a:endParaRPr lang="fr-FR" sz="3200" b="1" dirty="0">
              <a:solidFill>
                <a:schemeClr val="accent1">
                  <a:lumMod val="75000"/>
                </a:schemeClr>
              </a:solidFill>
              <a:latin typeface="Avenir Next LT Pro" panose="020B0604020202020204" pitchFamily="34" charset="0"/>
            </a:endParaRPr>
          </a:p>
          <a:p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Avenir Next LT Pro" panose="020B0604020202020204" pitchFamily="34" charset="0"/>
              </a:rPr>
              <a:t>I – Inflation </a:t>
            </a:r>
            <a:r>
              <a:rPr lang="fr-FR" sz="3200" b="1" dirty="0" err="1">
                <a:solidFill>
                  <a:schemeClr val="accent1">
                    <a:lumMod val="75000"/>
                  </a:schemeClr>
                </a:solidFill>
                <a:latin typeface="Avenir Next LT Pro" panose="020B0604020202020204" pitchFamily="34" charset="0"/>
              </a:rPr>
              <a:t>is</a:t>
            </a:r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Avenir Next LT Pro" panose="020B0604020202020204" pitchFamily="34" charset="0"/>
              </a:rPr>
              <a:t> fine-</a:t>
            </a:r>
            <a:r>
              <a:rPr lang="fr-FR" sz="3200" b="1" dirty="0" err="1">
                <a:solidFill>
                  <a:schemeClr val="accent1">
                    <a:lumMod val="75000"/>
                  </a:schemeClr>
                </a:solidFill>
                <a:latin typeface="Avenir Next LT Pro" panose="020B0604020202020204" pitchFamily="34" charset="0"/>
              </a:rPr>
              <a:t>tuned</a:t>
            </a:r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Avenir Next LT Pro" panose="020B0604020202020204" pitchFamily="34" charset="0"/>
              </a:rPr>
              <a:t>   </a:t>
            </a:r>
          </a:p>
          <a:p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Avenir Next LT Pro" panose="020B0604020202020204" pitchFamily="34" charset="0"/>
              </a:rPr>
              <a:t> </a:t>
            </a:r>
          </a:p>
          <a:p>
            <a:pPr algn="r"/>
            <a:r>
              <a:rPr lang="fr-F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" panose="020B0604020202020204" pitchFamily="34" charset="0"/>
              </a:rPr>
              <a:t>How </a:t>
            </a:r>
            <a:r>
              <a:rPr lang="fr-FR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Next LT Pro" panose="020B0604020202020204" pitchFamily="34" charset="0"/>
              </a:rPr>
              <a:t>much</a:t>
            </a:r>
            <a:r>
              <a:rPr lang="fr-F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" panose="020B0604020202020204" pitchFamily="34" charset="0"/>
              </a:rPr>
              <a:t> fine-tuning </a:t>
            </a:r>
            <a:r>
              <a:rPr lang="fr-FR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Next LT Pro" panose="020B0604020202020204" pitchFamily="34" charset="0"/>
              </a:rPr>
              <a:t>is</a:t>
            </a:r>
            <a:r>
              <a:rPr lang="fr-F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" panose="020B0604020202020204" pitchFamily="34" charset="0"/>
              </a:rPr>
              <a:t> </a:t>
            </a:r>
            <a:r>
              <a:rPr lang="fr-FR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Next LT Pro" panose="020B0604020202020204" pitchFamily="34" charset="0"/>
              </a:rPr>
              <a:t>allowed</a:t>
            </a:r>
            <a:r>
              <a:rPr lang="fr-F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" panose="020B0604020202020204" pitchFamily="34" charset="0"/>
              </a:rPr>
              <a:t>?</a:t>
            </a:r>
          </a:p>
          <a:p>
            <a:endParaRPr lang="fr-FR" sz="3200" b="1" dirty="0">
              <a:solidFill>
                <a:schemeClr val="accent1">
                  <a:lumMod val="75000"/>
                </a:schemeClr>
              </a:solidFill>
              <a:latin typeface="Avenir Next LT Pro" panose="020B0604020202020204" pitchFamily="34" charset="0"/>
            </a:endParaRPr>
          </a:p>
          <a:p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Avenir Next LT Pro" panose="020B0604020202020204" pitchFamily="34" charset="0"/>
              </a:rPr>
              <a:t>II – Inflation </a:t>
            </a:r>
            <a:r>
              <a:rPr lang="fr-FR" sz="3200" b="1" dirty="0" err="1">
                <a:solidFill>
                  <a:schemeClr val="accent1">
                    <a:lumMod val="75000"/>
                  </a:schemeClr>
                </a:solidFill>
                <a:latin typeface="Avenir Next LT Pro" panose="020B0604020202020204" pitchFamily="34" charset="0"/>
              </a:rPr>
              <a:t>gets</a:t>
            </a:r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Avenir Next LT Pro" panose="020B0604020202020204" pitchFamily="34" charset="0"/>
              </a:rPr>
              <a:t> radiative corrections </a:t>
            </a:r>
          </a:p>
          <a:p>
            <a:endParaRPr lang="fr-FR" sz="3200" b="1" dirty="0">
              <a:solidFill>
                <a:schemeClr val="accent1">
                  <a:lumMod val="75000"/>
                </a:schemeClr>
              </a:solidFill>
              <a:latin typeface="Avenir Next LT Pro" panose="020B0604020202020204" pitchFamily="34" charset="0"/>
            </a:endParaRPr>
          </a:p>
          <a:p>
            <a:pPr algn="r"/>
            <a:r>
              <a:rPr lang="fr-FR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Next LT Pro" panose="020B0604020202020204" pitchFamily="34" charset="0"/>
              </a:rPr>
              <a:t>What’s</a:t>
            </a:r>
            <a:r>
              <a:rPr lang="fr-F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" panose="020B0604020202020204" pitchFamily="34" charset="0"/>
              </a:rPr>
              <a:t> the </a:t>
            </a:r>
            <a:r>
              <a:rPr lang="fr-FR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Next LT Pro" panose="020B0604020202020204" pitchFamily="34" charset="0"/>
              </a:rPr>
              <a:t>constraint</a:t>
            </a:r>
            <a:r>
              <a:rPr lang="fr-F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" panose="020B0604020202020204" pitchFamily="34" charset="0"/>
              </a:rPr>
              <a:t> on the </a:t>
            </a:r>
            <a:r>
              <a:rPr lang="fr-FR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Next LT Pro" panose="020B0604020202020204" pitchFamily="34" charset="0"/>
              </a:rPr>
              <a:t>couplings</a:t>
            </a:r>
            <a:r>
              <a:rPr lang="fr-F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" panose="020B0604020202020204" pitchFamily="34" charset="0"/>
              </a:rPr>
              <a:t>?</a:t>
            </a:r>
            <a:endParaRPr lang="fr-FR" sz="3200" b="1" dirty="0">
              <a:solidFill>
                <a:schemeClr val="accent1">
                  <a:lumMod val="75000"/>
                </a:schemeClr>
              </a:solidFill>
              <a:latin typeface="Avenir Next LT Pro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60E7EFE-8F4C-EBC4-0376-7DFFF85C3132}"/>
              </a:ext>
            </a:extLst>
          </p:cNvPr>
          <p:cNvSpPr txBox="1"/>
          <p:nvPr/>
        </p:nvSpPr>
        <p:spPr>
          <a:xfrm>
            <a:off x="6713316" y="2199189"/>
            <a:ext cx="1897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US" sz="2000" dirty="0">
                <a:solidFill>
                  <a:schemeClr val="accent1"/>
                </a:solidFill>
                <a:latin typeface="Avenir Book" panose="02000503020000020003" pitchFamily="2" charset="0"/>
              </a:rPr>
              <a:t>See Keith’s talk</a:t>
            </a:r>
          </a:p>
        </p:txBody>
      </p:sp>
      <p:pic>
        <p:nvPicPr>
          <p:cNvPr id="5" name="Graphique 4" descr="Index pointant vers la droite vu du côté du dos de la main avec un remplissage uni">
            <a:extLst>
              <a:ext uri="{FF2B5EF4-FFF2-40B4-BE49-F238E27FC236}">
                <a16:creationId xmlns:a16="http://schemas.microsoft.com/office/drawing/2014/main" id="{2D768B72-6518-5B30-E445-B0240AACB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19939" y="2084617"/>
            <a:ext cx="657255" cy="65725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C6CADE5-1B54-F129-2120-60E50FC25DFE}"/>
              </a:ext>
            </a:extLst>
          </p:cNvPr>
          <p:cNvSpPr txBox="1"/>
          <p:nvPr/>
        </p:nvSpPr>
        <p:spPr>
          <a:xfrm>
            <a:off x="9111205" y="4157244"/>
            <a:ext cx="1117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US" sz="2000" dirty="0">
                <a:solidFill>
                  <a:schemeClr val="accent1"/>
                </a:solidFill>
                <a:latin typeface="Avenir Book" panose="02000503020000020003" pitchFamily="2" charset="0"/>
              </a:rPr>
              <a:t>This talk</a:t>
            </a:r>
          </a:p>
        </p:txBody>
      </p:sp>
      <p:pic>
        <p:nvPicPr>
          <p:cNvPr id="7" name="Graphique 6" descr="Index pointant vers la droite vu du côté du dos de la main avec un remplissage uni">
            <a:extLst>
              <a:ext uri="{FF2B5EF4-FFF2-40B4-BE49-F238E27FC236}">
                <a16:creationId xmlns:a16="http://schemas.microsoft.com/office/drawing/2014/main" id="{25935DAA-CACD-E22B-013B-3F54E7D2F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17828" y="4042672"/>
            <a:ext cx="657255" cy="65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08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E620177-938C-4F32-9403-9FD904D9C304}"/>
              </a:ext>
            </a:extLst>
          </p:cNvPr>
          <p:cNvSpPr/>
          <p:nvPr/>
        </p:nvSpPr>
        <p:spPr>
          <a:xfrm>
            <a:off x="770165" y="522155"/>
            <a:ext cx="3706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Avenir Next LT Pro" panose="020B0604020202020204" pitchFamily="34" charset="0"/>
              </a:rPr>
              <a:t>Single-</a:t>
            </a:r>
            <a:r>
              <a:rPr lang="fr-FR" sz="2800" b="1" dirty="0" err="1">
                <a:solidFill>
                  <a:schemeClr val="accent1">
                    <a:lumMod val="75000"/>
                  </a:schemeClr>
                </a:solidFill>
                <a:latin typeface="Avenir Next LT Pro" panose="020B0604020202020204" pitchFamily="34" charset="0"/>
              </a:rPr>
              <a:t>field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Avenir Next LT Pro" panose="020B0604020202020204" pitchFamily="34" charset="0"/>
              </a:rPr>
              <a:t> inflation</a:t>
            </a:r>
          </a:p>
        </p:txBody>
      </p:sp>
      <p:pic>
        <p:nvPicPr>
          <p:cNvPr id="28" name="Image 27" descr="Une image contenant ligne, diagramme, Tracé&#10;&#10;Le contenu généré par l’IA peut être incorrect.">
            <a:extLst>
              <a:ext uri="{FF2B5EF4-FFF2-40B4-BE49-F238E27FC236}">
                <a16:creationId xmlns:a16="http://schemas.microsoft.com/office/drawing/2014/main" id="{A80805BA-B72D-43CD-938A-3B54FDA41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20" y="1944219"/>
            <a:ext cx="5355771" cy="3511005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E2F7162D-E787-4E87-96FA-A69033C8031B}"/>
              </a:ext>
            </a:extLst>
          </p:cNvPr>
          <p:cNvSpPr txBox="1"/>
          <p:nvPr/>
        </p:nvSpPr>
        <p:spPr>
          <a:xfrm>
            <a:off x="4193628" y="3804747"/>
            <a:ext cx="19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venir Next LT Pro" panose="020B0504020202020204" pitchFamily="34" charset="0"/>
              </a:rPr>
              <a:t>Slow-roll inflation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AD3E2403-9931-4710-91AF-40347CB407E9}"/>
              </a:ext>
            </a:extLst>
          </p:cNvPr>
          <p:cNvSpPr txBox="1"/>
          <p:nvPr/>
        </p:nvSpPr>
        <p:spPr>
          <a:xfrm>
            <a:off x="1188879" y="545522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Avenir Next LT Pro" panose="020B0504020202020204" pitchFamily="34" charset="0"/>
              </a:rPr>
              <a:t>Reheating</a:t>
            </a:r>
            <a:endParaRPr lang="fr-FR" dirty="0">
              <a:latin typeface="Avenir Next LT Pro" panose="020B05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C382D8F7-6D51-4031-A4A2-2B3E63B7BB69}"/>
                  </a:ext>
                </a:extLst>
              </p:cNvPr>
              <p:cNvSpPr txBox="1"/>
              <p:nvPr/>
            </p:nvSpPr>
            <p:spPr>
              <a:xfrm>
                <a:off x="3296491" y="4303659"/>
                <a:ext cx="3791935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 Next LT Pro" panose="020B0504020202020204" pitchFamily="34" charset="0"/>
                  </a:rPr>
                  <a:t>Universe in </a:t>
                </a:r>
                <a:r>
                  <a:rPr lang="fr-FR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 Next LT Pro" panose="020B0504020202020204" pitchFamily="34" charset="0"/>
                  </a:rPr>
                  <a:t>e</a:t>
                </a:r>
                <a:r>
                  <a:rPr lang="fr-FR" b="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 Next LT Pro" panose="020B0504020202020204" pitchFamily="34" charset="0"/>
                  </a:rPr>
                  <a:t>xponential</a:t>
                </a:r>
                <a:r>
                  <a:rPr lang="fr-FR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 Next LT Pro" panose="020B0504020202020204" pitchFamily="34" charset="0"/>
                  </a:rPr>
                  <a:t> expansion</a:t>
                </a:r>
              </a:p>
              <a:p>
                <a:endParaRPr lang="fr-FR" sz="5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r-FR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fr-FR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𝐻𝑡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C382D8F7-6D51-4031-A4A2-2B3E63B7B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491" y="4303659"/>
                <a:ext cx="3791935" cy="738664"/>
              </a:xfrm>
              <a:prstGeom prst="rect">
                <a:avLst/>
              </a:prstGeom>
              <a:blipFill>
                <a:blip r:embed="rId3"/>
                <a:stretch>
                  <a:fillRect l="-1447" t="-4132" r="-6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ZoneTexte 39">
            <a:extLst>
              <a:ext uri="{FF2B5EF4-FFF2-40B4-BE49-F238E27FC236}">
                <a16:creationId xmlns:a16="http://schemas.microsoft.com/office/drawing/2014/main" id="{35E583A0-2AA3-431C-957B-61A3A82316EB}"/>
              </a:ext>
            </a:extLst>
          </p:cNvPr>
          <p:cNvSpPr txBox="1"/>
          <p:nvPr/>
        </p:nvSpPr>
        <p:spPr>
          <a:xfrm>
            <a:off x="624062" y="5933514"/>
            <a:ext cx="2385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" panose="020B0504020202020204" pitchFamily="34" charset="0"/>
              </a:rPr>
              <a:t>Inflaton oscillations</a:t>
            </a:r>
          </a:p>
          <a:p>
            <a:pPr algn="ctr"/>
            <a:r>
              <a:rPr lang="fr-FR" b="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" panose="020B0504020202020204" pitchFamily="34" charset="0"/>
              </a:rPr>
              <a:t>+ </a:t>
            </a:r>
            <a:r>
              <a:rPr lang="fr-FR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Next LT Pro" panose="020B0504020202020204" pitchFamily="34" charset="0"/>
              </a:rPr>
              <a:t>Particle</a:t>
            </a:r>
            <a:r>
              <a:rPr lang="fr-FR" b="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" panose="020B0504020202020204" pitchFamily="34" charset="0"/>
              </a:rPr>
              <a:t> production</a:t>
            </a:r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38061919-3EE1-4DF9-A0E6-907AEB9E591C}"/>
              </a:ext>
            </a:extLst>
          </p:cNvPr>
          <p:cNvSpPr/>
          <p:nvPr/>
        </p:nvSpPr>
        <p:spPr>
          <a:xfrm>
            <a:off x="624070" y="5903069"/>
            <a:ext cx="2385581" cy="727067"/>
          </a:xfrm>
          <a:custGeom>
            <a:avLst/>
            <a:gdLst>
              <a:gd name="connsiteX0" fmla="*/ 0 w 2385581"/>
              <a:gd name="connsiteY0" fmla="*/ 121180 h 727067"/>
              <a:gd name="connsiteX1" fmla="*/ 121180 w 2385581"/>
              <a:gd name="connsiteY1" fmla="*/ 0 h 727067"/>
              <a:gd name="connsiteX2" fmla="*/ 614121 w 2385581"/>
              <a:gd name="connsiteY2" fmla="*/ 0 h 727067"/>
              <a:gd name="connsiteX3" fmla="*/ 1192791 w 2385581"/>
              <a:gd name="connsiteY3" fmla="*/ 0 h 727067"/>
              <a:gd name="connsiteX4" fmla="*/ 1771460 w 2385581"/>
              <a:gd name="connsiteY4" fmla="*/ 0 h 727067"/>
              <a:gd name="connsiteX5" fmla="*/ 2264401 w 2385581"/>
              <a:gd name="connsiteY5" fmla="*/ 0 h 727067"/>
              <a:gd name="connsiteX6" fmla="*/ 2385581 w 2385581"/>
              <a:gd name="connsiteY6" fmla="*/ 121180 h 727067"/>
              <a:gd name="connsiteX7" fmla="*/ 2385581 w 2385581"/>
              <a:gd name="connsiteY7" fmla="*/ 605887 h 727067"/>
              <a:gd name="connsiteX8" fmla="*/ 2264401 w 2385581"/>
              <a:gd name="connsiteY8" fmla="*/ 727067 h 727067"/>
              <a:gd name="connsiteX9" fmla="*/ 1685731 w 2385581"/>
              <a:gd name="connsiteY9" fmla="*/ 727067 h 727067"/>
              <a:gd name="connsiteX10" fmla="*/ 1171358 w 2385581"/>
              <a:gd name="connsiteY10" fmla="*/ 727067 h 727067"/>
              <a:gd name="connsiteX11" fmla="*/ 678417 w 2385581"/>
              <a:gd name="connsiteY11" fmla="*/ 727067 h 727067"/>
              <a:gd name="connsiteX12" fmla="*/ 121180 w 2385581"/>
              <a:gd name="connsiteY12" fmla="*/ 727067 h 727067"/>
              <a:gd name="connsiteX13" fmla="*/ 0 w 2385581"/>
              <a:gd name="connsiteY13" fmla="*/ 605887 h 727067"/>
              <a:gd name="connsiteX14" fmla="*/ 0 w 2385581"/>
              <a:gd name="connsiteY14" fmla="*/ 121180 h 72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85581" h="727067" extrusionOk="0">
                <a:moveTo>
                  <a:pt x="0" y="121180"/>
                </a:moveTo>
                <a:cubicBezTo>
                  <a:pt x="3690" y="55110"/>
                  <a:pt x="66164" y="-2697"/>
                  <a:pt x="121180" y="0"/>
                </a:cubicBezTo>
                <a:cubicBezTo>
                  <a:pt x="307389" y="23051"/>
                  <a:pt x="458906" y="-18668"/>
                  <a:pt x="614121" y="0"/>
                </a:cubicBezTo>
                <a:cubicBezTo>
                  <a:pt x="769336" y="18668"/>
                  <a:pt x="966003" y="-13194"/>
                  <a:pt x="1192791" y="0"/>
                </a:cubicBezTo>
                <a:cubicBezTo>
                  <a:pt x="1419579" y="13194"/>
                  <a:pt x="1558741" y="17348"/>
                  <a:pt x="1771460" y="0"/>
                </a:cubicBezTo>
                <a:cubicBezTo>
                  <a:pt x="1984179" y="-17348"/>
                  <a:pt x="2037030" y="-6717"/>
                  <a:pt x="2264401" y="0"/>
                </a:cubicBezTo>
                <a:cubicBezTo>
                  <a:pt x="2333059" y="-3410"/>
                  <a:pt x="2387567" y="57508"/>
                  <a:pt x="2385581" y="121180"/>
                </a:cubicBezTo>
                <a:cubicBezTo>
                  <a:pt x="2405255" y="266587"/>
                  <a:pt x="2373989" y="497492"/>
                  <a:pt x="2385581" y="605887"/>
                </a:cubicBezTo>
                <a:cubicBezTo>
                  <a:pt x="2394595" y="675411"/>
                  <a:pt x="2333085" y="723371"/>
                  <a:pt x="2264401" y="727067"/>
                </a:cubicBezTo>
                <a:cubicBezTo>
                  <a:pt x="2111845" y="732903"/>
                  <a:pt x="1916089" y="720930"/>
                  <a:pt x="1685731" y="727067"/>
                </a:cubicBezTo>
                <a:cubicBezTo>
                  <a:pt x="1455373" y="733205"/>
                  <a:pt x="1407135" y="745930"/>
                  <a:pt x="1171358" y="727067"/>
                </a:cubicBezTo>
                <a:cubicBezTo>
                  <a:pt x="935581" y="708204"/>
                  <a:pt x="796679" y="731971"/>
                  <a:pt x="678417" y="727067"/>
                </a:cubicBezTo>
                <a:cubicBezTo>
                  <a:pt x="560155" y="722163"/>
                  <a:pt x="339553" y="719123"/>
                  <a:pt x="121180" y="727067"/>
                </a:cubicBezTo>
                <a:cubicBezTo>
                  <a:pt x="56710" y="729832"/>
                  <a:pt x="-9509" y="668360"/>
                  <a:pt x="0" y="605887"/>
                </a:cubicBezTo>
                <a:cubicBezTo>
                  <a:pt x="-23654" y="389938"/>
                  <a:pt x="-196" y="334551"/>
                  <a:pt x="0" y="12118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0477035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0C631B9D-8B0B-48F9-8635-6A3FB6E19D4A}"/>
              </a:ext>
            </a:extLst>
          </p:cNvPr>
          <p:cNvSpPr/>
          <p:nvPr/>
        </p:nvSpPr>
        <p:spPr>
          <a:xfrm>
            <a:off x="3319375" y="4280354"/>
            <a:ext cx="3663445" cy="738664"/>
          </a:xfrm>
          <a:custGeom>
            <a:avLst/>
            <a:gdLst>
              <a:gd name="connsiteX0" fmla="*/ 0 w 3663445"/>
              <a:gd name="connsiteY0" fmla="*/ 123113 h 738664"/>
              <a:gd name="connsiteX1" fmla="*/ 123113 w 3663445"/>
              <a:gd name="connsiteY1" fmla="*/ 0 h 738664"/>
              <a:gd name="connsiteX2" fmla="*/ 738212 w 3663445"/>
              <a:gd name="connsiteY2" fmla="*/ 0 h 738664"/>
              <a:gd name="connsiteX3" fmla="*/ 1490001 w 3663445"/>
              <a:gd name="connsiteY3" fmla="*/ 0 h 738664"/>
              <a:gd name="connsiteX4" fmla="*/ 2241789 w 3663445"/>
              <a:gd name="connsiteY4" fmla="*/ 0 h 738664"/>
              <a:gd name="connsiteX5" fmla="*/ 2925233 w 3663445"/>
              <a:gd name="connsiteY5" fmla="*/ 0 h 738664"/>
              <a:gd name="connsiteX6" fmla="*/ 3540332 w 3663445"/>
              <a:gd name="connsiteY6" fmla="*/ 0 h 738664"/>
              <a:gd name="connsiteX7" fmla="*/ 3663445 w 3663445"/>
              <a:gd name="connsiteY7" fmla="*/ 123113 h 738664"/>
              <a:gd name="connsiteX8" fmla="*/ 3663445 w 3663445"/>
              <a:gd name="connsiteY8" fmla="*/ 615551 h 738664"/>
              <a:gd name="connsiteX9" fmla="*/ 3540332 w 3663445"/>
              <a:gd name="connsiteY9" fmla="*/ 738664 h 738664"/>
              <a:gd name="connsiteX10" fmla="*/ 2856888 w 3663445"/>
              <a:gd name="connsiteY10" fmla="*/ 738664 h 738664"/>
              <a:gd name="connsiteX11" fmla="*/ 2241789 w 3663445"/>
              <a:gd name="connsiteY11" fmla="*/ 738664 h 738664"/>
              <a:gd name="connsiteX12" fmla="*/ 1626689 w 3663445"/>
              <a:gd name="connsiteY12" fmla="*/ 738664 h 738664"/>
              <a:gd name="connsiteX13" fmla="*/ 1011590 w 3663445"/>
              <a:gd name="connsiteY13" fmla="*/ 738664 h 738664"/>
              <a:gd name="connsiteX14" fmla="*/ 123113 w 3663445"/>
              <a:gd name="connsiteY14" fmla="*/ 738664 h 738664"/>
              <a:gd name="connsiteX15" fmla="*/ 0 w 3663445"/>
              <a:gd name="connsiteY15" fmla="*/ 615551 h 738664"/>
              <a:gd name="connsiteX16" fmla="*/ 0 w 3663445"/>
              <a:gd name="connsiteY16" fmla="*/ 123113 h 73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63445" h="738664" extrusionOk="0">
                <a:moveTo>
                  <a:pt x="0" y="123113"/>
                </a:moveTo>
                <a:cubicBezTo>
                  <a:pt x="9496" y="57323"/>
                  <a:pt x="59263" y="-938"/>
                  <a:pt x="123113" y="0"/>
                </a:cubicBezTo>
                <a:cubicBezTo>
                  <a:pt x="344438" y="1899"/>
                  <a:pt x="513152" y="1723"/>
                  <a:pt x="738212" y="0"/>
                </a:cubicBezTo>
                <a:cubicBezTo>
                  <a:pt x="963272" y="-1723"/>
                  <a:pt x="1229930" y="33446"/>
                  <a:pt x="1490001" y="0"/>
                </a:cubicBezTo>
                <a:cubicBezTo>
                  <a:pt x="1750072" y="-33446"/>
                  <a:pt x="2031850" y="31189"/>
                  <a:pt x="2241789" y="0"/>
                </a:cubicBezTo>
                <a:cubicBezTo>
                  <a:pt x="2451728" y="-31189"/>
                  <a:pt x="2698367" y="-28375"/>
                  <a:pt x="2925233" y="0"/>
                </a:cubicBezTo>
                <a:cubicBezTo>
                  <a:pt x="3152099" y="28375"/>
                  <a:pt x="3416748" y="1713"/>
                  <a:pt x="3540332" y="0"/>
                </a:cubicBezTo>
                <a:cubicBezTo>
                  <a:pt x="3613878" y="2518"/>
                  <a:pt x="3675919" y="48057"/>
                  <a:pt x="3663445" y="123113"/>
                </a:cubicBezTo>
                <a:cubicBezTo>
                  <a:pt x="3684005" y="294545"/>
                  <a:pt x="3647761" y="372433"/>
                  <a:pt x="3663445" y="615551"/>
                </a:cubicBezTo>
                <a:cubicBezTo>
                  <a:pt x="3672873" y="690087"/>
                  <a:pt x="3594834" y="732932"/>
                  <a:pt x="3540332" y="738664"/>
                </a:cubicBezTo>
                <a:cubicBezTo>
                  <a:pt x="3211686" y="741744"/>
                  <a:pt x="3100764" y="731655"/>
                  <a:pt x="2856888" y="738664"/>
                </a:cubicBezTo>
                <a:cubicBezTo>
                  <a:pt x="2613012" y="745673"/>
                  <a:pt x="2369940" y="732219"/>
                  <a:pt x="2241789" y="738664"/>
                </a:cubicBezTo>
                <a:cubicBezTo>
                  <a:pt x="2113638" y="745109"/>
                  <a:pt x="1842111" y="733219"/>
                  <a:pt x="1626689" y="738664"/>
                </a:cubicBezTo>
                <a:cubicBezTo>
                  <a:pt x="1411267" y="744109"/>
                  <a:pt x="1185598" y="713542"/>
                  <a:pt x="1011590" y="738664"/>
                </a:cubicBezTo>
                <a:cubicBezTo>
                  <a:pt x="837582" y="763786"/>
                  <a:pt x="463462" y="773386"/>
                  <a:pt x="123113" y="738664"/>
                </a:cubicBezTo>
                <a:cubicBezTo>
                  <a:pt x="58041" y="755160"/>
                  <a:pt x="-475" y="689477"/>
                  <a:pt x="0" y="615551"/>
                </a:cubicBezTo>
                <a:cubicBezTo>
                  <a:pt x="-24167" y="385562"/>
                  <a:pt x="14133" y="283823"/>
                  <a:pt x="0" y="123113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0477035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477CCD26-BDD3-4EC1-B609-5601FC0A60BA}"/>
                  </a:ext>
                </a:extLst>
              </p:cNvPr>
              <p:cNvSpPr txBox="1"/>
              <p:nvPr/>
            </p:nvSpPr>
            <p:spPr>
              <a:xfrm flipH="1">
                <a:off x="7462879" y="2653929"/>
                <a:ext cx="4729120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u="sng" dirty="0">
                    <a:latin typeface="Avenir Next LT Pro" panose="020B0504020202020204" pitchFamily="34" charset="0"/>
                  </a:rPr>
                  <a:t>CMB observables:</a:t>
                </a:r>
              </a:p>
              <a:p>
                <a:endParaRPr lang="fr-FR" sz="2400" u="sng" dirty="0">
                  <a:latin typeface="Avenir Next LT Pro" panose="020B0504020202020204" pitchFamily="34" charset="0"/>
                </a:endParaRPr>
              </a:p>
              <a:p>
                <a:r>
                  <a:rPr lang="fr-FR" sz="2000" dirty="0">
                    <a:latin typeface="Avenir Next LT Pro" panose="020B0504020202020204" pitchFamily="34" charset="0"/>
                  </a:rPr>
                  <a:t>Spectral index: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≃1−6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endParaRPr lang="fr-FR" sz="2000" dirty="0">
                  <a:latin typeface="Avenir Next LT Pro" panose="020B0504020202020204" pitchFamily="34" charset="0"/>
                </a:endParaRPr>
              </a:p>
              <a:p>
                <a:endParaRPr lang="fr-FR" sz="2000" dirty="0">
                  <a:latin typeface="Avenir Next LT Pro" panose="020B0504020202020204" pitchFamily="34" charset="0"/>
                </a:endParaRPr>
              </a:p>
              <a:p>
                <a:r>
                  <a:rPr lang="fr-FR" sz="2000" dirty="0" err="1">
                    <a:latin typeface="Avenir Next LT Pro" panose="020B0504020202020204" pitchFamily="34" charset="0"/>
                  </a:rPr>
                  <a:t>Tensor</a:t>
                </a:r>
                <a:r>
                  <a:rPr lang="fr-FR" sz="2000" dirty="0">
                    <a:latin typeface="Avenir Next LT Pro" panose="020B0504020202020204" pitchFamily="34" charset="0"/>
                  </a:rPr>
                  <a:t>-to-</a:t>
                </a:r>
                <a:r>
                  <a:rPr lang="fr-FR" sz="2000" dirty="0" err="1">
                    <a:latin typeface="Avenir Next LT Pro" panose="020B0504020202020204" pitchFamily="34" charset="0"/>
                  </a:rPr>
                  <a:t>scalar</a:t>
                </a:r>
                <a:r>
                  <a:rPr lang="fr-FR" sz="2000" dirty="0">
                    <a:latin typeface="Avenir Next LT Pro" panose="020B0504020202020204" pitchFamily="34" charset="0"/>
                  </a:rPr>
                  <a:t> ratio: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≃16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endParaRPr lang="en-US" sz="2000" dirty="0">
                  <a:latin typeface="Avenir Next LT Pro" panose="020B0504020202020204" pitchFamily="34" charset="0"/>
                </a:endParaRPr>
              </a:p>
              <a:p>
                <a:endParaRPr lang="fr-FR" sz="20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477CCD26-BDD3-4EC1-B609-5601FC0A6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462879" y="2653929"/>
                <a:ext cx="4729120" cy="2062103"/>
              </a:xfrm>
              <a:prstGeom prst="rect">
                <a:avLst/>
              </a:prstGeom>
              <a:blipFill>
                <a:blip r:embed="rId4"/>
                <a:stretch>
                  <a:fillRect l="-1872" t="-2439"/>
                </a:stretch>
              </a:blipFill>
            </p:spPr>
            <p:txBody>
              <a:bodyPr/>
              <a:lstStyle/>
              <a:p>
                <a:r>
                  <a:rPr lang="fr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ZoneTexte 54">
            <a:extLst>
              <a:ext uri="{FF2B5EF4-FFF2-40B4-BE49-F238E27FC236}">
                <a16:creationId xmlns:a16="http://schemas.microsoft.com/office/drawing/2014/main" id="{84012640-CE59-4C44-BBF0-63E5F7BBB953}"/>
              </a:ext>
            </a:extLst>
          </p:cNvPr>
          <p:cNvSpPr txBox="1"/>
          <p:nvPr/>
        </p:nvSpPr>
        <p:spPr>
          <a:xfrm>
            <a:off x="9827439" y="4716032"/>
            <a:ext cx="1953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latin typeface="Avenir Next LT Pro" panose="020B0504020202020204" pitchFamily="34" charset="0"/>
              </a:rPr>
              <a:t>at the pivot </a:t>
            </a:r>
            <a:r>
              <a:rPr lang="fr-FR" i="1" dirty="0" err="1">
                <a:latin typeface="Avenir Next LT Pro" panose="020B0504020202020204" pitchFamily="34" charset="0"/>
              </a:rPr>
              <a:t>scale</a:t>
            </a:r>
            <a:endParaRPr lang="fr-FR" i="1" dirty="0">
              <a:latin typeface="Avenir Next LT Pro" panose="020B0504020202020204" pitchFamily="34" charset="0"/>
            </a:endParaRPr>
          </a:p>
        </p:txBody>
      </p: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6134A9F7-9588-49C7-88EB-F70DC547E52A}"/>
              </a:ext>
            </a:extLst>
          </p:cNvPr>
          <p:cNvCxnSpPr>
            <a:cxnSpLocks/>
          </p:cNvCxnSpPr>
          <p:nvPr/>
        </p:nvCxnSpPr>
        <p:spPr>
          <a:xfrm flipH="1" flipV="1">
            <a:off x="10699531" y="4362234"/>
            <a:ext cx="94001" cy="353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2" name="Encre 1">
                <a:extLst>
                  <a:ext uri="{FF2B5EF4-FFF2-40B4-BE49-F238E27FC236}">
                    <a16:creationId xmlns:a16="http://schemas.microsoft.com/office/drawing/2014/main" id="{60CCC850-429D-E405-7ACE-7B1887FAD9C8}"/>
                  </a:ext>
                </a:extLst>
              </p14:cNvPr>
              <p14:cNvContentPartPr/>
              <p14:nvPr/>
            </p14:nvContentPartPr>
            <p14:xfrm>
              <a:off x="7203008" y="2567028"/>
              <a:ext cx="98280" cy="2062440"/>
            </p14:xfrm>
          </p:contentPart>
        </mc:Choice>
        <mc:Fallback xmlns="">
          <p:pic>
            <p:nvPicPr>
              <p:cNvPr id="2" name="Encre 1">
                <a:extLst>
                  <a:ext uri="{FF2B5EF4-FFF2-40B4-BE49-F238E27FC236}">
                    <a16:creationId xmlns:a16="http://schemas.microsoft.com/office/drawing/2014/main" id="{60CCC850-429D-E405-7ACE-7B1887FAD9C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67008" y="2351028"/>
                <a:ext cx="169920" cy="249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AC633100-CD97-C08F-837C-5C2761C84E85}"/>
                  </a:ext>
                </a:extLst>
              </p14:cNvPr>
              <p14:cNvContentPartPr/>
              <p14:nvPr/>
            </p14:nvContentPartPr>
            <p14:xfrm>
              <a:off x="7219928" y="2495748"/>
              <a:ext cx="3866400" cy="6156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AC633100-CD97-C08F-837C-5C2761C84E8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83925" y="2279748"/>
                <a:ext cx="3938047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9A644165-E1B9-CD2B-C71E-720ED6C4CD91}"/>
                  </a:ext>
                </a:extLst>
              </p14:cNvPr>
              <p14:cNvContentPartPr/>
              <p14:nvPr/>
            </p14:nvContentPartPr>
            <p14:xfrm>
              <a:off x="11091368" y="2483868"/>
              <a:ext cx="1008360" cy="49680"/>
            </p14:xfrm>
          </p:contentPart>
        </mc:Choice>
        <mc:Fallback xmlns=""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9A644165-E1B9-CD2B-C71E-720ED6C4CD9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055368" y="2267868"/>
                <a:ext cx="108000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809D3F04-89A0-CC12-B649-3F228D629C14}"/>
                  </a:ext>
                </a:extLst>
              </p14:cNvPr>
              <p14:cNvContentPartPr/>
              <p14:nvPr/>
            </p14:nvContentPartPr>
            <p14:xfrm>
              <a:off x="7293728" y="4593108"/>
              <a:ext cx="2201760" cy="55440"/>
            </p14:xfrm>
          </p:contentPart>
        </mc:Choice>
        <mc:Fallback xmlns=""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809D3F04-89A0-CC12-B649-3F228D629C1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57728" y="4375696"/>
                <a:ext cx="2273400" cy="4899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87C2B53D-6418-230E-6550-7554807491DA}"/>
                  </a:ext>
                </a:extLst>
              </p14:cNvPr>
              <p14:cNvContentPartPr/>
              <p14:nvPr/>
            </p14:nvContentPartPr>
            <p14:xfrm>
              <a:off x="9495128" y="4581588"/>
              <a:ext cx="2595960" cy="3528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87C2B53D-6418-230E-6550-7554807491D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459128" y="4365588"/>
                <a:ext cx="2667600" cy="4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8" name="Encre 7">
                <a:extLst>
                  <a:ext uri="{FF2B5EF4-FFF2-40B4-BE49-F238E27FC236}">
                    <a16:creationId xmlns:a16="http://schemas.microsoft.com/office/drawing/2014/main" id="{E4531649-E3BE-8DA4-954B-AAD4684DA419}"/>
                  </a:ext>
                </a:extLst>
              </p14:cNvPr>
              <p14:cNvContentPartPr/>
              <p14:nvPr/>
            </p14:nvContentPartPr>
            <p14:xfrm>
              <a:off x="12100808" y="2560548"/>
              <a:ext cx="40320" cy="1504800"/>
            </p14:xfrm>
          </p:contentPart>
        </mc:Choice>
        <mc:Fallback xmlns="">
          <p:pic>
            <p:nvPicPr>
              <p:cNvPr id="8" name="Encre 7">
                <a:extLst>
                  <a:ext uri="{FF2B5EF4-FFF2-40B4-BE49-F238E27FC236}">
                    <a16:creationId xmlns:a16="http://schemas.microsoft.com/office/drawing/2014/main" id="{E4531649-E3BE-8DA4-954B-AAD4684DA41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064808" y="2344548"/>
                <a:ext cx="111960" cy="19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7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EB1CB88E-0095-1523-463D-58807BCA4366}"/>
                  </a:ext>
                </a:extLst>
              </p14:cNvPr>
              <p14:cNvContentPartPr/>
              <p14:nvPr/>
            </p14:nvContentPartPr>
            <p14:xfrm>
              <a:off x="12082808" y="4073268"/>
              <a:ext cx="52200" cy="52848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EB1CB88E-0095-1523-463D-58807BCA436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046808" y="3857268"/>
                <a:ext cx="123840" cy="9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9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1469DEDF-6335-A532-9519-329111060D61}"/>
                  </a:ext>
                </a:extLst>
              </p14:cNvPr>
              <p14:cNvContentPartPr/>
              <p14:nvPr/>
            </p14:nvContentPartPr>
            <p14:xfrm>
              <a:off x="12119888" y="4024668"/>
              <a:ext cx="23760" cy="70560"/>
            </p14:xfrm>
          </p:contentPart>
        </mc:Choice>
        <mc:Fallback xmlns=""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1469DEDF-6335-A532-9519-329111060D6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084425" y="3808668"/>
                <a:ext cx="94331" cy="50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7433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E620177-938C-4F32-9403-9FD904D9C304}"/>
              </a:ext>
            </a:extLst>
          </p:cNvPr>
          <p:cNvSpPr/>
          <p:nvPr/>
        </p:nvSpPr>
        <p:spPr>
          <a:xfrm>
            <a:off x="770165" y="522155"/>
            <a:ext cx="66418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Avenir Next LT Pro" panose="020B0604020202020204" pitchFamily="34" charset="0"/>
              </a:rPr>
              <a:t>Inflation </a:t>
            </a:r>
            <a:r>
              <a:rPr lang="fr-FR" sz="2800" b="1" dirty="0" err="1">
                <a:solidFill>
                  <a:schemeClr val="accent1">
                    <a:lumMod val="75000"/>
                  </a:schemeClr>
                </a:solidFill>
                <a:latin typeface="Avenir Next LT Pro" panose="020B0604020202020204" pitchFamily="34" charset="0"/>
              </a:rPr>
              <a:t>is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Avenir Next LT Pro" panose="020B0604020202020204" pitchFamily="34" charset="0"/>
              </a:rPr>
              <a:t> fine-</a:t>
            </a:r>
            <a:r>
              <a:rPr lang="fr-FR" sz="2800" b="1" dirty="0" err="1">
                <a:solidFill>
                  <a:schemeClr val="accent1">
                    <a:lumMod val="75000"/>
                  </a:schemeClr>
                </a:solidFill>
                <a:latin typeface="Avenir Next LT Pro" panose="020B0604020202020204" pitchFamily="34" charset="0"/>
              </a:rPr>
              <a:t>tuned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Avenir Next LT Pro" panose="020B0604020202020204" pitchFamily="34" charset="0"/>
              </a:rPr>
              <a:t>, for </a:t>
            </a:r>
            <a:r>
              <a:rPr lang="fr-FR" sz="2800" b="1" dirty="0" err="1">
                <a:solidFill>
                  <a:schemeClr val="accent1">
                    <a:lumMod val="75000"/>
                  </a:schemeClr>
                </a:solidFill>
                <a:latin typeface="Avenir Next LT Pro" panose="020B0604020202020204" pitchFamily="34" charset="0"/>
              </a:rPr>
              <a:t>example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Avenir Next LT Pro" panose="020B0604020202020204" pitchFamily="34" charset="0"/>
              </a:rPr>
              <a:t>:    </a:t>
            </a:r>
          </a:p>
        </p:txBody>
      </p:sp>
      <p:pic>
        <p:nvPicPr>
          <p:cNvPr id="8" name="Image 7" descr="Une image contenant diagramme, ligne, Tracé&#10;&#10;Le contenu généré par l’IA peut être incorrect.">
            <a:extLst>
              <a:ext uri="{FF2B5EF4-FFF2-40B4-BE49-F238E27FC236}">
                <a16:creationId xmlns:a16="http://schemas.microsoft.com/office/drawing/2014/main" id="{0B3F0E1D-D6D5-4A01-8791-8335DD95A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793" y="1313254"/>
            <a:ext cx="3936874" cy="2580839"/>
          </a:xfrm>
          <a:prstGeom prst="rect">
            <a:avLst/>
          </a:prstGeom>
        </p:spPr>
      </p:pic>
      <p:pic>
        <p:nvPicPr>
          <p:cNvPr id="9" name="Image 8" descr="Une image contenant ligne, diagramme, Tracé&#10;&#10;Le contenu généré par l’IA peut être incorrect.">
            <a:extLst>
              <a:ext uri="{FF2B5EF4-FFF2-40B4-BE49-F238E27FC236}">
                <a16:creationId xmlns:a16="http://schemas.microsoft.com/office/drawing/2014/main" id="{88C82667-7094-4BFD-BB53-7AB66B5D1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60" y="1313254"/>
            <a:ext cx="3936874" cy="258083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20B9D7F-708B-4BDC-B5C5-29F4DBD43E94}"/>
              </a:ext>
            </a:extLst>
          </p:cNvPr>
          <p:cNvSpPr txBox="1"/>
          <p:nvPr/>
        </p:nvSpPr>
        <p:spPr>
          <a:xfrm>
            <a:off x="2704624" y="2899196"/>
            <a:ext cx="26773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>
                <a:latin typeface="Comic Sans MS" panose="030F0902030302020204" pitchFamily="66" charset="0"/>
              </a:rPr>
              <a:t>The </a:t>
            </a:r>
            <a:r>
              <a:rPr lang="fr-FR" sz="2000" dirty="0" err="1">
                <a:latin typeface="Comic Sans MS" panose="030F0902030302020204" pitchFamily="66" charset="0"/>
              </a:rPr>
              <a:t>potential</a:t>
            </a:r>
            <a:r>
              <a:rPr lang="fr-FR" sz="2000" dirty="0">
                <a:latin typeface="Comic Sans MS" panose="030F0902030302020204" pitchFamily="66" charset="0"/>
              </a:rPr>
              <a:t> has to </a:t>
            </a:r>
          </a:p>
          <a:p>
            <a:pPr algn="ctr"/>
            <a:r>
              <a:rPr lang="fr-FR" sz="2000" dirty="0" err="1">
                <a:latin typeface="Comic Sans MS" panose="030F0902030302020204" pitchFamily="66" charset="0"/>
              </a:rPr>
              <a:t>be</a:t>
            </a:r>
            <a:r>
              <a:rPr lang="fr-FR" sz="2000" dirty="0">
                <a:latin typeface="Comic Sans MS" panose="030F0902030302020204" pitchFamily="66" charset="0"/>
              </a:rPr>
              <a:t> </a:t>
            </a:r>
            <a:r>
              <a:rPr lang="fr-FR" sz="2000" b="1" dirty="0">
                <a:solidFill>
                  <a:srgbClr val="C00000"/>
                </a:solidFill>
                <a:latin typeface="Comic Sans MS" panose="030F0902030302020204" pitchFamily="66" charset="0"/>
              </a:rPr>
              <a:t>flat </a:t>
            </a:r>
            <a:r>
              <a:rPr lang="fr-FR" sz="2000" b="1" dirty="0" err="1">
                <a:solidFill>
                  <a:srgbClr val="C00000"/>
                </a:solidFill>
                <a:latin typeface="Comic Sans MS" panose="030F0902030302020204" pitchFamily="66" charset="0"/>
              </a:rPr>
              <a:t>enough</a:t>
            </a:r>
            <a:endParaRPr lang="fr-FR" sz="2000" b="1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87345C0-280B-4E25-ADB5-26A5195BF7B0}"/>
              </a:ext>
            </a:extLst>
          </p:cNvPr>
          <p:cNvSpPr txBox="1"/>
          <p:nvPr/>
        </p:nvSpPr>
        <p:spPr>
          <a:xfrm>
            <a:off x="6899793" y="2095841"/>
            <a:ext cx="393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Comic Sans MS" panose="030F0902030302020204" pitchFamily="66" charset="0"/>
              </a:rPr>
              <a:t>The </a:t>
            </a:r>
            <a:r>
              <a:rPr lang="fr-FR" sz="2000" dirty="0" err="1">
                <a:latin typeface="Comic Sans MS" panose="030F0902030302020204" pitchFamily="66" charset="0"/>
              </a:rPr>
              <a:t>inflaton</a:t>
            </a:r>
            <a:r>
              <a:rPr lang="fr-FR" sz="2000" dirty="0">
                <a:latin typeface="Comic Sans MS" panose="030F0902030302020204" pitchFamily="66" charset="0"/>
              </a:rPr>
              <a:t> </a:t>
            </a:r>
          </a:p>
          <a:p>
            <a:pPr algn="ctr"/>
            <a:r>
              <a:rPr lang="fr-FR" sz="2000" dirty="0" err="1">
                <a:latin typeface="Comic Sans MS" panose="030F0902030302020204" pitchFamily="66" charset="0"/>
              </a:rPr>
              <a:t>should</a:t>
            </a:r>
            <a:r>
              <a:rPr lang="fr-FR" sz="2000" dirty="0">
                <a:latin typeface="Comic Sans MS" panose="030F0902030302020204" pitchFamily="66" charset="0"/>
              </a:rPr>
              <a:t> </a:t>
            </a:r>
            <a:r>
              <a:rPr lang="fr-FR" sz="2000" dirty="0" err="1">
                <a:latin typeface="Comic Sans MS" panose="030F0902030302020204" pitchFamily="66" charset="0"/>
              </a:rPr>
              <a:t>sit</a:t>
            </a:r>
            <a:r>
              <a:rPr lang="fr-FR" sz="2000" dirty="0">
                <a:latin typeface="Comic Sans MS" panose="030F0902030302020204" pitchFamily="66" charset="0"/>
              </a:rPr>
              <a:t> at the </a:t>
            </a:r>
          </a:p>
          <a:p>
            <a:pPr algn="ctr"/>
            <a:r>
              <a:rPr lang="fr-FR" sz="2000" dirty="0">
                <a:latin typeface="Comic Sans MS" panose="030F0902030302020204" pitchFamily="66" charset="0"/>
              </a:rPr>
              <a:t>right place </a:t>
            </a:r>
            <a:r>
              <a:rPr lang="fr-FR" sz="2000" b="1" dirty="0" err="1">
                <a:solidFill>
                  <a:srgbClr val="C00000"/>
                </a:solidFill>
                <a:latin typeface="Comic Sans MS" panose="030F0902030302020204" pitchFamily="66" charset="0"/>
              </a:rPr>
              <a:t>initially</a:t>
            </a:r>
            <a:endParaRPr lang="fr-FR" sz="2000" b="1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1747BD4-8D2F-4951-995D-1784AD9376B5}"/>
              </a:ext>
            </a:extLst>
          </p:cNvPr>
          <p:cNvSpPr txBox="1"/>
          <p:nvPr/>
        </p:nvSpPr>
        <p:spPr>
          <a:xfrm>
            <a:off x="770165" y="4107043"/>
            <a:ext cx="48435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>
                <a:latin typeface="Avenir Next LT Pro" panose="020B0504020202020204" pitchFamily="34" charset="0"/>
              </a:rPr>
              <a:t>Many</a:t>
            </a:r>
            <a:r>
              <a:rPr lang="fr-FR" sz="2000" b="1" dirty="0">
                <a:latin typeface="Avenir Next LT Pro" panose="020B0504020202020204" pitchFamily="34" charset="0"/>
              </a:rPr>
              <a:t> </a:t>
            </a:r>
            <a:r>
              <a:rPr lang="fr-FR" sz="2000" b="1" dirty="0" err="1">
                <a:latin typeface="Avenir Next LT Pro" panose="020B0504020202020204" pitchFamily="34" charset="0"/>
              </a:rPr>
              <a:t>ways</a:t>
            </a:r>
            <a:r>
              <a:rPr lang="fr-FR" sz="2000" b="1" dirty="0">
                <a:latin typeface="Avenir Next LT Pro" panose="020B0504020202020204" pitchFamily="34" charset="0"/>
              </a:rPr>
              <a:t> to </a:t>
            </a:r>
            <a:r>
              <a:rPr lang="fr-FR" sz="2000" b="1" i="1" dirty="0" err="1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deform</a:t>
            </a:r>
            <a:r>
              <a:rPr lang="fr-FR" sz="2000" b="1" dirty="0">
                <a:latin typeface="Avenir Next LT Pro" panose="020B0504020202020204" pitchFamily="34" charset="0"/>
              </a:rPr>
              <a:t> the </a:t>
            </a:r>
            <a:r>
              <a:rPr lang="fr-FR" sz="2000" b="1" dirty="0" err="1">
                <a:latin typeface="Avenir Next LT Pro" panose="020B0504020202020204" pitchFamily="34" charset="0"/>
              </a:rPr>
              <a:t>potential</a:t>
            </a:r>
            <a:r>
              <a:rPr lang="fr-FR" sz="2000" b="1" dirty="0">
                <a:latin typeface="Avenir Next LT Pro" panose="020B0504020202020204" pitchFamily="34" charset="0"/>
              </a:rPr>
              <a:t>:</a:t>
            </a:r>
          </a:p>
          <a:p>
            <a:endParaRPr lang="fr-FR" sz="2000" dirty="0">
              <a:latin typeface="Avenir Next LT Pro" panose="020B05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err="1">
                <a:latin typeface="Avenir Next LT Pro" panose="020B0504020202020204" pitchFamily="34" charset="0"/>
              </a:rPr>
              <a:t>Higher</a:t>
            </a:r>
            <a:r>
              <a:rPr lang="fr-FR" sz="2000" dirty="0">
                <a:latin typeface="Avenir Next LT Pro" panose="020B0504020202020204" pitchFamily="34" charset="0"/>
              </a:rPr>
              <a:t> </a:t>
            </a:r>
            <a:r>
              <a:rPr lang="fr-FR" sz="2000" dirty="0" err="1">
                <a:latin typeface="Avenir Next LT Pro" panose="020B0504020202020204" pitchFamily="34" charset="0"/>
              </a:rPr>
              <a:t>dimensional</a:t>
            </a:r>
            <a:r>
              <a:rPr lang="fr-FR" sz="2000" dirty="0">
                <a:latin typeface="Avenir Next LT Pro" panose="020B0504020202020204" pitchFamily="34" charset="0"/>
              </a:rPr>
              <a:t> </a:t>
            </a:r>
            <a:r>
              <a:rPr lang="fr-FR" sz="2000" dirty="0" err="1">
                <a:latin typeface="Avenir Next LT Pro" panose="020B0504020202020204" pitchFamily="34" charset="0"/>
              </a:rPr>
              <a:t>operators</a:t>
            </a:r>
            <a:endParaRPr lang="fr-FR" sz="2000" dirty="0">
              <a:latin typeface="Avenir Next LT Pro" panose="020B0504020202020204" pitchFamily="34" charset="0"/>
            </a:endParaRPr>
          </a:p>
          <a:p>
            <a:endParaRPr lang="fr-FR" sz="2000" dirty="0">
              <a:latin typeface="Avenir Next LT Pro" panose="020B05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Avenir Next LT Pro" panose="020B0504020202020204" pitchFamily="34" charset="0"/>
              </a:rPr>
              <a:t>A </a:t>
            </a:r>
            <a:r>
              <a:rPr lang="fr-FR" sz="2000" dirty="0" err="1">
                <a:latin typeface="Avenir Next LT Pro" panose="020B0504020202020204" pitchFamily="34" charset="0"/>
              </a:rPr>
              <a:t>tiny</a:t>
            </a:r>
            <a:r>
              <a:rPr lang="fr-FR" sz="2000" dirty="0">
                <a:latin typeface="Avenir Next LT Pro" panose="020B0504020202020204" pitchFamily="34" charset="0"/>
              </a:rPr>
              <a:t> change of the </a:t>
            </a:r>
            <a:r>
              <a:rPr lang="fr-FR" sz="2000" dirty="0" err="1">
                <a:latin typeface="Avenir Next LT Pro" panose="020B0504020202020204" pitchFamily="34" charset="0"/>
              </a:rPr>
              <a:t>coupling</a:t>
            </a:r>
            <a:r>
              <a:rPr lang="fr-FR" sz="2000" dirty="0">
                <a:latin typeface="Avenir Next LT Pro" panose="020B0504020202020204" pitchFamily="34" charset="0"/>
              </a:rPr>
              <a:t>  </a:t>
            </a:r>
          </a:p>
          <a:p>
            <a:endParaRPr lang="fr-FR" sz="2000" dirty="0">
              <a:latin typeface="Avenir Next LT Pro" panose="020B05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Avenir Next LT Pro" panose="020B0504020202020204" pitchFamily="34" charset="0"/>
              </a:rPr>
              <a:t>Radiative corrections … </a:t>
            </a:r>
          </a:p>
        </p:txBody>
      </p:sp>
    </p:spTree>
    <p:extLst>
      <p:ext uri="{BB962C8B-B14F-4D97-AF65-F5344CB8AC3E}">
        <p14:creationId xmlns:p14="http://schemas.microsoft.com/office/powerpoint/2010/main" val="992063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A9384-2186-6448-AD58-70123F614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C7FCE97-432A-2007-4342-EC03085C2517}"/>
              </a:ext>
            </a:extLst>
          </p:cNvPr>
          <p:cNvSpPr/>
          <p:nvPr/>
        </p:nvSpPr>
        <p:spPr>
          <a:xfrm>
            <a:off x="770165" y="522155"/>
            <a:ext cx="66418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Avenir Next LT Pro" panose="020B0604020202020204" pitchFamily="34" charset="0"/>
              </a:rPr>
              <a:t>Inflation </a:t>
            </a:r>
            <a:r>
              <a:rPr lang="fr-FR" sz="2800" b="1" dirty="0" err="1">
                <a:solidFill>
                  <a:schemeClr val="accent1">
                    <a:lumMod val="75000"/>
                  </a:schemeClr>
                </a:solidFill>
                <a:latin typeface="Avenir Next LT Pro" panose="020B0604020202020204" pitchFamily="34" charset="0"/>
              </a:rPr>
              <a:t>is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Avenir Next LT Pro" panose="020B0604020202020204" pitchFamily="34" charset="0"/>
              </a:rPr>
              <a:t> fine-</a:t>
            </a:r>
            <a:r>
              <a:rPr lang="fr-FR" sz="2800" b="1" dirty="0" err="1">
                <a:solidFill>
                  <a:schemeClr val="accent1">
                    <a:lumMod val="75000"/>
                  </a:schemeClr>
                </a:solidFill>
                <a:latin typeface="Avenir Next LT Pro" panose="020B0604020202020204" pitchFamily="34" charset="0"/>
              </a:rPr>
              <a:t>tuned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Avenir Next LT Pro" panose="020B0604020202020204" pitchFamily="34" charset="0"/>
              </a:rPr>
              <a:t>, for </a:t>
            </a:r>
            <a:r>
              <a:rPr lang="fr-FR" sz="2800" b="1" dirty="0" err="1">
                <a:solidFill>
                  <a:schemeClr val="accent1">
                    <a:lumMod val="75000"/>
                  </a:schemeClr>
                </a:solidFill>
                <a:latin typeface="Avenir Next LT Pro" panose="020B0604020202020204" pitchFamily="34" charset="0"/>
              </a:rPr>
              <a:t>example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Avenir Next LT Pro" panose="020B0604020202020204" pitchFamily="34" charset="0"/>
              </a:rPr>
              <a:t>:    </a:t>
            </a:r>
          </a:p>
        </p:txBody>
      </p:sp>
      <p:pic>
        <p:nvPicPr>
          <p:cNvPr id="8" name="Image 7" descr="Une image contenant diagramme, ligne, Tracé&#10;&#10;Le contenu généré par l’IA peut être incorrect.">
            <a:extLst>
              <a:ext uri="{FF2B5EF4-FFF2-40B4-BE49-F238E27FC236}">
                <a16:creationId xmlns:a16="http://schemas.microsoft.com/office/drawing/2014/main" id="{D7214F70-A8B1-EA3E-1157-3CFAE7255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793" y="1313254"/>
            <a:ext cx="3936874" cy="2580839"/>
          </a:xfrm>
          <a:prstGeom prst="rect">
            <a:avLst/>
          </a:prstGeom>
        </p:spPr>
      </p:pic>
      <p:pic>
        <p:nvPicPr>
          <p:cNvPr id="9" name="Image 8" descr="Une image contenant ligne, diagramme, Tracé&#10;&#10;Le contenu généré par l’IA peut être incorrect.">
            <a:extLst>
              <a:ext uri="{FF2B5EF4-FFF2-40B4-BE49-F238E27FC236}">
                <a16:creationId xmlns:a16="http://schemas.microsoft.com/office/drawing/2014/main" id="{BA59D3D5-947B-D661-33CF-EF4B23FC6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60" y="1313254"/>
            <a:ext cx="3936874" cy="258083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3CC9B4B-8FAA-1BDC-D6AA-6937F7E26D31}"/>
              </a:ext>
            </a:extLst>
          </p:cNvPr>
          <p:cNvSpPr txBox="1"/>
          <p:nvPr/>
        </p:nvSpPr>
        <p:spPr>
          <a:xfrm>
            <a:off x="2704624" y="2899196"/>
            <a:ext cx="26773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>
                <a:latin typeface="Comic Sans MS" panose="030F0902030302020204" pitchFamily="66" charset="0"/>
              </a:rPr>
              <a:t>The </a:t>
            </a:r>
            <a:r>
              <a:rPr lang="fr-FR" sz="2000" dirty="0" err="1">
                <a:latin typeface="Comic Sans MS" panose="030F0902030302020204" pitchFamily="66" charset="0"/>
              </a:rPr>
              <a:t>potential</a:t>
            </a:r>
            <a:r>
              <a:rPr lang="fr-FR" sz="2000" dirty="0">
                <a:latin typeface="Comic Sans MS" panose="030F0902030302020204" pitchFamily="66" charset="0"/>
              </a:rPr>
              <a:t> has to </a:t>
            </a:r>
          </a:p>
          <a:p>
            <a:pPr algn="ctr"/>
            <a:r>
              <a:rPr lang="fr-FR" sz="2000" dirty="0" err="1">
                <a:latin typeface="Comic Sans MS" panose="030F0902030302020204" pitchFamily="66" charset="0"/>
              </a:rPr>
              <a:t>be</a:t>
            </a:r>
            <a:r>
              <a:rPr lang="fr-FR" sz="2000" dirty="0">
                <a:latin typeface="Comic Sans MS" panose="030F0902030302020204" pitchFamily="66" charset="0"/>
              </a:rPr>
              <a:t> </a:t>
            </a:r>
            <a:r>
              <a:rPr lang="fr-FR" sz="2000" b="1" dirty="0">
                <a:solidFill>
                  <a:srgbClr val="C00000"/>
                </a:solidFill>
                <a:latin typeface="Comic Sans MS" panose="030F0902030302020204" pitchFamily="66" charset="0"/>
              </a:rPr>
              <a:t>flat </a:t>
            </a:r>
            <a:r>
              <a:rPr lang="fr-FR" sz="2000" b="1" dirty="0" err="1">
                <a:solidFill>
                  <a:srgbClr val="C00000"/>
                </a:solidFill>
                <a:latin typeface="Comic Sans MS" panose="030F0902030302020204" pitchFamily="66" charset="0"/>
              </a:rPr>
              <a:t>enough</a:t>
            </a:r>
            <a:endParaRPr lang="fr-FR" sz="2000" b="1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EF60C13-9AFD-084F-CFCF-25A96F755DAE}"/>
              </a:ext>
            </a:extLst>
          </p:cNvPr>
          <p:cNvSpPr txBox="1"/>
          <p:nvPr/>
        </p:nvSpPr>
        <p:spPr>
          <a:xfrm>
            <a:off x="6899793" y="2095841"/>
            <a:ext cx="393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Comic Sans MS" panose="030F0902030302020204" pitchFamily="66" charset="0"/>
              </a:rPr>
              <a:t>The </a:t>
            </a:r>
            <a:r>
              <a:rPr lang="fr-FR" sz="2000" dirty="0" err="1">
                <a:latin typeface="Comic Sans MS" panose="030F0902030302020204" pitchFamily="66" charset="0"/>
              </a:rPr>
              <a:t>inflaton</a:t>
            </a:r>
            <a:r>
              <a:rPr lang="fr-FR" sz="2000" dirty="0">
                <a:latin typeface="Comic Sans MS" panose="030F0902030302020204" pitchFamily="66" charset="0"/>
              </a:rPr>
              <a:t> </a:t>
            </a:r>
          </a:p>
          <a:p>
            <a:pPr algn="ctr"/>
            <a:r>
              <a:rPr lang="fr-FR" sz="2000" dirty="0" err="1">
                <a:latin typeface="Comic Sans MS" panose="030F0902030302020204" pitchFamily="66" charset="0"/>
              </a:rPr>
              <a:t>should</a:t>
            </a:r>
            <a:r>
              <a:rPr lang="fr-FR" sz="2000" dirty="0">
                <a:latin typeface="Comic Sans MS" panose="030F0902030302020204" pitchFamily="66" charset="0"/>
              </a:rPr>
              <a:t> </a:t>
            </a:r>
            <a:r>
              <a:rPr lang="fr-FR" sz="2000" dirty="0" err="1">
                <a:latin typeface="Comic Sans MS" panose="030F0902030302020204" pitchFamily="66" charset="0"/>
              </a:rPr>
              <a:t>sit</a:t>
            </a:r>
            <a:r>
              <a:rPr lang="fr-FR" sz="2000" dirty="0">
                <a:latin typeface="Comic Sans MS" panose="030F0902030302020204" pitchFamily="66" charset="0"/>
              </a:rPr>
              <a:t> at the </a:t>
            </a:r>
          </a:p>
          <a:p>
            <a:pPr algn="ctr"/>
            <a:r>
              <a:rPr lang="fr-FR" sz="2000" dirty="0">
                <a:latin typeface="Comic Sans MS" panose="030F0902030302020204" pitchFamily="66" charset="0"/>
              </a:rPr>
              <a:t>right place </a:t>
            </a:r>
            <a:r>
              <a:rPr lang="fr-FR" sz="2000" b="1" dirty="0" err="1">
                <a:solidFill>
                  <a:srgbClr val="C00000"/>
                </a:solidFill>
                <a:latin typeface="Comic Sans MS" panose="030F0902030302020204" pitchFamily="66" charset="0"/>
              </a:rPr>
              <a:t>initially</a:t>
            </a:r>
            <a:endParaRPr lang="fr-FR" sz="2000" b="1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7DD7B35-6EF7-0102-38AB-7E740EE095D8}"/>
              </a:ext>
            </a:extLst>
          </p:cNvPr>
          <p:cNvSpPr txBox="1"/>
          <p:nvPr/>
        </p:nvSpPr>
        <p:spPr>
          <a:xfrm>
            <a:off x="770165" y="4107043"/>
            <a:ext cx="48435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>
                <a:latin typeface="Avenir Next LT Pro" panose="020B0504020202020204" pitchFamily="34" charset="0"/>
              </a:rPr>
              <a:t>Many</a:t>
            </a:r>
            <a:r>
              <a:rPr lang="fr-FR" sz="2000" b="1" dirty="0">
                <a:latin typeface="Avenir Next LT Pro" panose="020B0504020202020204" pitchFamily="34" charset="0"/>
              </a:rPr>
              <a:t> </a:t>
            </a:r>
            <a:r>
              <a:rPr lang="fr-FR" sz="2000" b="1" dirty="0" err="1">
                <a:latin typeface="Avenir Next LT Pro" panose="020B0504020202020204" pitchFamily="34" charset="0"/>
              </a:rPr>
              <a:t>ways</a:t>
            </a:r>
            <a:r>
              <a:rPr lang="fr-FR" sz="2000" b="1" dirty="0">
                <a:latin typeface="Avenir Next LT Pro" panose="020B0504020202020204" pitchFamily="34" charset="0"/>
              </a:rPr>
              <a:t> to </a:t>
            </a:r>
            <a:r>
              <a:rPr lang="fr-FR" sz="2000" b="1" i="1" dirty="0" err="1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deform</a:t>
            </a:r>
            <a:r>
              <a:rPr lang="fr-FR" sz="2000" b="1" dirty="0">
                <a:latin typeface="Avenir Next LT Pro" panose="020B0504020202020204" pitchFamily="34" charset="0"/>
              </a:rPr>
              <a:t> the </a:t>
            </a:r>
            <a:r>
              <a:rPr lang="fr-FR" sz="2000" b="1" dirty="0" err="1">
                <a:latin typeface="Avenir Next LT Pro" panose="020B0504020202020204" pitchFamily="34" charset="0"/>
              </a:rPr>
              <a:t>potential</a:t>
            </a:r>
            <a:r>
              <a:rPr lang="fr-FR" sz="2000" b="1" dirty="0">
                <a:latin typeface="Avenir Next LT Pro" panose="020B0504020202020204" pitchFamily="34" charset="0"/>
              </a:rPr>
              <a:t>:</a:t>
            </a:r>
          </a:p>
          <a:p>
            <a:endParaRPr lang="fr-FR" sz="2000" dirty="0">
              <a:latin typeface="Avenir Next LT Pro" panose="020B05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err="1">
                <a:latin typeface="Avenir Next LT Pro" panose="020B0504020202020204" pitchFamily="34" charset="0"/>
              </a:rPr>
              <a:t>Higher</a:t>
            </a:r>
            <a:r>
              <a:rPr lang="fr-FR" sz="2000" dirty="0">
                <a:latin typeface="Avenir Next LT Pro" panose="020B0504020202020204" pitchFamily="34" charset="0"/>
              </a:rPr>
              <a:t> </a:t>
            </a:r>
            <a:r>
              <a:rPr lang="fr-FR" sz="2000" dirty="0" err="1">
                <a:latin typeface="Avenir Next LT Pro" panose="020B0504020202020204" pitchFamily="34" charset="0"/>
              </a:rPr>
              <a:t>dimensional</a:t>
            </a:r>
            <a:r>
              <a:rPr lang="fr-FR" sz="2000" dirty="0">
                <a:latin typeface="Avenir Next LT Pro" panose="020B0504020202020204" pitchFamily="34" charset="0"/>
              </a:rPr>
              <a:t> </a:t>
            </a:r>
            <a:r>
              <a:rPr lang="fr-FR" sz="2000" dirty="0" err="1">
                <a:latin typeface="Avenir Next LT Pro" panose="020B0504020202020204" pitchFamily="34" charset="0"/>
              </a:rPr>
              <a:t>operators</a:t>
            </a:r>
            <a:endParaRPr lang="fr-FR" sz="2000" dirty="0">
              <a:latin typeface="Avenir Next LT Pro" panose="020B0504020202020204" pitchFamily="34" charset="0"/>
            </a:endParaRPr>
          </a:p>
          <a:p>
            <a:endParaRPr lang="fr-FR" sz="2000" dirty="0">
              <a:latin typeface="Avenir Next LT Pro" panose="020B05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Avenir Next LT Pro" panose="020B0504020202020204" pitchFamily="34" charset="0"/>
              </a:rPr>
              <a:t>A </a:t>
            </a:r>
            <a:r>
              <a:rPr lang="fr-FR" sz="2000" dirty="0" err="1">
                <a:latin typeface="Avenir Next LT Pro" panose="020B0504020202020204" pitchFamily="34" charset="0"/>
              </a:rPr>
              <a:t>tiny</a:t>
            </a:r>
            <a:r>
              <a:rPr lang="fr-FR" sz="2000" dirty="0">
                <a:latin typeface="Avenir Next LT Pro" panose="020B0504020202020204" pitchFamily="34" charset="0"/>
              </a:rPr>
              <a:t> change of the </a:t>
            </a:r>
            <a:r>
              <a:rPr lang="fr-FR" sz="2000" dirty="0" err="1">
                <a:latin typeface="Avenir Next LT Pro" panose="020B0504020202020204" pitchFamily="34" charset="0"/>
              </a:rPr>
              <a:t>coupling</a:t>
            </a:r>
            <a:r>
              <a:rPr lang="fr-FR" sz="2000" dirty="0">
                <a:latin typeface="Avenir Next LT Pro" panose="020B0504020202020204" pitchFamily="34" charset="0"/>
              </a:rPr>
              <a:t>  </a:t>
            </a:r>
          </a:p>
          <a:p>
            <a:endParaRPr lang="fr-FR" sz="2000" dirty="0">
              <a:latin typeface="Avenir Next LT Pro" panose="020B05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Avenir Next LT Pro" panose="020B0504020202020204" pitchFamily="34" charset="0"/>
              </a:rPr>
              <a:t>Radiative corrections … 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0BF39DEE-15A4-1B50-C3BC-5F8E9A86F215}"/>
              </a:ext>
            </a:extLst>
          </p:cNvPr>
          <p:cNvCxnSpPr>
            <a:cxnSpLocks/>
          </p:cNvCxnSpPr>
          <p:nvPr/>
        </p:nvCxnSpPr>
        <p:spPr>
          <a:xfrm flipV="1">
            <a:off x="4899085" y="4884516"/>
            <a:ext cx="1027153" cy="5787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2CA18387-4BD3-4B82-77BA-FD1E9CF5EA93}"/>
              </a:ext>
            </a:extLst>
          </p:cNvPr>
          <p:cNvSpPr/>
          <p:nvPr/>
        </p:nvSpPr>
        <p:spPr>
          <a:xfrm>
            <a:off x="6029903" y="1180618"/>
            <a:ext cx="6086373" cy="551009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87826FE-79BC-79EA-8CDF-B3A5E6777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076" y="1609788"/>
            <a:ext cx="5666026" cy="510211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D0070046-CA82-A5E1-1329-680D688209BE}"/>
              </a:ext>
            </a:extLst>
          </p:cNvPr>
          <p:cNvSpPr/>
          <p:nvPr/>
        </p:nvSpPr>
        <p:spPr>
          <a:xfrm>
            <a:off x="6251651" y="1614119"/>
            <a:ext cx="5666026" cy="51021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US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22E3B93-4E77-7963-BC2D-263CD497D21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535" b="-1535"/>
          <a:stretch>
            <a:fillRect/>
          </a:stretch>
        </p:blipFill>
        <p:spPr>
          <a:xfrm>
            <a:off x="6351556" y="3157328"/>
            <a:ext cx="5548666" cy="29888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1CAA8785-7813-F5FC-158B-CB2248A250E6}"/>
                  </a:ext>
                </a:extLst>
              </p:cNvPr>
              <p:cNvSpPr txBox="1"/>
              <p:nvPr/>
            </p:nvSpPr>
            <p:spPr>
              <a:xfrm>
                <a:off x="7483972" y="2189544"/>
                <a:ext cx="282622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fr-FR" i="1" smtClean="0">
                        <a:latin typeface="Cambria Math" panose="02040503050406030204" pitchFamily="18" charset="0"/>
                      </a:rPr>
                      <m:t>=1: </m:t>
                    </m:r>
                  </m:oMath>
                </a14:m>
                <a:r>
                  <a:rPr lang="fr-US" dirty="0">
                    <a:latin typeface="Avenir Book" panose="02000503020000020003" pitchFamily="2" charset="0"/>
                  </a:rPr>
                  <a:t>Starobinsky model</a:t>
                </a:r>
                <a:endParaRPr lang="fr-FR" b="0" dirty="0">
                  <a:latin typeface="Avenir Book" panose="02000503020000020003" pitchFamily="2" charset="0"/>
                </a:endParaRPr>
              </a:p>
              <a:p>
                <a:endParaRPr lang="fr-FR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fr-FR" dirty="0">
                    <a:latin typeface="Avenir Book" panose="02000503020000020003" pitchFamily="2" charset="0"/>
                  </a:rPr>
                  <a:t>s </a:t>
                </a:r>
                <a:r>
                  <a:rPr lang="fr-FR" dirty="0">
                    <a:solidFill>
                      <a:srgbClr val="C00000"/>
                    </a:solidFill>
                    <a:latin typeface="Avenir Book" panose="02000503020000020003" pitchFamily="2" charset="0"/>
                  </a:rPr>
                  <a:t>very sensitive</a:t>
                </a:r>
                <a:r>
                  <a:rPr lang="fr-FR" dirty="0">
                    <a:latin typeface="Avenir Book" panose="02000503020000020003" pitchFamily="2" charset="0"/>
                  </a:rPr>
                  <a:t> to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fr-FR" dirty="0">
                  <a:latin typeface="Avenir Book" panose="02000503020000020003" pitchFamily="2" charset="0"/>
                </a:endParaRPr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1CAA8785-7813-F5FC-158B-CB2248A25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3972" y="2189544"/>
                <a:ext cx="2826223" cy="923330"/>
              </a:xfrm>
              <a:prstGeom prst="rect">
                <a:avLst/>
              </a:prstGeom>
              <a:blipFill>
                <a:blip r:embed="rId6"/>
                <a:stretch>
                  <a:fillRect t="-2703" b="-9459"/>
                </a:stretch>
              </a:blipFill>
            </p:spPr>
            <p:txBody>
              <a:bodyPr/>
              <a:lstStyle/>
              <a:p>
                <a:r>
                  <a:rPr lang="fr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15" name="Encre 14">
                <a:extLst>
                  <a:ext uri="{FF2B5EF4-FFF2-40B4-BE49-F238E27FC236}">
                    <a16:creationId xmlns:a16="http://schemas.microsoft.com/office/drawing/2014/main" id="{D18F28D4-CFBD-4428-6EC0-8445015D6F67}"/>
                  </a:ext>
                </a:extLst>
              </p14:cNvPr>
              <p14:cNvContentPartPr/>
              <p14:nvPr/>
            </p14:nvContentPartPr>
            <p14:xfrm>
              <a:off x="1062205" y="5175902"/>
              <a:ext cx="3836880" cy="777240"/>
            </p14:xfrm>
          </p:contentPart>
        </mc:Choice>
        <mc:Fallback xmlns="">
          <p:pic>
            <p:nvPicPr>
              <p:cNvPr id="15" name="Encre 14">
                <a:extLst>
                  <a:ext uri="{FF2B5EF4-FFF2-40B4-BE49-F238E27FC236}">
                    <a16:creationId xmlns:a16="http://schemas.microsoft.com/office/drawing/2014/main" id="{D18F28D4-CFBD-4428-6EC0-8445015D6F6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26565" y="4960262"/>
                <a:ext cx="3908520" cy="120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6700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E578D-ABE3-E689-AE4D-68D7C0F63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E2B8972-7DB4-17FC-AB59-ED2EE165DD44}"/>
              </a:ext>
            </a:extLst>
          </p:cNvPr>
          <p:cNvSpPr/>
          <p:nvPr/>
        </p:nvSpPr>
        <p:spPr>
          <a:xfrm>
            <a:off x="770165" y="522155"/>
            <a:ext cx="66418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Avenir Next LT Pro" panose="020B0604020202020204" pitchFamily="34" charset="0"/>
              </a:rPr>
              <a:t>Inflation </a:t>
            </a:r>
            <a:r>
              <a:rPr lang="fr-FR" sz="2800" b="1" dirty="0" err="1">
                <a:solidFill>
                  <a:schemeClr val="accent1">
                    <a:lumMod val="75000"/>
                  </a:schemeClr>
                </a:solidFill>
                <a:latin typeface="Avenir Next LT Pro" panose="020B0604020202020204" pitchFamily="34" charset="0"/>
              </a:rPr>
              <a:t>is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Avenir Next LT Pro" panose="020B0604020202020204" pitchFamily="34" charset="0"/>
              </a:rPr>
              <a:t> fine-</a:t>
            </a:r>
            <a:r>
              <a:rPr lang="fr-FR" sz="2800" b="1" dirty="0" err="1">
                <a:solidFill>
                  <a:schemeClr val="accent1">
                    <a:lumMod val="75000"/>
                  </a:schemeClr>
                </a:solidFill>
                <a:latin typeface="Avenir Next LT Pro" panose="020B0604020202020204" pitchFamily="34" charset="0"/>
              </a:rPr>
              <a:t>tuned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Avenir Next LT Pro" panose="020B0604020202020204" pitchFamily="34" charset="0"/>
              </a:rPr>
              <a:t>, for </a:t>
            </a:r>
            <a:r>
              <a:rPr lang="fr-FR" sz="2800" b="1" dirty="0" err="1">
                <a:solidFill>
                  <a:schemeClr val="accent1">
                    <a:lumMod val="75000"/>
                  </a:schemeClr>
                </a:solidFill>
                <a:latin typeface="Avenir Next LT Pro" panose="020B0604020202020204" pitchFamily="34" charset="0"/>
              </a:rPr>
              <a:t>example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Avenir Next LT Pro" panose="020B0604020202020204" pitchFamily="34" charset="0"/>
              </a:rPr>
              <a:t>:    </a:t>
            </a:r>
          </a:p>
        </p:txBody>
      </p:sp>
      <p:pic>
        <p:nvPicPr>
          <p:cNvPr id="8" name="Image 7" descr="Une image contenant diagramme, ligne, Tracé&#10;&#10;Le contenu généré par l’IA peut être incorrect.">
            <a:extLst>
              <a:ext uri="{FF2B5EF4-FFF2-40B4-BE49-F238E27FC236}">
                <a16:creationId xmlns:a16="http://schemas.microsoft.com/office/drawing/2014/main" id="{CD0F79C4-4568-ACC8-9BEE-3F6C645F0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793" y="1313254"/>
            <a:ext cx="3936874" cy="2580839"/>
          </a:xfrm>
          <a:prstGeom prst="rect">
            <a:avLst/>
          </a:prstGeom>
        </p:spPr>
      </p:pic>
      <p:pic>
        <p:nvPicPr>
          <p:cNvPr id="9" name="Image 8" descr="Une image contenant ligne, diagramme, Tracé&#10;&#10;Le contenu généré par l’IA peut être incorrect.">
            <a:extLst>
              <a:ext uri="{FF2B5EF4-FFF2-40B4-BE49-F238E27FC236}">
                <a16:creationId xmlns:a16="http://schemas.microsoft.com/office/drawing/2014/main" id="{E9A5AB2F-126C-7FC0-97CA-4CF5AAA0A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60" y="1313254"/>
            <a:ext cx="3936874" cy="258083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2AC0CA1-2CBA-7A43-75FB-F9448268E52D}"/>
              </a:ext>
            </a:extLst>
          </p:cNvPr>
          <p:cNvSpPr txBox="1"/>
          <p:nvPr/>
        </p:nvSpPr>
        <p:spPr>
          <a:xfrm>
            <a:off x="2704624" y="2899196"/>
            <a:ext cx="26773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>
                <a:latin typeface="Comic Sans MS" panose="030F0902030302020204" pitchFamily="66" charset="0"/>
              </a:rPr>
              <a:t>The </a:t>
            </a:r>
            <a:r>
              <a:rPr lang="fr-FR" sz="2000" dirty="0" err="1">
                <a:latin typeface="Comic Sans MS" panose="030F0902030302020204" pitchFamily="66" charset="0"/>
              </a:rPr>
              <a:t>potential</a:t>
            </a:r>
            <a:r>
              <a:rPr lang="fr-FR" sz="2000" dirty="0">
                <a:latin typeface="Comic Sans MS" panose="030F0902030302020204" pitchFamily="66" charset="0"/>
              </a:rPr>
              <a:t> has to </a:t>
            </a:r>
          </a:p>
          <a:p>
            <a:pPr algn="ctr"/>
            <a:r>
              <a:rPr lang="fr-FR" sz="2000" dirty="0" err="1">
                <a:latin typeface="Comic Sans MS" panose="030F0902030302020204" pitchFamily="66" charset="0"/>
              </a:rPr>
              <a:t>be</a:t>
            </a:r>
            <a:r>
              <a:rPr lang="fr-FR" sz="2000" dirty="0">
                <a:latin typeface="Comic Sans MS" panose="030F0902030302020204" pitchFamily="66" charset="0"/>
              </a:rPr>
              <a:t> </a:t>
            </a:r>
            <a:r>
              <a:rPr lang="fr-FR" sz="2000" b="1" dirty="0">
                <a:solidFill>
                  <a:srgbClr val="C00000"/>
                </a:solidFill>
                <a:latin typeface="Comic Sans MS" panose="030F0902030302020204" pitchFamily="66" charset="0"/>
              </a:rPr>
              <a:t>flat </a:t>
            </a:r>
            <a:r>
              <a:rPr lang="fr-FR" sz="2000" b="1" dirty="0" err="1">
                <a:solidFill>
                  <a:srgbClr val="C00000"/>
                </a:solidFill>
                <a:latin typeface="Comic Sans MS" panose="030F0902030302020204" pitchFamily="66" charset="0"/>
              </a:rPr>
              <a:t>enough</a:t>
            </a:r>
            <a:endParaRPr lang="fr-FR" sz="2000" b="1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B6DF6D6-B415-20ED-90FB-60B6CDCA70B1}"/>
              </a:ext>
            </a:extLst>
          </p:cNvPr>
          <p:cNvSpPr txBox="1"/>
          <p:nvPr/>
        </p:nvSpPr>
        <p:spPr>
          <a:xfrm>
            <a:off x="6899793" y="2095841"/>
            <a:ext cx="393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Comic Sans MS" panose="030F0902030302020204" pitchFamily="66" charset="0"/>
              </a:rPr>
              <a:t>The </a:t>
            </a:r>
            <a:r>
              <a:rPr lang="fr-FR" sz="2000" dirty="0" err="1">
                <a:latin typeface="Comic Sans MS" panose="030F0902030302020204" pitchFamily="66" charset="0"/>
              </a:rPr>
              <a:t>inflaton</a:t>
            </a:r>
            <a:r>
              <a:rPr lang="fr-FR" sz="2000" dirty="0">
                <a:latin typeface="Comic Sans MS" panose="030F0902030302020204" pitchFamily="66" charset="0"/>
              </a:rPr>
              <a:t> </a:t>
            </a:r>
          </a:p>
          <a:p>
            <a:pPr algn="ctr"/>
            <a:r>
              <a:rPr lang="fr-FR" sz="2000" dirty="0" err="1">
                <a:latin typeface="Comic Sans MS" panose="030F0902030302020204" pitchFamily="66" charset="0"/>
              </a:rPr>
              <a:t>should</a:t>
            </a:r>
            <a:r>
              <a:rPr lang="fr-FR" sz="2000" dirty="0">
                <a:latin typeface="Comic Sans MS" panose="030F0902030302020204" pitchFamily="66" charset="0"/>
              </a:rPr>
              <a:t> </a:t>
            </a:r>
            <a:r>
              <a:rPr lang="fr-FR" sz="2000" dirty="0" err="1">
                <a:latin typeface="Comic Sans MS" panose="030F0902030302020204" pitchFamily="66" charset="0"/>
              </a:rPr>
              <a:t>sit</a:t>
            </a:r>
            <a:r>
              <a:rPr lang="fr-FR" sz="2000" dirty="0">
                <a:latin typeface="Comic Sans MS" panose="030F0902030302020204" pitchFamily="66" charset="0"/>
              </a:rPr>
              <a:t> at the </a:t>
            </a:r>
          </a:p>
          <a:p>
            <a:pPr algn="ctr"/>
            <a:r>
              <a:rPr lang="fr-FR" sz="2000" dirty="0">
                <a:latin typeface="Comic Sans MS" panose="030F0902030302020204" pitchFamily="66" charset="0"/>
              </a:rPr>
              <a:t>right place </a:t>
            </a:r>
            <a:r>
              <a:rPr lang="fr-FR" sz="2000" b="1" dirty="0" err="1">
                <a:solidFill>
                  <a:srgbClr val="C00000"/>
                </a:solidFill>
                <a:latin typeface="Comic Sans MS" panose="030F0902030302020204" pitchFamily="66" charset="0"/>
              </a:rPr>
              <a:t>initially</a:t>
            </a:r>
            <a:endParaRPr lang="fr-FR" sz="2000" b="1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245F71B-68CC-D9E8-6B54-611C30440D31}"/>
              </a:ext>
            </a:extLst>
          </p:cNvPr>
          <p:cNvSpPr txBox="1"/>
          <p:nvPr/>
        </p:nvSpPr>
        <p:spPr>
          <a:xfrm>
            <a:off x="770165" y="4107043"/>
            <a:ext cx="48435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>
                <a:latin typeface="Avenir Next LT Pro" panose="020B0504020202020204" pitchFamily="34" charset="0"/>
              </a:rPr>
              <a:t>Many</a:t>
            </a:r>
            <a:r>
              <a:rPr lang="fr-FR" sz="2000" b="1" dirty="0">
                <a:latin typeface="Avenir Next LT Pro" panose="020B0504020202020204" pitchFamily="34" charset="0"/>
              </a:rPr>
              <a:t> </a:t>
            </a:r>
            <a:r>
              <a:rPr lang="fr-FR" sz="2000" b="1" dirty="0" err="1">
                <a:latin typeface="Avenir Next LT Pro" panose="020B0504020202020204" pitchFamily="34" charset="0"/>
              </a:rPr>
              <a:t>ways</a:t>
            </a:r>
            <a:r>
              <a:rPr lang="fr-FR" sz="2000" b="1" dirty="0">
                <a:latin typeface="Avenir Next LT Pro" panose="020B0504020202020204" pitchFamily="34" charset="0"/>
              </a:rPr>
              <a:t> to </a:t>
            </a:r>
            <a:r>
              <a:rPr lang="fr-FR" sz="2000" b="1" i="1" dirty="0" err="1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deform</a:t>
            </a:r>
            <a:r>
              <a:rPr lang="fr-FR" sz="2000" b="1" dirty="0">
                <a:latin typeface="Avenir Next LT Pro" panose="020B0504020202020204" pitchFamily="34" charset="0"/>
              </a:rPr>
              <a:t> the </a:t>
            </a:r>
            <a:r>
              <a:rPr lang="fr-FR" sz="2000" b="1" dirty="0" err="1">
                <a:latin typeface="Avenir Next LT Pro" panose="020B0504020202020204" pitchFamily="34" charset="0"/>
              </a:rPr>
              <a:t>potential</a:t>
            </a:r>
            <a:r>
              <a:rPr lang="fr-FR" sz="2000" b="1" dirty="0">
                <a:latin typeface="Avenir Next LT Pro" panose="020B0504020202020204" pitchFamily="34" charset="0"/>
              </a:rPr>
              <a:t>:</a:t>
            </a:r>
          </a:p>
          <a:p>
            <a:endParaRPr lang="fr-FR" sz="2000" dirty="0">
              <a:latin typeface="Avenir Next LT Pro" panose="020B05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err="1">
                <a:latin typeface="Avenir Next LT Pro" panose="020B0504020202020204" pitchFamily="34" charset="0"/>
              </a:rPr>
              <a:t>Higher</a:t>
            </a:r>
            <a:r>
              <a:rPr lang="fr-FR" sz="2000" dirty="0">
                <a:latin typeface="Avenir Next LT Pro" panose="020B0504020202020204" pitchFamily="34" charset="0"/>
              </a:rPr>
              <a:t> </a:t>
            </a:r>
            <a:r>
              <a:rPr lang="fr-FR" sz="2000" dirty="0" err="1">
                <a:latin typeface="Avenir Next LT Pro" panose="020B0504020202020204" pitchFamily="34" charset="0"/>
              </a:rPr>
              <a:t>dimensional</a:t>
            </a:r>
            <a:r>
              <a:rPr lang="fr-FR" sz="2000" dirty="0">
                <a:latin typeface="Avenir Next LT Pro" panose="020B0504020202020204" pitchFamily="34" charset="0"/>
              </a:rPr>
              <a:t> </a:t>
            </a:r>
            <a:r>
              <a:rPr lang="fr-FR" sz="2000" dirty="0" err="1">
                <a:latin typeface="Avenir Next LT Pro" panose="020B0504020202020204" pitchFamily="34" charset="0"/>
              </a:rPr>
              <a:t>operators</a:t>
            </a:r>
            <a:endParaRPr lang="fr-FR" sz="2000" dirty="0">
              <a:latin typeface="Avenir Next LT Pro" panose="020B0504020202020204" pitchFamily="34" charset="0"/>
            </a:endParaRPr>
          </a:p>
          <a:p>
            <a:endParaRPr lang="fr-FR" sz="2000" dirty="0">
              <a:latin typeface="Avenir Next LT Pro" panose="020B05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Avenir Next LT Pro" panose="020B0504020202020204" pitchFamily="34" charset="0"/>
              </a:rPr>
              <a:t>A </a:t>
            </a:r>
            <a:r>
              <a:rPr lang="fr-FR" sz="2000" dirty="0" err="1">
                <a:latin typeface="Avenir Next LT Pro" panose="020B0504020202020204" pitchFamily="34" charset="0"/>
              </a:rPr>
              <a:t>tiny</a:t>
            </a:r>
            <a:r>
              <a:rPr lang="fr-FR" sz="2000" dirty="0">
                <a:latin typeface="Avenir Next LT Pro" panose="020B0504020202020204" pitchFamily="34" charset="0"/>
              </a:rPr>
              <a:t> change of the </a:t>
            </a:r>
            <a:r>
              <a:rPr lang="fr-FR" sz="2000" dirty="0" err="1">
                <a:latin typeface="Avenir Next LT Pro" panose="020B0504020202020204" pitchFamily="34" charset="0"/>
              </a:rPr>
              <a:t>coupling</a:t>
            </a:r>
            <a:r>
              <a:rPr lang="fr-FR" sz="2000" dirty="0">
                <a:latin typeface="Avenir Next LT Pro" panose="020B0504020202020204" pitchFamily="34" charset="0"/>
              </a:rPr>
              <a:t>  </a:t>
            </a:r>
          </a:p>
          <a:p>
            <a:endParaRPr lang="fr-FR" sz="2000" dirty="0">
              <a:latin typeface="Avenir Next LT Pro" panose="020B05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latin typeface="Avenir Next LT Pro" panose="020B0504020202020204" pitchFamily="34" charset="0"/>
              </a:rPr>
              <a:t>Radiative corrections</a:t>
            </a:r>
            <a:r>
              <a:rPr lang="fr-FR" sz="2000" dirty="0">
                <a:latin typeface="Avenir Next LT Pro" panose="020B0504020202020204" pitchFamily="34" charset="0"/>
              </a:rPr>
              <a:t> …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E62C050-7644-A2A0-FEF4-8BE807FF26B4}"/>
              </a:ext>
            </a:extLst>
          </p:cNvPr>
          <p:cNvSpPr txBox="1"/>
          <p:nvPr/>
        </p:nvSpPr>
        <p:spPr>
          <a:xfrm>
            <a:off x="5613722" y="5021526"/>
            <a:ext cx="6162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Assuming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they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are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under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control/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tuned</a:t>
            </a:r>
            <a:endParaRPr lang="fr-FR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F15C69EE-43EE-0845-3377-B81A3AD3CAA4}"/>
                  </a:ext>
                </a:extLst>
              </p14:cNvPr>
              <p14:cNvContentPartPr/>
              <p14:nvPr/>
            </p14:nvContentPartPr>
            <p14:xfrm>
              <a:off x="2020088" y="5813462"/>
              <a:ext cx="360" cy="360"/>
            </p14:xfrm>
          </p:contentPart>
        </mc:Choice>
        <mc:Fallback xmlns=""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F15C69EE-43EE-0845-3377-B81A3AD3CAA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84448" y="5597822"/>
                <a:ext cx="720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BD997CC9-322B-3D0F-F74B-40F76FF1952A}"/>
                  </a:ext>
                </a:extLst>
              </p14:cNvPr>
              <p14:cNvContentPartPr/>
              <p14:nvPr/>
            </p14:nvContentPartPr>
            <p14:xfrm>
              <a:off x="1176218" y="5832542"/>
              <a:ext cx="2660760" cy="62676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BD997CC9-322B-3D0F-F74B-40F76FF1952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40218" y="5616542"/>
                <a:ext cx="2732400" cy="105840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ZoneTexte 13">
            <a:extLst>
              <a:ext uri="{FF2B5EF4-FFF2-40B4-BE49-F238E27FC236}">
                <a16:creationId xmlns:a16="http://schemas.microsoft.com/office/drawing/2014/main" id="{CCD58581-F52D-31F5-1EE9-2C6EF5158EF9}"/>
              </a:ext>
            </a:extLst>
          </p:cNvPr>
          <p:cNvSpPr txBox="1"/>
          <p:nvPr/>
        </p:nvSpPr>
        <p:spPr>
          <a:xfrm>
            <a:off x="5658837" y="5961256"/>
            <a:ext cx="3744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US" sz="2000" dirty="0">
                <a:solidFill>
                  <a:srgbClr val="B85A8A"/>
                </a:solidFill>
                <a:latin typeface="Comic Sans MS" panose="030F0902030302020204" pitchFamily="66" charset="0"/>
              </a:rPr>
              <a:t>How do they affect inflation?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7594049B-831C-05A5-B2D2-0EBE32C7600F}"/>
              </a:ext>
            </a:extLst>
          </p:cNvPr>
          <p:cNvCxnSpPr>
            <a:cxnSpLocks/>
          </p:cNvCxnSpPr>
          <p:nvPr/>
        </p:nvCxnSpPr>
        <p:spPr>
          <a:xfrm>
            <a:off x="4945334" y="5221581"/>
            <a:ext cx="52949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CE44D8F0-3B40-1568-37FB-B17F57F1E6C5}"/>
              </a:ext>
            </a:extLst>
          </p:cNvPr>
          <p:cNvCxnSpPr>
            <a:cxnSpLocks/>
          </p:cNvCxnSpPr>
          <p:nvPr/>
        </p:nvCxnSpPr>
        <p:spPr>
          <a:xfrm>
            <a:off x="4958568" y="6149251"/>
            <a:ext cx="52949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ccolade fermante 21">
            <a:extLst>
              <a:ext uri="{FF2B5EF4-FFF2-40B4-BE49-F238E27FC236}">
                <a16:creationId xmlns:a16="http://schemas.microsoft.com/office/drawing/2014/main" id="{ECE79ADA-D92D-8C59-044E-D2AEED7A2BAC}"/>
              </a:ext>
            </a:extLst>
          </p:cNvPr>
          <p:cNvSpPr/>
          <p:nvPr/>
        </p:nvSpPr>
        <p:spPr>
          <a:xfrm>
            <a:off x="4699322" y="4872943"/>
            <a:ext cx="280737" cy="694481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3173796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E876C-CE24-DF41-7DA0-B929E98C5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579236-76F1-3196-5BD6-6172652528F0}"/>
              </a:ext>
            </a:extLst>
          </p:cNvPr>
          <p:cNvSpPr/>
          <p:nvPr/>
        </p:nvSpPr>
        <p:spPr>
          <a:xfrm>
            <a:off x="624208" y="353418"/>
            <a:ext cx="38524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Avenir Next LT Pro" panose="020B0604020202020204" pitchFamily="34" charset="0"/>
              </a:rPr>
              <a:t>Radiative corrections</a:t>
            </a:r>
            <a:endParaRPr lang="fr-FR" sz="2800" b="1" dirty="0">
              <a:solidFill>
                <a:srgbClr val="C00000"/>
              </a:solidFill>
              <a:latin typeface="Avenir Next LT Pro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A118135-E8AC-9732-7675-47B90F0AF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374" y="2601555"/>
            <a:ext cx="3852401" cy="64456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C8F5573-8E5B-6559-1BA5-AD341B347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994" y="1696164"/>
            <a:ext cx="512564" cy="51256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4ADE854-10FE-E295-A6AC-EEEB71B4D64C}"/>
              </a:ext>
            </a:extLst>
          </p:cNvPr>
          <p:cNvSpPr txBox="1"/>
          <p:nvPr/>
        </p:nvSpPr>
        <p:spPr>
          <a:xfrm>
            <a:off x="642478" y="1010801"/>
            <a:ext cx="3459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US" sz="2000" i="1" dirty="0">
                <a:latin typeface="Avenir Book" panose="02000503020000020003" pitchFamily="2" charset="0"/>
              </a:rPr>
              <a:t>The effective scalar potential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E8E8DA4-E6B7-8571-7708-28D2D81D4B23}"/>
              </a:ext>
            </a:extLst>
          </p:cNvPr>
          <p:cNvSpPr txBox="1"/>
          <p:nvPr/>
        </p:nvSpPr>
        <p:spPr>
          <a:xfrm>
            <a:off x="901523" y="1767780"/>
            <a:ext cx="1246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US" dirty="0">
                <a:latin typeface="Avenir Book" panose="02000503020000020003" pitchFamily="2" charset="0"/>
              </a:rPr>
              <a:t>Tree-level: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6A62667-F495-AC6D-4A00-9040A4CAF151}"/>
              </a:ext>
            </a:extLst>
          </p:cNvPr>
          <p:cNvSpPr txBox="1"/>
          <p:nvPr/>
        </p:nvSpPr>
        <p:spPr>
          <a:xfrm>
            <a:off x="901523" y="2739171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US" dirty="0">
                <a:latin typeface="Avenir Book" panose="02000503020000020003" pitchFamily="2" charset="0"/>
              </a:rPr>
              <a:t>One-loop: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D7D3F71-FF06-3A14-29EE-21B0E1E9F5C5}"/>
              </a:ext>
            </a:extLst>
          </p:cNvPr>
          <p:cNvSpPr txBox="1"/>
          <p:nvPr/>
        </p:nvSpPr>
        <p:spPr>
          <a:xfrm flipH="1">
            <a:off x="322176" y="1606123"/>
            <a:ext cx="973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US" sz="2000" i="1" dirty="0">
                <a:latin typeface="Avenir Book" panose="02000503020000020003" pitchFamily="2" charset="0"/>
              </a:rPr>
              <a:t>e.g.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40D19CE4-B22D-41EC-641B-0C3440B5D9E6}"/>
                  </a:ext>
                </a:extLst>
              </p:cNvPr>
              <p:cNvSpPr txBox="1"/>
              <p:nvPr/>
            </p:nvSpPr>
            <p:spPr>
              <a:xfrm>
                <a:off x="3906613" y="1606123"/>
                <a:ext cx="1139992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fr-US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40D19CE4-B22D-41EC-641B-0C3440B5D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613" y="1606123"/>
                <a:ext cx="1139992" cy="518604"/>
              </a:xfrm>
              <a:prstGeom prst="rect">
                <a:avLst/>
              </a:prstGeom>
              <a:blipFill>
                <a:blip r:embed="rId4"/>
                <a:stretch>
                  <a:fillRect l="-4396" t="-4762" r="-1099" b="-11905"/>
                </a:stretch>
              </a:blipFill>
            </p:spPr>
            <p:txBody>
              <a:bodyPr/>
              <a:lstStyle/>
              <a:p>
                <a:r>
                  <a:rPr lang="fr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ZoneTexte 15">
            <a:extLst>
              <a:ext uri="{FF2B5EF4-FFF2-40B4-BE49-F238E27FC236}">
                <a16:creationId xmlns:a16="http://schemas.microsoft.com/office/drawing/2014/main" id="{45FE8AF6-1C27-9AAC-428A-9C175694B757}"/>
              </a:ext>
            </a:extLst>
          </p:cNvPr>
          <p:cNvSpPr txBox="1"/>
          <p:nvPr/>
        </p:nvSpPr>
        <p:spPr>
          <a:xfrm>
            <a:off x="2372374" y="3285004"/>
            <a:ext cx="532638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Summing up one-particle-irreducible diagrams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73D56AB-2E30-035C-B17B-1CBFE825E6E5}"/>
              </a:ext>
            </a:extLst>
          </p:cNvPr>
          <p:cNvSpPr txBox="1"/>
          <p:nvPr/>
        </p:nvSpPr>
        <p:spPr>
          <a:xfrm>
            <a:off x="-61934" y="3904634"/>
            <a:ext cx="6860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fr-US" dirty="0">
                <a:latin typeface="Avenir Book" panose="02000503020000020003" pitchFamily="2" charset="0"/>
              </a:rPr>
              <a:t>More generally, if the scalar couples to </a:t>
            </a:r>
            <a:r>
              <a:rPr lang="fr-US" b="1" dirty="0">
                <a:latin typeface="Avenir Book" panose="02000503020000020003" pitchFamily="2" charset="0"/>
              </a:rPr>
              <a:t>other fields</a:t>
            </a:r>
            <a:r>
              <a:rPr lang="fr-US" dirty="0">
                <a:latin typeface="Avenir Book" panose="02000503020000020003" pitchFamily="2" charset="0"/>
              </a:rPr>
              <a:t>. We have:</a:t>
            </a:r>
          </a:p>
          <a:p>
            <a:pPr lvl="1"/>
            <a:endParaRPr lang="fr-US" dirty="0">
              <a:latin typeface="Avenir Book" panose="0200050302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FA00C2CA-8255-3539-EC5B-119F30BB4899}"/>
                  </a:ext>
                </a:extLst>
              </p:cNvPr>
              <p:cNvSpPr txBox="1"/>
              <p:nvPr/>
            </p:nvSpPr>
            <p:spPr>
              <a:xfrm>
                <a:off x="1940915" y="4352027"/>
                <a:ext cx="6211380" cy="7046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64</m:t>
                          </m:r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fr-F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bSup>
                        <m:sSub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["/>
                          <m:endChr m:val="]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p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func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US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FA00C2CA-8255-3539-EC5B-119F30BB4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915" y="4352027"/>
                <a:ext cx="6211380" cy="704616"/>
              </a:xfrm>
              <a:prstGeom prst="rect">
                <a:avLst/>
              </a:prstGeom>
              <a:blipFill>
                <a:blip r:embed="rId5"/>
                <a:stretch>
                  <a:fillRect t="-131579" b="-187719"/>
                </a:stretch>
              </a:blipFill>
            </p:spPr>
            <p:txBody>
              <a:bodyPr/>
              <a:lstStyle/>
              <a:p>
                <a:r>
                  <a:rPr lang="fr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A0F22016-0D36-9C50-21DC-2C081AAECE21}"/>
                  </a:ext>
                </a:extLst>
              </p:cNvPr>
              <p:cNvSpPr txBox="1"/>
              <p:nvPr/>
            </p:nvSpPr>
            <p:spPr>
              <a:xfrm>
                <a:off x="8887019" y="4225646"/>
                <a:ext cx="3109249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r-FR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=3/2</m:t>
                    </m:r>
                  </m:oMath>
                </a14:m>
                <a:r>
                  <a:rPr lang="fr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fr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venir Book" panose="02000503020000020003" pitchFamily="2" charset="0"/>
                  </a:rPr>
                  <a:t>for scalars &amp; fermions</a:t>
                </a:r>
              </a:p>
              <a:p>
                <a:endParaRPr lang="fr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Book" panose="02000503020000020003" pitchFamily="2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r-FR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fr-FR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fr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fr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venir Book" panose="02000503020000020003" pitchFamily="2" charset="0"/>
                  </a:rPr>
                  <a:t>for vector bosons</a:t>
                </a:r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A0F22016-0D36-9C50-21DC-2C081AAEC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7019" y="4225646"/>
                <a:ext cx="3109249" cy="830997"/>
              </a:xfrm>
              <a:prstGeom prst="rect">
                <a:avLst/>
              </a:prstGeom>
              <a:blipFill>
                <a:blip r:embed="rId6"/>
                <a:stretch>
                  <a:fillRect l="-1626" t="-8955" r="-3659" b="-14925"/>
                </a:stretch>
              </a:blipFill>
            </p:spPr>
            <p:txBody>
              <a:bodyPr/>
              <a:lstStyle/>
              <a:p>
                <a:r>
                  <a:rPr lang="fr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C5C6AC98-0911-D2DD-A3BC-D6001B3E1FFA}"/>
                  </a:ext>
                </a:extLst>
              </p:cNvPr>
              <p:cNvSpPr txBox="1"/>
              <p:nvPr/>
            </p:nvSpPr>
            <p:spPr>
              <a:xfrm>
                <a:off x="5530864" y="5266707"/>
                <a:ext cx="6098720" cy="3843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fr-FR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fr-FR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fr-FR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fr-FR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fr-FR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fr-FR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venir Book" panose="02000503020000020003" pitchFamily="2" charset="0"/>
                  </a:rPr>
                  <a:t>: the </a:t>
                </a:r>
                <a:r>
                  <a:rPr lang="fr-US" u="sng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venir Book" panose="02000503020000020003" pitchFamily="2" charset="0"/>
                  </a:rPr>
                  <a:t>field-dependent </a:t>
                </a:r>
                <a:r>
                  <a:rPr lang="fr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venir Book" panose="02000503020000020003" pitchFamily="2" charset="0"/>
                  </a:rPr>
                  <a:t>mass of the particle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fr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venir Book" panose="02000503020000020003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C5C6AC98-0911-D2DD-A3BC-D6001B3E1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864" y="5266707"/>
                <a:ext cx="6098720" cy="384336"/>
              </a:xfrm>
              <a:prstGeom prst="rect">
                <a:avLst/>
              </a:prstGeom>
              <a:blipFill>
                <a:blip r:embed="rId7"/>
                <a:stretch>
                  <a:fillRect b="-25806"/>
                </a:stretch>
              </a:blipFill>
            </p:spPr>
            <p:txBody>
              <a:bodyPr/>
              <a:lstStyle/>
              <a:p>
                <a:r>
                  <a:rPr lang="fr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BDEC1244-3D1B-98E5-2328-D603DEAF62DA}"/>
              </a:ext>
            </a:extLst>
          </p:cNvPr>
          <p:cNvCxnSpPr/>
          <p:nvPr/>
        </p:nvCxnSpPr>
        <p:spPr>
          <a:xfrm flipH="1" flipV="1">
            <a:off x="5943600" y="4934535"/>
            <a:ext cx="152400" cy="332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D7AB6B11-69D0-1586-0137-748343FACE42}"/>
              </a:ext>
            </a:extLst>
          </p:cNvPr>
          <p:cNvSpPr/>
          <p:nvPr/>
        </p:nvSpPr>
        <p:spPr>
          <a:xfrm>
            <a:off x="642478" y="999371"/>
            <a:ext cx="3459793" cy="40011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2559752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22513-9147-05E4-79A5-C13D6872B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FA9190-1876-2545-E3EA-2C72514B5351}"/>
              </a:ext>
            </a:extLst>
          </p:cNvPr>
          <p:cNvSpPr/>
          <p:nvPr/>
        </p:nvSpPr>
        <p:spPr>
          <a:xfrm>
            <a:off x="624208" y="353418"/>
            <a:ext cx="38524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Avenir Next LT Pro" panose="020B0604020202020204" pitchFamily="34" charset="0"/>
              </a:rPr>
              <a:t>Radiative corrections</a:t>
            </a:r>
            <a:endParaRPr lang="fr-FR" sz="2800" b="1" dirty="0">
              <a:solidFill>
                <a:srgbClr val="C00000"/>
              </a:solidFill>
              <a:latin typeface="Avenir Next LT Pro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27876F9-0E08-DB5A-DF81-4CB533ADB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374" y="2601555"/>
            <a:ext cx="3852401" cy="64456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60DF121-3048-561D-B8B1-4A29254E8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994" y="1696164"/>
            <a:ext cx="512564" cy="51256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EEAC9D6-8A6D-CBA5-78C0-D2B652D2608D}"/>
              </a:ext>
            </a:extLst>
          </p:cNvPr>
          <p:cNvSpPr txBox="1"/>
          <p:nvPr/>
        </p:nvSpPr>
        <p:spPr>
          <a:xfrm>
            <a:off x="642478" y="1010801"/>
            <a:ext cx="3459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US" sz="2000" i="1" dirty="0">
                <a:latin typeface="Avenir Book" panose="02000503020000020003" pitchFamily="2" charset="0"/>
              </a:rPr>
              <a:t>The effective scalar potential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0230DF9-67A4-E4BF-7F96-7C6474BEE4C1}"/>
              </a:ext>
            </a:extLst>
          </p:cNvPr>
          <p:cNvSpPr txBox="1"/>
          <p:nvPr/>
        </p:nvSpPr>
        <p:spPr>
          <a:xfrm>
            <a:off x="901523" y="1767780"/>
            <a:ext cx="1246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US" dirty="0">
                <a:latin typeface="Avenir Book" panose="02000503020000020003" pitchFamily="2" charset="0"/>
              </a:rPr>
              <a:t>Tree-level: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C22A829-3933-0C33-A7FD-15F573654AB3}"/>
              </a:ext>
            </a:extLst>
          </p:cNvPr>
          <p:cNvSpPr txBox="1"/>
          <p:nvPr/>
        </p:nvSpPr>
        <p:spPr>
          <a:xfrm>
            <a:off x="901523" y="2739171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US" dirty="0">
                <a:latin typeface="Avenir Book" panose="02000503020000020003" pitchFamily="2" charset="0"/>
              </a:rPr>
              <a:t>One-loop: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E16F7E2-DAD9-708F-B9DA-9E448C90A074}"/>
              </a:ext>
            </a:extLst>
          </p:cNvPr>
          <p:cNvSpPr txBox="1"/>
          <p:nvPr/>
        </p:nvSpPr>
        <p:spPr>
          <a:xfrm flipH="1">
            <a:off x="322176" y="1606123"/>
            <a:ext cx="973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US" sz="2000" i="1" dirty="0">
                <a:latin typeface="Avenir Book" panose="02000503020000020003" pitchFamily="2" charset="0"/>
              </a:rPr>
              <a:t>e.g.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EF4059EB-6236-EDC5-6E6F-3671C51636EE}"/>
                  </a:ext>
                </a:extLst>
              </p:cNvPr>
              <p:cNvSpPr txBox="1"/>
              <p:nvPr/>
            </p:nvSpPr>
            <p:spPr>
              <a:xfrm>
                <a:off x="3906613" y="1606123"/>
                <a:ext cx="1139992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fr-US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40D19CE4-B22D-41EC-641B-0C3440B5D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613" y="1606123"/>
                <a:ext cx="1139992" cy="518604"/>
              </a:xfrm>
              <a:prstGeom prst="rect">
                <a:avLst/>
              </a:prstGeom>
              <a:blipFill>
                <a:blip r:embed="rId4"/>
                <a:stretch>
                  <a:fillRect l="-4396" t="-4762" r="-1099" b="-11905"/>
                </a:stretch>
              </a:blipFill>
            </p:spPr>
            <p:txBody>
              <a:bodyPr/>
              <a:lstStyle/>
              <a:p>
                <a:r>
                  <a:rPr lang="fr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ZoneTexte 15">
            <a:extLst>
              <a:ext uri="{FF2B5EF4-FFF2-40B4-BE49-F238E27FC236}">
                <a16:creationId xmlns:a16="http://schemas.microsoft.com/office/drawing/2014/main" id="{E5047597-B2EE-F844-E6EF-421EC73858C1}"/>
              </a:ext>
            </a:extLst>
          </p:cNvPr>
          <p:cNvSpPr txBox="1"/>
          <p:nvPr/>
        </p:nvSpPr>
        <p:spPr>
          <a:xfrm>
            <a:off x="2372374" y="3285004"/>
            <a:ext cx="532638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Summing up one-particle-irreducible diagrams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C32D85B-5BD7-18B0-CB33-2DD8C8060B3B}"/>
              </a:ext>
            </a:extLst>
          </p:cNvPr>
          <p:cNvSpPr txBox="1"/>
          <p:nvPr/>
        </p:nvSpPr>
        <p:spPr>
          <a:xfrm>
            <a:off x="-61934" y="3904634"/>
            <a:ext cx="6860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fr-US" dirty="0">
                <a:latin typeface="Avenir Book" panose="02000503020000020003" pitchFamily="2" charset="0"/>
              </a:rPr>
              <a:t>More generally, if the scalar couples to </a:t>
            </a:r>
            <a:r>
              <a:rPr lang="fr-US" b="1" dirty="0">
                <a:latin typeface="Avenir Book" panose="02000503020000020003" pitchFamily="2" charset="0"/>
              </a:rPr>
              <a:t>other fields</a:t>
            </a:r>
            <a:r>
              <a:rPr lang="fr-US" dirty="0">
                <a:latin typeface="Avenir Book" panose="02000503020000020003" pitchFamily="2" charset="0"/>
              </a:rPr>
              <a:t>. We have:</a:t>
            </a:r>
          </a:p>
          <a:p>
            <a:pPr lvl="1"/>
            <a:endParaRPr lang="fr-US" dirty="0">
              <a:latin typeface="Avenir Book" panose="0200050302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6A5C7226-383D-D0D2-4DCB-F6E6B9D9870F}"/>
                  </a:ext>
                </a:extLst>
              </p:cNvPr>
              <p:cNvSpPr txBox="1"/>
              <p:nvPr/>
            </p:nvSpPr>
            <p:spPr>
              <a:xfrm>
                <a:off x="1940915" y="4352027"/>
                <a:ext cx="6211380" cy="7046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64</m:t>
                          </m:r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fr-F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bSup>
                        <m:sSub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["/>
                          <m:endChr m:val="]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p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func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US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6A5C7226-383D-D0D2-4DCB-F6E6B9D98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915" y="4352027"/>
                <a:ext cx="6211380" cy="704616"/>
              </a:xfrm>
              <a:prstGeom prst="rect">
                <a:avLst/>
              </a:prstGeom>
              <a:blipFill>
                <a:blip r:embed="rId5"/>
                <a:stretch>
                  <a:fillRect t="-131579" b="-187719"/>
                </a:stretch>
              </a:blipFill>
            </p:spPr>
            <p:txBody>
              <a:bodyPr/>
              <a:lstStyle/>
              <a:p>
                <a:r>
                  <a:rPr lang="fr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6419EBA9-9B77-48EB-0B2C-FEAA91E0972E}"/>
                  </a:ext>
                </a:extLst>
              </p:cNvPr>
              <p:cNvSpPr txBox="1"/>
              <p:nvPr/>
            </p:nvSpPr>
            <p:spPr>
              <a:xfrm>
                <a:off x="8887019" y="4225646"/>
                <a:ext cx="3109249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r-FR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=3/2</m:t>
                    </m:r>
                  </m:oMath>
                </a14:m>
                <a:r>
                  <a:rPr lang="fr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fr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venir Book" panose="02000503020000020003" pitchFamily="2" charset="0"/>
                  </a:rPr>
                  <a:t>for scalars &amp; fermions</a:t>
                </a:r>
              </a:p>
              <a:p>
                <a:endParaRPr lang="fr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Book" panose="02000503020000020003" pitchFamily="2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r-FR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fr-FR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fr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fr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venir Book" panose="02000503020000020003" pitchFamily="2" charset="0"/>
                  </a:rPr>
                  <a:t>for vector bosons</a:t>
                </a:r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6419EBA9-9B77-48EB-0B2C-FEAA91E09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7019" y="4225646"/>
                <a:ext cx="3109249" cy="830997"/>
              </a:xfrm>
              <a:prstGeom prst="rect">
                <a:avLst/>
              </a:prstGeom>
              <a:blipFill>
                <a:blip r:embed="rId6"/>
                <a:stretch>
                  <a:fillRect l="-1626" t="-8955" r="-3659" b="-14925"/>
                </a:stretch>
              </a:blipFill>
            </p:spPr>
            <p:txBody>
              <a:bodyPr/>
              <a:lstStyle/>
              <a:p>
                <a:r>
                  <a:rPr lang="fr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77A34EF3-E6A3-8B83-D36E-12A3B130CA5A}"/>
                  </a:ext>
                </a:extLst>
              </p:cNvPr>
              <p:cNvSpPr txBox="1"/>
              <p:nvPr/>
            </p:nvSpPr>
            <p:spPr>
              <a:xfrm>
                <a:off x="5530864" y="5266707"/>
                <a:ext cx="6098720" cy="3843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fr-FR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fr-FR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fr-FR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fr-FR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fr-FR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fr-FR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venir Book" panose="02000503020000020003" pitchFamily="2" charset="0"/>
                  </a:rPr>
                  <a:t>: the </a:t>
                </a:r>
                <a:r>
                  <a:rPr lang="fr-US" u="sng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venir Book" panose="02000503020000020003" pitchFamily="2" charset="0"/>
                  </a:rPr>
                  <a:t>field-dependent </a:t>
                </a:r>
                <a:r>
                  <a:rPr lang="fr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venir Book" panose="02000503020000020003" pitchFamily="2" charset="0"/>
                  </a:rPr>
                  <a:t>mass of the particle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fr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venir Book" panose="02000503020000020003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77A34EF3-E6A3-8B83-D36E-12A3B130CA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864" y="5266707"/>
                <a:ext cx="6098720" cy="384336"/>
              </a:xfrm>
              <a:prstGeom prst="rect">
                <a:avLst/>
              </a:prstGeom>
              <a:blipFill>
                <a:blip r:embed="rId7"/>
                <a:stretch>
                  <a:fillRect b="-25806"/>
                </a:stretch>
              </a:blipFill>
            </p:spPr>
            <p:txBody>
              <a:bodyPr/>
              <a:lstStyle/>
              <a:p>
                <a:r>
                  <a:rPr lang="fr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B3C6AE81-353A-63BC-E911-AE136190818D}"/>
              </a:ext>
            </a:extLst>
          </p:cNvPr>
          <p:cNvCxnSpPr/>
          <p:nvPr/>
        </p:nvCxnSpPr>
        <p:spPr>
          <a:xfrm flipH="1" flipV="1">
            <a:off x="5943600" y="4934535"/>
            <a:ext cx="152400" cy="332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9158A7C9-2CB9-9183-AA0C-68EC7FF7764E}"/>
              </a:ext>
            </a:extLst>
          </p:cNvPr>
          <p:cNvSpPr/>
          <p:nvPr/>
        </p:nvSpPr>
        <p:spPr>
          <a:xfrm>
            <a:off x="642478" y="999371"/>
            <a:ext cx="3459793" cy="40011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96298CC-49A0-E118-5759-977D4CE48931}"/>
              </a:ext>
            </a:extLst>
          </p:cNvPr>
          <p:cNvSpPr txBox="1"/>
          <p:nvPr/>
        </p:nvSpPr>
        <p:spPr>
          <a:xfrm>
            <a:off x="1036412" y="6104472"/>
            <a:ext cx="10729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US" sz="2000" b="1" i="1" dirty="0">
                <a:solidFill>
                  <a:srgbClr val="C00000"/>
                </a:solidFill>
                <a:latin typeface="Avenir Book" panose="02000503020000020003" pitchFamily="2" charset="0"/>
              </a:rPr>
              <a:t>Radiative corrections are always there:        </a:t>
            </a:r>
            <a:r>
              <a:rPr lang="fr-US" sz="2000" dirty="0">
                <a:latin typeface="Avenir Book" panose="02000503020000020003" pitchFamily="2" charset="0"/>
              </a:rPr>
              <a:t>from the self coupling, or coupling to other fields</a:t>
            </a:r>
            <a:endParaRPr lang="fr-US" sz="2000" i="1" dirty="0">
              <a:solidFill>
                <a:srgbClr val="C00000"/>
              </a:solidFill>
              <a:latin typeface="Avenir Book" panose="02000503020000020003" pitchFamily="2" charset="0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A75249C9-86EC-988D-6527-34F59F18FADF}"/>
              </a:ext>
            </a:extLst>
          </p:cNvPr>
          <p:cNvSpPr/>
          <p:nvPr/>
        </p:nvSpPr>
        <p:spPr>
          <a:xfrm>
            <a:off x="1036412" y="5960141"/>
            <a:ext cx="4494452" cy="646331"/>
          </a:xfrm>
          <a:custGeom>
            <a:avLst/>
            <a:gdLst>
              <a:gd name="connsiteX0" fmla="*/ 0 w 4494452"/>
              <a:gd name="connsiteY0" fmla="*/ 107724 h 646331"/>
              <a:gd name="connsiteX1" fmla="*/ 107724 w 4494452"/>
              <a:gd name="connsiteY1" fmla="*/ 0 h 646331"/>
              <a:gd name="connsiteX2" fmla="*/ 804590 w 4494452"/>
              <a:gd name="connsiteY2" fmla="*/ 0 h 646331"/>
              <a:gd name="connsiteX3" fmla="*/ 1373087 w 4494452"/>
              <a:gd name="connsiteY3" fmla="*/ 0 h 646331"/>
              <a:gd name="connsiteX4" fmla="*/ 1898793 w 4494452"/>
              <a:gd name="connsiteY4" fmla="*/ 0 h 646331"/>
              <a:gd name="connsiteX5" fmla="*/ 2552869 w 4494452"/>
              <a:gd name="connsiteY5" fmla="*/ 0 h 646331"/>
              <a:gd name="connsiteX6" fmla="*/ 3121365 w 4494452"/>
              <a:gd name="connsiteY6" fmla="*/ 0 h 646331"/>
              <a:gd name="connsiteX7" fmla="*/ 3818232 w 4494452"/>
              <a:gd name="connsiteY7" fmla="*/ 0 h 646331"/>
              <a:gd name="connsiteX8" fmla="*/ 4386728 w 4494452"/>
              <a:gd name="connsiteY8" fmla="*/ 0 h 646331"/>
              <a:gd name="connsiteX9" fmla="*/ 4494452 w 4494452"/>
              <a:gd name="connsiteY9" fmla="*/ 107724 h 646331"/>
              <a:gd name="connsiteX10" fmla="*/ 4494452 w 4494452"/>
              <a:gd name="connsiteY10" fmla="*/ 538607 h 646331"/>
              <a:gd name="connsiteX11" fmla="*/ 4386728 w 4494452"/>
              <a:gd name="connsiteY11" fmla="*/ 646331 h 646331"/>
              <a:gd name="connsiteX12" fmla="*/ 3903812 w 4494452"/>
              <a:gd name="connsiteY12" fmla="*/ 646331 h 646331"/>
              <a:gd name="connsiteX13" fmla="*/ 3206945 w 4494452"/>
              <a:gd name="connsiteY13" fmla="*/ 646331 h 646331"/>
              <a:gd name="connsiteX14" fmla="*/ 2681239 w 4494452"/>
              <a:gd name="connsiteY14" fmla="*/ 646331 h 646331"/>
              <a:gd name="connsiteX15" fmla="*/ 2069953 w 4494452"/>
              <a:gd name="connsiteY15" fmla="*/ 646331 h 646331"/>
              <a:gd name="connsiteX16" fmla="*/ 1373087 w 4494452"/>
              <a:gd name="connsiteY16" fmla="*/ 646331 h 646331"/>
              <a:gd name="connsiteX17" fmla="*/ 761800 w 4494452"/>
              <a:gd name="connsiteY17" fmla="*/ 646331 h 646331"/>
              <a:gd name="connsiteX18" fmla="*/ 107724 w 4494452"/>
              <a:gd name="connsiteY18" fmla="*/ 646331 h 646331"/>
              <a:gd name="connsiteX19" fmla="*/ 0 w 4494452"/>
              <a:gd name="connsiteY19" fmla="*/ 538607 h 646331"/>
              <a:gd name="connsiteX20" fmla="*/ 0 w 4494452"/>
              <a:gd name="connsiteY20" fmla="*/ 107724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94452" h="646331" extrusionOk="0">
                <a:moveTo>
                  <a:pt x="0" y="107724"/>
                </a:moveTo>
                <a:cubicBezTo>
                  <a:pt x="-12155" y="40733"/>
                  <a:pt x="44759" y="1303"/>
                  <a:pt x="107724" y="0"/>
                </a:cubicBezTo>
                <a:cubicBezTo>
                  <a:pt x="400038" y="-16212"/>
                  <a:pt x="576086" y="6804"/>
                  <a:pt x="804590" y="0"/>
                </a:cubicBezTo>
                <a:cubicBezTo>
                  <a:pt x="1033094" y="-6804"/>
                  <a:pt x="1249519" y="-2049"/>
                  <a:pt x="1373087" y="0"/>
                </a:cubicBezTo>
                <a:cubicBezTo>
                  <a:pt x="1496655" y="2049"/>
                  <a:pt x="1758995" y="-9271"/>
                  <a:pt x="1898793" y="0"/>
                </a:cubicBezTo>
                <a:cubicBezTo>
                  <a:pt x="2038591" y="9271"/>
                  <a:pt x="2244181" y="29349"/>
                  <a:pt x="2552869" y="0"/>
                </a:cubicBezTo>
                <a:cubicBezTo>
                  <a:pt x="2861557" y="-29349"/>
                  <a:pt x="2904991" y="25181"/>
                  <a:pt x="3121365" y="0"/>
                </a:cubicBezTo>
                <a:cubicBezTo>
                  <a:pt x="3337739" y="-25181"/>
                  <a:pt x="3644028" y="-22317"/>
                  <a:pt x="3818232" y="0"/>
                </a:cubicBezTo>
                <a:cubicBezTo>
                  <a:pt x="3992436" y="22317"/>
                  <a:pt x="4200855" y="-8163"/>
                  <a:pt x="4386728" y="0"/>
                </a:cubicBezTo>
                <a:cubicBezTo>
                  <a:pt x="4444687" y="2540"/>
                  <a:pt x="4491342" y="44623"/>
                  <a:pt x="4494452" y="107724"/>
                </a:cubicBezTo>
                <a:cubicBezTo>
                  <a:pt x="4512491" y="314363"/>
                  <a:pt x="4487161" y="323449"/>
                  <a:pt x="4494452" y="538607"/>
                </a:cubicBezTo>
                <a:cubicBezTo>
                  <a:pt x="4499969" y="606314"/>
                  <a:pt x="4447575" y="660343"/>
                  <a:pt x="4386728" y="646331"/>
                </a:cubicBezTo>
                <a:cubicBezTo>
                  <a:pt x="4203186" y="650404"/>
                  <a:pt x="4050360" y="668072"/>
                  <a:pt x="3903812" y="646331"/>
                </a:cubicBezTo>
                <a:cubicBezTo>
                  <a:pt x="3757264" y="624590"/>
                  <a:pt x="3418041" y="620711"/>
                  <a:pt x="3206945" y="646331"/>
                </a:cubicBezTo>
                <a:cubicBezTo>
                  <a:pt x="2995849" y="671951"/>
                  <a:pt x="2811361" y="648458"/>
                  <a:pt x="2681239" y="646331"/>
                </a:cubicBezTo>
                <a:cubicBezTo>
                  <a:pt x="2551117" y="644204"/>
                  <a:pt x="2338956" y="675356"/>
                  <a:pt x="2069953" y="646331"/>
                </a:cubicBezTo>
                <a:cubicBezTo>
                  <a:pt x="1800950" y="617306"/>
                  <a:pt x="1594026" y="629703"/>
                  <a:pt x="1373087" y="646331"/>
                </a:cubicBezTo>
                <a:cubicBezTo>
                  <a:pt x="1152148" y="662959"/>
                  <a:pt x="1011032" y="658779"/>
                  <a:pt x="761800" y="646331"/>
                </a:cubicBezTo>
                <a:cubicBezTo>
                  <a:pt x="512568" y="633883"/>
                  <a:pt x="267517" y="633547"/>
                  <a:pt x="107724" y="646331"/>
                </a:cubicBezTo>
                <a:cubicBezTo>
                  <a:pt x="40751" y="646639"/>
                  <a:pt x="1594" y="595227"/>
                  <a:pt x="0" y="538607"/>
                </a:cubicBezTo>
                <a:cubicBezTo>
                  <a:pt x="7275" y="442166"/>
                  <a:pt x="4189" y="266763"/>
                  <a:pt x="0" y="107724"/>
                </a:cubicBezTo>
                <a:close/>
              </a:path>
            </a:pathLst>
          </a:custGeom>
          <a:noFill/>
          <a:ln w="28575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831300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BB600CE-D750-83E5-B938-E90E85AB31D2}"/>
              </a:ext>
            </a:extLst>
          </p:cNvPr>
          <p:cNvSpPr/>
          <p:nvPr/>
        </p:nvSpPr>
        <p:spPr>
          <a:xfrm>
            <a:off x="624208" y="353418"/>
            <a:ext cx="4652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err="1">
                <a:solidFill>
                  <a:schemeClr val="accent1">
                    <a:lumMod val="75000"/>
                  </a:schemeClr>
                </a:solidFill>
                <a:latin typeface="Avenir Next LT Pro" panose="020B0604020202020204" pitchFamily="34" charset="0"/>
              </a:rPr>
              <a:t>Two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Avenir Next LT Pro" panose="020B0604020202020204" pitchFamily="34" charset="0"/>
              </a:rPr>
              <a:t> </a:t>
            </a:r>
            <a:r>
              <a:rPr lang="fr-FR" sz="2800" b="1" dirty="0" err="1">
                <a:solidFill>
                  <a:schemeClr val="accent1">
                    <a:lumMod val="75000"/>
                  </a:schemeClr>
                </a:solidFill>
                <a:latin typeface="Avenir Next LT Pro" panose="020B0604020202020204" pitchFamily="34" charset="0"/>
              </a:rPr>
              <a:t>subtleties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Avenir Next LT Pro" panose="020B0604020202020204" pitchFamily="34" charset="0"/>
              </a:rPr>
              <a:t> in inflation</a:t>
            </a:r>
            <a:endParaRPr lang="fr-FR" sz="2800" b="1" dirty="0">
              <a:solidFill>
                <a:srgbClr val="C00000"/>
              </a:solidFill>
              <a:latin typeface="Avenir Next LT Pro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731FC79-129E-487D-8087-31F385966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938" y="1142203"/>
            <a:ext cx="4254719" cy="280684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5" name="Encre 4">
                <a:extLst>
                  <a:ext uri="{FF2B5EF4-FFF2-40B4-BE49-F238E27FC236}">
                    <a16:creationId xmlns:a16="http://schemas.microsoft.com/office/drawing/2014/main" id="{0C987F72-3C30-6CA1-D8DB-16A3FE30FB2D}"/>
                  </a:ext>
                </a:extLst>
              </p14:cNvPr>
              <p14:cNvContentPartPr/>
              <p14:nvPr/>
            </p14:nvContentPartPr>
            <p14:xfrm>
              <a:off x="8847195" y="1950481"/>
              <a:ext cx="2710800" cy="607320"/>
            </p14:xfrm>
          </p:contentPart>
        </mc:Choice>
        <mc:Fallback xmlns="">
          <p:pic>
            <p:nvPicPr>
              <p:cNvPr id="5" name="Encre 4">
                <a:extLst>
                  <a:ext uri="{FF2B5EF4-FFF2-40B4-BE49-F238E27FC236}">
                    <a16:creationId xmlns:a16="http://schemas.microsoft.com/office/drawing/2014/main" id="{0C987F72-3C30-6CA1-D8DB-16A3FE30FB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11200" y="1734609"/>
                <a:ext cx="2782430" cy="1038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C64E0C09-6247-E657-0DD0-D61FF5CB60DF}"/>
                  </a:ext>
                </a:extLst>
              </p:cNvPr>
              <p:cNvSpPr txBox="1"/>
              <p:nvPr/>
            </p:nvSpPr>
            <p:spPr>
              <a:xfrm>
                <a:off x="9351285" y="1565911"/>
                <a:ext cx="14173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 </m:t>
                    </m:r>
                  </m:oMath>
                </a14:m>
                <a:r>
                  <a:rPr lang="fr-FR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d</a:t>
                </a:r>
                <a:r>
                  <a:rPr lang="fr-US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e Sitter</a:t>
                </a: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C64E0C09-6247-E657-0DD0-D61FF5CB6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1285" y="1565911"/>
                <a:ext cx="1417376" cy="369332"/>
              </a:xfrm>
              <a:prstGeom prst="rect">
                <a:avLst/>
              </a:prstGeom>
              <a:blipFill>
                <a:blip r:embed="rId5"/>
                <a:stretch>
                  <a:fillRect t="-10000" r="-2655" b="-26667"/>
                </a:stretch>
              </a:blipFill>
            </p:spPr>
            <p:txBody>
              <a:bodyPr/>
              <a:lstStyle/>
              <a:p>
                <a:r>
                  <a:rPr lang="fr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Étoile à 5 branches 6">
            <a:extLst>
              <a:ext uri="{FF2B5EF4-FFF2-40B4-BE49-F238E27FC236}">
                <a16:creationId xmlns:a16="http://schemas.microsoft.com/office/drawing/2014/main" id="{7C233DCA-9965-4627-8F03-C106B891AB31}"/>
              </a:ext>
            </a:extLst>
          </p:cNvPr>
          <p:cNvSpPr/>
          <p:nvPr/>
        </p:nvSpPr>
        <p:spPr>
          <a:xfrm>
            <a:off x="9601029" y="2005111"/>
            <a:ext cx="274320" cy="27432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US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F3F24709-24DC-1EE6-84F6-45FE0520E544}"/>
              </a:ext>
            </a:extLst>
          </p:cNvPr>
          <p:cNvCxnSpPr>
            <a:endCxn id="7" idx="3"/>
          </p:cNvCxnSpPr>
          <p:nvPr/>
        </p:nvCxnSpPr>
        <p:spPr>
          <a:xfrm flipH="1" flipV="1">
            <a:off x="9822958" y="2279430"/>
            <a:ext cx="236987" cy="65808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E5618429-9C15-ABC1-78E6-804E9E83FB51}"/>
              </a:ext>
            </a:extLst>
          </p:cNvPr>
          <p:cNvSpPr txBox="1"/>
          <p:nvPr/>
        </p:nvSpPr>
        <p:spPr>
          <a:xfrm>
            <a:off x="8932200" y="2937511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US" dirty="0">
                <a:solidFill>
                  <a:srgbClr val="0070C0"/>
                </a:solidFill>
                <a:latin typeface="Comic Sans MS" panose="030F0902030302020204" pitchFamily="66" charset="0"/>
              </a:rPr>
              <a:t>CMB observables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968BCCD-C4C8-6B3F-BF05-0D05ED279A03}"/>
              </a:ext>
            </a:extLst>
          </p:cNvPr>
          <p:cNvSpPr txBox="1"/>
          <p:nvPr/>
        </p:nvSpPr>
        <p:spPr>
          <a:xfrm>
            <a:off x="1128835" y="2167271"/>
            <a:ext cx="562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US" sz="2400" dirty="0">
                <a:latin typeface="Comic Sans MS" panose="030F0902030302020204" pitchFamily="66" charset="0"/>
              </a:rPr>
              <a:t>Inflation happens in </a:t>
            </a:r>
            <a:r>
              <a:rPr lang="fr-US" sz="2400" dirty="0">
                <a:solidFill>
                  <a:srgbClr val="C00000"/>
                </a:solidFill>
                <a:latin typeface="Comic Sans MS" panose="030F0902030302020204" pitchFamily="66" charset="0"/>
              </a:rPr>
              <a:t>curved</a:t>
            </a:r>
            <a:r>
              <a:rPr lang="fr-US" sz="2400" dirty="0">
                <a:latin typeface="Comic Sans MS" panose="030F0902030302020204" pitchFamily="66" charset="0"/>
              </a:rPr>
              <a:t> spacetime</a:t>
            </a:r>
            <a:endParaRPr lang="fr-US" sz="2400" b="1" i="1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191FAF0-0872-FE53-3B75-60D9959AC7C5}"/>
              </a:ext>
            </a:extLst>
          </p:cNvPr>
          <p:cNvSpPr txBox="1"/>
          <p:nvPr/>
        </p:nvSpPr>
        <p:spPr>
          <a:xfrm>
            <a:off x="531771" y="6247843"/>
            <a:ext cx="60979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US" sz="1600" dirty="0">
                <a:latin typeface="Avenir Book" panose="02000503020000020003" pitchFamily="2" charset="0"/>
              </a:rPr>
              <a:t>Markkanen, </a:t>
            </a:r>
            <a:r>
              <a:rPr lang="fr-FR" sz="1600" dirty="0">
                <a:latin typeface="Avenir Book" panose="02000503020000020003" pitchFamily="2" charset="0"/>
              </a:rPr>
              <a:t>Nurmi, Rajantie, Stopyra [1804.02020] </a:t>
            </a:r>
            <a:endParaRPr lang="fr-US" sz="1600" dirty="0">
              <a:latin typeface="Avenir Book" panose="02000503020000020003" pitchFamily="2" charset="0"/>
            </a:endParaRPr>
          </a:p>
        </p:txBody>
      </p:sp>
      <p:pic>
        <p:nvPicPr>
          <p:cNvPr id="13" name="Graphique 12" descr="Badge 1 avec un remplissage uni">
            <a:extLst>
              <a:ext uri="{FF2B5EF4-FFF2-40B4-BE49-F238E27FC236}">
                <a16:creationId xmlns:a16="http://schemas.microsoft.com/office/drawing/2014/main" id="{F8DFFEE0-065B-C3DE-F3E0-144C309316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7791" y="2056905"/>
            <a:ext cx="640080" cy="64008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7EC2D5C0-3B23-7D8F-CBED-D8C99ADBD90D}"/>
              </a:ext>
            </a:extLst>
          </p:cNvPr>
          <p:cNvSpPr txBox="1"/>
          <p:nvPr/>
        </p:nvSpPr>
        <p:spPr>
          <a:xfrm>
            <a:off x="531771" y="4229065"/>
            <a:ext cx="485421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US" sz="2000" b="1" u="sng" dirty="0">
                <a:latin typeface="Avenir Book" panose="02000503020000020003" pitchFamily="2" charset="0"/>
              </a:rPr>
              <a:t>What changes in the one loop potential?</a:t>
            </a:r>
          </a:p>
          <a:p>
            <a:endParaRPr lang="fr-US" dirty="0">
              <a:latin typeface="Avenir Book" panose="02000503020000020003" pitchFamily="2" charset="0"/>
            </a:endParaRPr>
          </a:p>
          <a:p>
            <a:r>
              <a:rPr lang="fr-US" b="1" dirty="0">
                <a:latin typeface="Avenir Book" panose="02000503020000020003" pitchFamily="2" charset="0"/>
              </a:rPr>
              <a:t>#1: </a:t>
            </a:r>
            <a:r>
              <a:rPr lang="fr-US" dirty="0">
                <a:latin typeface="Avenir Book" panose="02000503020000020003" pitchFamily="2" charset="0"/>
              </a:rPr>
              <a:t>The </a:t>
            </a:r>
            <a:r>
              <a:rPr lang="fr-US" i="1" dirty="0">
                <a:latin typeface="Avenir Book" panose="02000503020000020003" pitchFamily="2" charset="0"/>
              </a:rPr>
              <a:t>effective mass</a:t>
            </a:r>
            <a:r>
              <a:rPr lang="fr-US" dirty="0">
                <a:latin typeface="Avenir Book" panose="02000503020000020003" pitchFamily="2" charset="0"/>
              </a:rPr>
              <a:t>.   </a:t>
            </a:r>
          </a:p>
          <a:p>
            <a:endParaRPr lang="fr-US" dirty="0">
              <a:latin typeface="Avenir Book" panose="02000503020000020003" pitchFamily="2" charset="0"/>
            </a:endParaRPr>
          </a:p>
          <a:p>
            <a:r>
              <a:rPr lang="fr-US" b="1" dirty="0">
                <a:latin typeface="Avenir Book" panose="02000503020000020003" pitchFamily="2" charset="0"/>
              </a:rPr>
              <a:t>#2: </a:t>
            </a:r>
            <a:r>
              <a:rPr lang="fr-US" dirty="0">
                <a:latin typeface="Avenir Book" panose="02000503020000020003" pitchFamily="2" charset="0"/>
              </a:rPr>
              <a:t>An </a:t>
            </a:r>
            <a:r>
              <a:rPr lang="fr-US" i="1" dirty="0">
                <a:latin typeface="Avenir Book" panose="02000503020000020003" pitchFamily="2" charset="0"/>
              </a:rPr>
              <a:t>extra curvature-dependent piece.</a:t>
            </a:r>
            <a:endParaRPr lang="fr-US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5148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14592</TotalTime>
  <Words>1121</Words>
  <Application>Microsoft Office PowerPoint</Application>
  <PresentationFormat>Grand écran</PresentationFormat>
  <Paragraphs>217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9" baseType="lpstr">
      <vt:lpstr>Arial</vt:lpstr>
      <vt:lpstr>Avenir Book</vt:lpstr>
      <vt:lpstr>Avenir Next LT Pro</vt:lpstr>
      <vt:lpstr>Calibri</vt:lpstr>
      <vt:lpstr>Calibri Light</vt:lpstr>
      <vt:lpstr>Cambria Math</vt:lpstr>
      <vt:lpstr>Comic Sans MS</vt:lpstr>
      <vt:lpstr>Tahoma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Wenqi Ke</dc:creator>
  <cp:lastModifiedBy>mathieu gross</cp:lastModifiedBy>
  <cp:revision>129</cp:revision>
  <dcterms:created xsi:type="dcterms:W3CDTF">2025-10-15T18:29:40Z</dcterms:created>
  <dcterms:modified xsi:type="dcterms:W3CDTF">2025-11-12T09:01:58Z</dcterms:modified>
</cp:coreProperties>
</file>