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62" r:id="rId2"/>
    <p:sldId id="267" r:id="rId3"/>
    <p:sldId id="435" r:id="rId4"/>
    <p:sldId id="446" r:id="rId5"/>
    <p:sldId id="448" r:id="rId6"/>
    <p:sldId id="449" r:id="rId7"/>
    <p:sldId id="304" r:id="rId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D5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94"/>
  </p:normalViewPr>
  <p:slideViewPr>
    <p:cSldViewPr snapToGrid="0" snapToObjects="1" showGuides="1">
      <p:cViewPr varScale="1">
        <p:scale>
          <a:sx n="80" d="100"/>
          <a:sy n="80" d="100"/>
        </p:scale>
        <p:origin x="60" y="10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image" Target="../media/image12.jpg"/><Relationship Id="rId4" Type="http://schemas.openxmlformats.org/officeDocument/2006/relationships/image" Target="../media/image15.jpg"/></Relationships>
</file>

<file path=ppt/diagrams/_rels/data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jpg"/><Relationship Id="rId4" Type="http://schemas.openxmlformats.org/officeDocument/2006/relationships/image" Target="../media/image1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image" Target="../media/image12.jpg"/><Relationship Id="rId4" Type="http://schemas.openxmlformats.org/officeDocument/2006/relationships/image" Target="../media/image15.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jpg"/><Relationship Id="rId4" Type="http://schemas.openxmlformats.org/officeDocument/2006/relationships/image" Target="../media/image1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8A20D0-FFDD-4BFA-9A71-2725478CE578}"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de-DE"/>
        </a:p>
      </dgm:t>
    </dgm:pt>
    <dgm:pt modelId="{2F5C78A3-F5E2-4B4D-B953-90D8E2E6B00A}">
      <dgm:prSet phldrT="[Text]" phldr="0"/>
      <dgm:spPr/>
      <dgm:t>
        <a:bodyPr/>
        <a:lstStyle/>
        <a:p>
          <a:r>
            <a:rPr lang="en-US" dirty="0"/>
            <a:t>FRT design and fabrication</a:t>
          </a:r>
          <a:endParaRPr lang="de-DE" dirty="0"/>
        </a:p>
      </dgm:t>
    </dgm:pt>
    <dgm:pt modelId="{1DFE036D-BA16-403F-B7EC-9C3DE43A5249}" type="parTrans" cxnId="{D297573E-CAD4-4FE2-9086-663295345D07}">
      <dgm:prSet/>
      <dgm:spPr/>
      <dgm:t>
        <a:bodyPr/>
        <a:lstStyle/>
        <a:p>
          <a:endParaRPr lang="de-DE"/>
        </a:p>
      </dgm:t>
    </dgm:pt>
    <dgm:pt modelId="{99588876-E09C-4C47-BB58-D33D9E1B3048}" type="sibTrans" cxnId="{D297573E-CAD4-4FE2-9086-663295345D07}">
      <dgm:prSet/>
      <dgm:spPr/>
      <dgm:t>
        <a:bodyPr/>
        <a:lstStyle/>
        <a:p>
          <a:endParaRPr lang="de-DE"/>
        </a:p>
      </dgm:t>
    </dgm:pt>
    <dgm:pt modelId="{81AB6B7E-2CA5-472E-AE77-6CC8219D7CCC}">
      <dgm:prSet phldrT="[Text]" phldr="0"/>
      <dgm:spPr/>
      <dgm:t>
        <a:bodyPr/>
        <a:lstStyle/>
        <a:p>
          <a:r>
            <a:rPr lang="en-US" dirty="0"/>
            <a:t>Nov 2024 Design of TTD1</a:t>
          </a:r>
          <a:endParaRPr lang="de-DE" dirty="0"/>
        </a:p>
      </dgm:t>
    </dgm:pt>
    <dgm:pt modelId="{2DF7C1B4-F6FA-4150-B477-928A279E5AD0}" type="parTrans" cxnId="{AE01BE56-E006-4AC8-A851-38E8691B253E}">
      <dgm:prSet/>
      <dgm:spPr/>
      <dgm:t>
        <a:bodyPr/>
        <a:lstStyle/>
        <a:p>
          <a:endParaRPr lang="de-DE"/>
        </a:p>
      </dgm:t>
    </dgm:pt>
    <dgm:pt modelId="{A2ACF9C6-0E23-476A-9579-99D12CD94EA9}" type="sibTrans" cxnId="{AE01BE56-E006-4AC8-A851-38E8691B253E}">
      <dgm:prSet/>
      <dgm:spPr/>
      <dgm:t>
        <a:bodyPr/>
        <a:lstStyle/>
        <a:p>
          <a:endParaRPr lang="de-DE"/>
        </a:p>
      </dgm:t>
    </dgm:pt>
    <dgm:pt modelId="{6307AB52-BA19-420C-9B21-A16102A7641F}">
      <dgm:prSet phldrT="[Text]" phldr="0"/>
      <dgm:spPr/>
      <dgm:t>
        <a:bodyPr/>
        <a:lstStyle/>
        <a:p>
          <a:r>
            <a:rPr lang="en-US" dirty="0"/>
            <a:t>June 2025 Fabrication of TDD1</a:t>
          </a:r>
          <a:endParaRPr lang="de-DE" dirty="0"/>
        </a:p>
      </dgm:t>
    </dgm:pt>
    <dgm:pt modelId="{6A7E533A-50E9-4B04-B905-45FFB8E0087D}" type="parTrans" cxnId="{6CED1E91-FE48-4D77-BE72-D3C6FC563A62}">
      <dgm:prSet/>
      <dgm:spPr/>
      <dgm:t>
        <a:bodyPr/>
        <a:lstStyle/>
        <a:p>
          <a:endParaRPr lang="de-DE"/>
        </a:p>
      </dgm:t>
    </dgm:pt>
    <dgm:pt modelId="{D533DCC4-38F1-45B3-BB71-938B2B13C3A4}" type="sibTrans" cxnId="{6CED1E91-FE48-4D77-BE72-D3C6FC563A62}">
      <dgm:prSet/>
      <dgm:spPr/>
      <dgm:t>
        <a:bodyPr/>
        <a:lstStyle/>
        <a:p>
          <a:endParaRPr lang="de-DE"/>
        </a:p>
      </dgm:t>
    </dgm:pt>
    <dgm:pt modelId="{7C248BF3-33E8-4D44-9A85-B784A0B2E20D}">
      <dgm:prSet phldrT="[Text]" phldr="0"/>
      <dgm:spPr/>
      <dgm:t>
        <a:bodyPr/>
        <a:lstStyle/>
        <a:p>
          <a:r>
            <a:rPr lang="en-US" dirty="0"/>
            <a:t>FE ceramics</a:t>
          </a:r>
          <a:endParaRPr lang="de-DE" dirty="0"/>
        </a:p>
      </dgm:t>
    </dgm:pt>
    <dgm:pt modelId="{E86A030E-5637-404F-ADAC-C2FFCBF264DE}" type="parTrans" cxnId="{5466D866-C062-48DD-AAC0-4BB228C1BAAA}">
      <dgm:prSet/>
      <dgm:spPr/>
      <dgm:t>
        <a:bodyPr/>
        <a:lstStyle/>
        <a:p>
          <a:endParaRPr lang="de-DE"/>
        </a:p>
      </dgm:t>
    </dgm:pt>
    <dgm:pt modelId="{C0DF5C40-F49B-4DD4-94B8-FECA7FB783D7}" type="sibTrans" cxnId="{5466D866-C062-48DD-AAC0-4BB228C1BAAA}">
      <dgm:prSet/>
      <dgm:spPr/>
      <dgm:t>
        <a:bodyPr/>
        <a:lstStyle/>
        <a:p>
          <a:endParaRPr lang="de-DE"/>
        </a:p>
      </dgm:t>
    </dgm:pt>
    <dgm:pt modelId="{3AAFBD18-77BB-4733-9350-23B937772F7F}">
      <dgm:prSet phldrT="[Text]" phldr="0"/>
      <dgm:spPr/>
      <dgm:t>
        <a:bodyPr/>
        <a:lstStyle/>
        <a:p>
          <a:r>
            <a:rPr lang="en-US" dirty="0"/>
            <a:t>Material characterized at 400 MHz</a:t>
          </a:r>
          <a:endParaRPr lang="de-DE" dirty="0"/>
        </a:p>
      </dgm:t>
    </dgm:pt>
    <dgm:pt modelId="{17DC82E7-0B20-404E-927A-B1CF881D3BD5}" type="parTrans" cxnId="{138EB2D4-EA69-4223-9795-E2E176C28888}">
      <dgm:prSet/>
      <dgm:spPr/>
      <dgm:t>
        <a:bodyPr/>
        <a:lstStyle/>
        <a:p>
          <a:endParaRPr lang="de-DE"/>
        </a:p>
      </dgm:t>
    </dgm:pt>
    <dgm:pt modelId="{8E4D5576-F8BF-472F-A207-64EE77BF8055}" type="sibTrans" cxnId="{138EB2D4-EA69-4223-9795-E2E176C28888}">
      <dgm:prSet/>
      <dgm:spPr/>
      <dgm:t>
        <a:bodyPr/>
        <a:lstStyle/>
        <a:p>
          <a:endParaRPr lang="de-DE"/>
        </a:p>
      </dgm:t>
    </dgm:pt>
    <dgm:pt modelId="{E31E4799-67E2-40E4-BAE0-05392204D5BA}">
      <dgm:prSet phldrT="[Text]" phldr="0"/>
      <dgm:spPr/>
      <dgm:t>
        <a:bodyPr/>
        <a:lstStyle/>
        <a:p>
          <a:r>
            <a:rPr lang="en-US" dirty="0"/>
            <a:t>High voltage breakdown tests performed</a:t>
          </a:r>
          <a:endParaRPr lang="de-DE" dirty="0"/>
        </a:p>
      </dgm:t>
    </dgm:pt>
    <dgm:pt modelId="{8FCD579A-C66F-4966-8313-79CE20943953}" type="parTrans" cxnId="{DBE8772D-9E7B-4A3E-B65C-F260659E08AC}">
      <dgm:prSet/>
      <dgm:spPr/>
      <dgm:t>
        <a:bodyPr/>
        <a:lstStyle/>
        <a:p>
          <a:endParaRPr lang="de-DE"/>
        </a:p>
      </dgm:t>
    </dgm:pt>
    <dgm:pt modelId="{3BC8F3DD-EAEB-4F6B-AD09-593DAB9307D2}" type="sibTrans" cxnId="{DBE8772D-9E7B-4A3E-B65C-F260659E08AC}">
      <dgm:prSet/>
      <dgm:spPr/>
      <dgm:t>
        <a:bodyPr/>
        <a:lstStyle/>
        <a:p>
          <a:endParaRPr lang="de-DE"/>
        </a:p>
      </dgm:t>
    </dgm:pt>
    <dgm:pt modelId="{FA9A6D73-7E76-4F55-9190-3B8F01443C4F}">
      <dgm:prSet phldrT="[Text]" phldr="0"/>
      <dgm:spPr/>
      <dgm:t>
        <a:bodyPr/>
        <a:lstStyle/>
        <a:p>
          <a:r>
            <a:rPr lang="en-US" dirty="0"/>
            <a:t>Test of TDD1 (cold test with high power)</a:t>
          </a:r>
          <a:endParaRPr lang="de-DE" dirty="0"/>
        </a:p>
      </dgm:t>
    </dgm:pt>
    <dgm:pt modelId="{074EA824-2B0E-4083-8102-27AEEB5087A1}" type="parTrans" cxnId="{E5056F39-137E-407D-9B6A-2AD2F6F03D8C}">
      <dgm:prSet/>
      <dgm:spPr/>
      <dgm:t>
        <a:bodyPr/>
        <a:lstStyle/>
        <a:p>
          <a:endParaRPr lang="de-DE"/>
        </a:p>
      </dgm:t>
    </dgm:pt>
    <dgm:pt modelId="{8A282010-FE81-4F6E-9B27-2714B4FF75F1}" type="sibTrans" cxnId="{E5056F39-137E-407D-9B6A-2AD2F6F03D8C}">
      <dgm:prSet/>
      <dgm:spPr/>
      <dgm:t>
        <a:bodyPr/>
        <a:lstStyle/>
        <a:p>
          <a:endParaRPr lang="de-DE"/>
        </a:p>
      </dgm:t>
    </dgm:pt>
    <dgm:pt modelId="{1C4F9DF3-60A2-45F4-90DD-217216E79C0F}">
      <dgm:prSet phldrT="[Text]" phldr="0"/>
      <dgm:spPr/>
      <dgm:t>
        <a:bodyPr/>
        <a:lstStyle/>
        <a:p>
          <a:r>
            <a:rPr lang="en-US" dirty="0"/>
            <a:t> </a:t>
          </a:r>
          <a:r>
            <a:rPr lang="en-US" dirty="0" err="1"/>
            <a:t>Dryrun</a:t>
          </a:r>
          <a:r>
            <a:rPr lang="en-US" dirty="0"/>
            <a:t> at room temperature in Q3 2025</a:t>
          </a:r>
          <a:endParaRPr lang="de-DE" dirty="0"/>
        </a:p>
      </dgm:t>
    </dgm:pt>
    <dgm:pt modelId="{561A890D-3C56-4B64-912D-6A012CB7C917}" type="parTrans" cxnId="{33E5D0BB-F459-4631-AFE2-D0796BFE351D}">
      <dgm:prSet/>
      <dgm:spPr/>
      <dgm:t>
        <a:bodyPr/>
        <a:lstStyle/>
        <a:p>
          <a:endParaRPr lang="de-DE"/>
        </a:p>
      </dgm:t>
    </dgm:pt>
    <dgm:pt modelId="{37977BC7-A6E2-4AA3-B4BA-918CD318D864}" type="sibTrans" cxnId="{33E5D0BB-F459-4631-AFE2-D0796BFE351D}">
      <dgm:prSet/>
      <dgm:spPr/>
      <dgm:t>
        <a:bodyPr/>
        <a:lstStyle/>
        <a:p>
          <a:endParaRPr lang="de-DE"/>
        </a:p>
      </dgm:t>
    </dgm:pt>
    <dgm:pt modelId="{4CA605EC-000A-4261-8BD4-73C44910B9AD}">
      <dgm:prSet phldrT="[Text]" phldr="0"/>
      <dgm:spPr/>
      <dgm:t>
        <a:bodyPr/>
        <a:lstStyle/>
        <a:p>
          <a:r>
            <a:rPr lang="en-US" dirty="0"/>
            <a:t> Cold test (low power) performed </a:t>
          </a:r>
          <a:endParaRPr lang="de-DE" dirty="0"/>
        </a:p>
      </dgm:t>
    </dgm:pt>
    <dgm:pt modelId="{D21CEF41-24FD-4F6C-8077-64C1005C3728}" type="parTrans" cxnId="{9111259A-AC7C-4B4D-A86B-28E1F2E5671E}">
      <dgm:prSet/>
      <dgm:spPr/>
      <dgm:t>
        <a:bodyPr/>
        <a:lstStyle/>
        <a:p>
          <a:endParaRPr lang="de-DE"/>
        </a:p>
      </dgm:t>
    </dgm:pt>
    <dgm:pt modelId="{923B7B6B-AD6E-4A1E-9D09-7028314AFD60}" type="sibTrans" cxnId="{9111259A-AC7C-4B4D-A86B-28E1F2E5671E}">
      <dgm:prSet/>
      <dgm:spPr/>
      <dgm:t>
        <a:bodyPr/>
        <a:lstStyle/>
        <a:p>
          <a:endParaRPr lang="de-DE"/>
        </a:p>
      </dgm:t>
    </dgm:pt>
    <dgm:pt modelId="{DA1373D4-A49F-42FE-BAC7-595758AF433C}">
      <dgm:prSet phldrT="[Text]" phldr="0"/>
      <dgm:spPr/>
      <dgm:t>
        <a:bodyPr/>
        <a:lstStyle/>
        <a:p>
          <a:r>
            <a:rPr lang="en-US" dirty="0"/>
            <a:t>July 2024 Design and fabrication of </a:t>
          </a:r>
          <a:r>
            <a:rPr lang="en-US" dirty="0" err="1"/>
            <a:t>teststand</a:t>
          </a:r>
          <a:endParaRPr lang="de-DE" dirty="0"/>
        </a:p>
      </dgm:t>
    </dgm:pt>
    <dgm:pt modelId="{7414D2EE-19BD-4EA3-BB30-4411427EED45}" type="parTrans" cxnId="{C9B51662-3555-4501-8397-8E8131242B38}">
      <dgm:prSet/>
      <dgm:spPr/>
      <dgm:t>
        <a:bodyPr/>
        <a:lstStyle/>
        <a:p>
          <a:endParaRPr lang="de-DE"/>
        </a:p>
      </dgm:t>
    </dgm:pt>
    <dgm:pt modelId="{4302FCB9-9552-4B12-A4B7-BADB3279906D}" type="sibTrans" cxnId="{C9B51662-3555-4501-8397-8E8131242B38}">
      <dgm:prSet/>
      <dgm:spPr/>
      <dgm:t>
        <a:bodyPr/>
        <a:lstStyle/>
        <a:p>
          <a:endParaRPr lang="de-DE"/>
        </a:p>
      </dgm:t>
    </dgm:pt>
    <dgm:pt modelId="{2CDF1565-A85B-4954-B15F-E1E26714ECF6}">
      <dgm:prSet phldrT="[Text]" phldr="0"/>
      <dgm:spPr/>
      <dgm:t>
        <a:bodyPr/>
        <a:lstStyle/>
        <a:p>
          <a:r>
            <a:rPr lang="en-US" dirty="0"/>
            <a:t>April 2025  LLRF control ready</a:t>
          </a:r>
          <a:endParaRPr lang="de-DE" dirty="0"/>
        </a:p>
      </dgm:t>
    </dgm:pt>
    <dgm:pt modelId="{F78193C8-BB31-4EAE-90F8-0D2B13030019}" type="parTrans" cxnId="{A2229E1B-2BE0-4057-A063-DCD337E7A73A}">
      <dgm:prSet/>
      <dgm:spPr/>
      <dgm:t>
        <a:bodyPr/>
        <a:lstStyle/>
        <a:p>
          <a:endParaRPr lang="de-DE"/>
        </a:p>
      </dgm:t>
    </dgm:pt>
    <dgm:pt modelId="{428CEF28-ABDE-4E8B-AB84-BD4B94CA5E98}" type="sibTrans" cxnId="{A2229E1B-2BE0-4057-A063-DCD337E7A73A}">
      <dgm:prSet/>
      <dgm:spPr/>
      <dgm:t>
        <a:bodyPr/>
        <a:lstStyle/>
        <a:p>
          <a:endParaRPr lang="de-DE"/>
        </a:p>
      </dgm:t>
    </dgm:pt>
    <dgm:pt modelId="{1237EEDA-5A20-4E54-98FE-348375ED44D4}">
      <dgm:prSet phldrT="[Text]" phldr="0"/>
      <dgm:spPr/>
      <dgm:t>
        <a:bodyPr/>
        <a:lstStyle/>
        <a:p>
          <a:r>
            <a:rPr lang="en-US" dirty="0"/>
            <a:t> Sample preparation established</a:t>
          </a:r>
          <a:endParaRPr lang="de-DE" dirty="0"/>
        </a:p>
      </dgm:t>
    </dgm:pt>
    <dgm:pt modelId="{6706B78C-1061-41CF-8349-F46495F773EE}" type="parTrans" cxnId="{C81AE73E-D4A2-4EA3-9160-F6DD424159CF}">
      <dgm:prSet/>
      <dgm:spPr/>
      <dgm:t>
        <a:bodyPr/>
        <a:lstStyle/>
        <a:p>
          <a:endParaRPr lang="de-DE"/>
        </a:p>
      </dgm:t>
    </dgm:pt>
    <dgm:pt modelId="{9D74CAAB-A37B-450C-9A04-C43738DAAFAC}" type="sibTrans" cxnId="{C81AE73E-D4A2-4EA3-9160-F6DD424159CF}">
      <dgm:prSet/>
      <dgm:spPr/>
      <dgm:t>
        <a:bodyPr/>
        <a:lstStyle/>
        <a:p>
          <a:endParaRPr lang="de-DE"/>
        </a:p>
      </dgm:t>
    </dgm:pt>
    <dgm:pt modelId="{57CD3964-FD88-4D30-923D-048649EAD4EF}">
      <dgm:prSet phldrT="[Text]" phldr="0"/>
      <dgm:spPr/>
      <dgm:t>
        <a:bodyPr/>
        <a:lstStyle/>
        <a:p>
          <a:r>
            <a:rPr lang="en-US" dirty="0"/>
            <a:t> High power test in Q1/2 2026</a:t>
          </a:r>
          <a:endParaRPr lang="de-DE" dirty="0"/>
        </a:p>
      </dgm:t>
    </dgm:pt>
    <dgm:pt modelId="{B5F36789-A2AE-49DB-8703-0B01F8380070}" type="parTrans" cxnId="{8B55E159-6349-4A07-AA1E-B88C815E5A9E}">
      <dgm:prSet/>
      <dgm:spPr/>
      <dgm:t>
        <a:bodyPr/>
        <a:lstStyle/>
        <a:p>
          <a:endParaRPr lang="de-DE"/>
        </a:p>
      </dgm:t>
    </dgm:pt>
    <dgm:pt modelId="{3B67AB80-36EB-478C-A3DF-C2B52346428D}" type="sibTrans" cxnId="{8B55E159-6349-4A07-AA1E-B88C815E5A9E}">
      <dgm:prSet/>
      <dgm:spPr/>
      <dgm:t>
        <a:bodyPr/>
        <a:lstStyle/>
        <a:p>
          <a:endParaRPr lang="de-DE"/>
        </a:p>
      </dgm:t>
    </dgm:pt>
    <dgm:pt modelId="{C42A8008-08C9-4170-82A1-1A6342AF1049}">
      <dgm:prSet/>
      <dgm:spPr/>
      <dgm:t>
        <a:bodyPr/>
        <a:lstStyle/>
        <a:p>
          <a:r>
            <a:rPr lang="en-US" dirty="0"/>
            <a:t>Integration study into LHC ¼ cryo-module</a:t>
          </a:r>
          <a:endParaRPr lang="de-DE" dirty="0"/>
        </a:p>
      </dgm:t>
    </dgm:pt>
    <dgm:pt modelId="{629C979B-5A0E-4205-B172-85C8121C2530}" type="parTrans" cxnId="{2962861A-89E6-4434-B1FF-F44268CA422B}">
      <dgm:prSet/>
      <dgm:spPr/>
      <dgm:t>
        <a:bodyPr/>
        <a:lstStyle/>
        <a:p>
          <a:endParaRPr lang="de-DE"/>
        </a:p>
      </dgm:t>
    </dgm:pt>
    <dgm:pt modelId="{D173E776-974B-422C-B7B5-35AA618DBDC2}" type="sibTrans" cxnId="{2962861A-89E6-4434-B1FF-F44268CA422B}">
      <dgm:prSet/>
      <dgm:spPr/>
      <dgm:t>
        <a:bodyPr/>
        <a:lstStyle/>
        <a:p>
          <a:endParaRPr lang="de-DE"/>
        </a:p>
      </dgm:t>
    </dgm:pt>
    <dgm:pt modelId="{1E9E9833-E9DA-4319-B37C-646F17808EB0}">
      <dgm:prSet/>
      <dgm:spPr/>
      <dgm:t>
        <a:bodyPr/>
        <a:lstStyle/>
        <a:p>
          <a:r>
            <a:rPr lang="en-US" dirty="0"/>
            <a:t>Not started</a:t>
          </a:r>
          <a:endParaRPr lang="de-DE" dirty="0"/>
        </a:p>
      </dgm:t>
    </dgm:pt>
    <dgm:pt modelId="{4C1E7658-BF68-4229-ABF4-FC54A4950032}" type="parTrans" cxnId="{49F6BBA7-906A-4732-9878-696A57B26F96}">
      <dgm:prSet/>
      <dgm:spPr/>
      <dgm:t>
        <a:bodyPr/>
        <a:lstStyle/>
        <a:p>
          <a:endParaRPr lang="de-DE"/>
        </a:p>
      </dgm:t>
    </dgm:pt>
    <dgm:pt modelId="{6CD72171-E411-4520-B818-F8962E81FD5C}" type="sibTrans" cxnId="{49F6BBA7-906A-4732-9878-696A57B26F96}">
      <dgm:prSet/>
      <dgm:spPr/>
      <dgm:t>
        <a:bodyPr/>
        <a:lstStyle/>
        <a:p>
          <a:endParaRPr lang="de-DE"/>
        </a:p>
      </dgm:t>
    </dgm:pt>
    <dgm:pt modelId="{CF9CAFA6-DE2E-4045-BE71-CEA28F0073E1}" type="pres">
      <dgm:prSet presAssocID="{938A20D0-FFDD-4BFA-9A71-2725478CE578}" presName="Name0" presStyleCnt="0">
        <dgm:presLayoutVars>
          <dgm:dir/>
          <dgm:resizeHandles val="exact"/>
        </dgm:presLayoutVars>
      </dgm:prSet>
      <dgm:spPr/>
    </dgm:pt>
    <dgm:pt modelId="{C66C4D5E-C081-475A-B3F9-D201BCF4443F}" type="pres">
      <dgm:prSet presAssocID="{2F5C78A3-F5E2-4B4D-B953-90D8E2E6B00A}" presName="composite" presStyleCnt="0"/>
      <dgm:spPr/>
    </dgm:pt>
    <dgm:pt modelId="{76B81711-A490-4BAF-8841-3C03C9CC1B0F}" type="pres">
      <dgm:prSet presAssocID="{2F5C78A3-F5E2-4B4D-B953-90D8E2E6B00A}" presName="imagSh" presStyleLbl="bgImgPlace1" presStyleIdx="0" presStyleCnt="4"/>
      <dgm:spPr>
        <a:blipFill>
          <a:blip xmlns:r="http://schemas.openxmlformats.org/officeDocument/2006/relationships" r:embed="rId1"/>
          <a:srcRect/>
          <a:stretch>
            <a:fillRect l="-32000" r="-32000"/>
          </a:stretch>
        </a:blipFill>
      </dgm:spPr>
    </dgm:pt>
    <dgm:pt modelId="{60877625-4FB9-4CBF-8FF3-186CE639B323}" type="pres">
      <dgm:prSet presAssocID="{2F5C78A3-F5E2-4B4D-B953-90D8E2E6B00A}" presName="txNode" presStyleLbl="node1" presStyleIdx="0" presStyleCnt="4">
        <dgm:presLayoutVars>
          <dgm:bulletEnabled val="1"/>
        </dgm:presLayoutVars>
      </dgm:prSet>
      <dgm:spPr/>
    </dgm:pt>
    <dgm:pt modelId="{0EC44FB0-32E0-4900-B2A0-74AD68D7C43F}" type="pres">
      <dgm:prSet presAssocID="{99588876-E09C-4C47-BB58-D33D9E1B3048}" presName="sibTrans" presStyleLbl="sibTrans2D1" presStyleIdx="0" presStyleCnt="3"/>
      <dgm:spPr/>
    </dgm:pt>
    <dgm:pt modelId="{DBE30E8D-8C04-4DDB-9473-21689DB5151C}" type="pres">
      <dgm:prSet presAssocID="{99588876-E09C-4C47-BB58-D33D9E1B3048}" presName="connTx" presStyleLbl="sibTrans2D1" presStyleIdx="0" presStyleCnt="3"/>
      <dgm:spPr/>
    </dgm:pt>
    <dgm:pt modelId="{A7110051-BDB2-44B1-A7D1-7A5A6368E8B9}" type="pres">
      <dgm:prSet presAssocID="{7C248BF3-33E8-4D44-9A85-B784A0B2E20D}" presName="composite" presStyleCnt="0"/>
      <dgm:spPr/>
    </dgm:pt>
    <dgm:pt modelId="{88DDF0E7-A049-4E69-B7B3-113FC79DF3A9}" type="pres">
      <dgm:prSet presAssocID="{7C248BF3-33E8-4D44-9A85-B784A0B2E20D}" presName="imagSh" presStyleLbl="bgImgPlace1" presStyleIdx="1" presStyleCnt="4"/>
      <dgm:spPr>
        <a:blipFill>
          <a:blip xmlns:r="http://schemas.openxmlformats.org/officeDocument/2006/relationships" r:embed="rId2"/>
          <a:srcRect/>
          <a:stretch>
            <a:fillRect l="-3000" r="-3000"/>
          </a:stretch>
        </a:blipFill>
      </dgm:spPr>
    </dgm:pt>
    <dgm:pt modelId="{9E74E3A3-D431-417D-ABB0-AF8852E034FE}" type="pres">
      <dgm:prSet presAssocID="{7C248BF3-33E8-4D44-9A85-B784A0B2E20D}" presName="txNode" presStyleLbl="node1" presStyleIdx="1" presStyleCnt="4">
        <dgm:presLayoutVars>
          <dgm:bulletEnabled val="1"/>
        </dgm:presLayoutVars>
      </dgm:prSet>
      <dgm:spPr/>
    </dgm:pt>
    <dgm:pt modelId="{9B5AF82C-B9B8-4AEA-BC57-2A4B35FBFE64}" type="pres">
      <dgm:prSet presAssocID="{C0DF5C40-F49B-4DD4-94B8-FECA7FB783D7}" presName="sibTrans" presStyleLbl="sibTrans2D1" presStyleIdx="1" presStyleCnt="3"/>
      <dgm:spPr/>
    </dgm:pt>
    <dgm:pt modelId="{24266E49-0C0C-45B6-8957-AF0C105B75CC}" type="pres">
      <dgm:prSet presAssocID="{C0DF5C40-F49B-4DD4-94B8-FECA7FB783D7}" presName="connTx" presStyleLbl="sibTrans2D1" presStyleIdx="1" presStyleCnt="3"/>
      <dgm:spPr/>
    </dgm:pt>
    <dgm:pt modelId="{5508683E-0601-49B6-BF2E-843471C3A19D}" type="pres">
      <dgm:prSet presAssocID="{FA9A6D73-7E76-4F55-9190-3B8F01443C4F}" presName="composite" presStyleCnt="0"/>
      <dgm:spPr/>
    </dgm:pt>
    <dgm:pt modelId="{1B4CBD82-6D3F-4C25-AD62-161F546A8327}" type="pres">
      <dgm:prSet presAssocID="{FA9A6D73-7E76-4F55-9190-3B8F01443C4F}" presName="imagSh" presStyleLbl="bgImgPlace1" presStyleIdx="2" presStyleCnt="4"/>
      <dgm:spPr>
        <a:blipFill>
          <a:blip xmlns:r="http://schemas.openxmlformats.org/officeDocument/2006/relationships" r:embed="rId3"/>
          <a:srcRect/>
          <a:stretch>
            <a:fillRect t="-53000" b="-53000"/>
          </a:stretch>
        </a:blipFill>
      </dgm:spPr>
    </dgm:pt>
    <dgm:pt modelId="{B005A809-C872-494B-BFBE-0F8D65DB56C2}" type="pres">
      <dgm:prSet presAssocID="{FA9A6D73-7E76-4F55-9190-3B8F01443C4F}" presName="txNode" presStyleLbl="node1" presStyleIdx="2" presStyleCnt="4">
        <dgm:presLayoutVars>
          <dgm:bulletEnabled val="1"/>
        </dgm:presLayoutVars>
      </dgm:prSet>
      <dgm:spPr/>
    </dgm:pt>
    <dgm:pt modelId="{641B8BA6-560B-4923-89C1-7362E594830E}" type="pres">
      <dgm:prSet presAssocID="{8A282010-FE81-4F6E-9B27-2714B4FF75F1}" presName="sibTrans" presStyleLbl="sibTrans2D1" presStyleIdx="2" presStyleCnt="3"/>
      <dgm:spPr/>
    </dgm:pt>
    <dgm:pt modelId="{2D5E2AAB-67A3-4192-B051-83492D74B2D8}" type="pres">
      <dgm:prSet presAssocID="{8A282010-FE81-4F6E-9B27-2714B4FF75F1}" presName="connTx" presStyleLbl="sibTrans2D1" presStyleIdx="2" presStyleCnt="3"/>
      <dgm:spPr/>
    </dgm:pt>
    <dgm:pt modelId="{A308AE16-BDE3-4539-B2E7-3482E44ACF87}" type="pres">
      <dgm:prSet presAssocID="{C42A8008-08C9-4170-82A1-1A6342AF1049}" presName="composite" presStyleCnt="0"/>
      <dgm:spPr/>
    </dgm:pt>
    <dgm:pt modelId="{AEB2E608-34BE-44A0-B921-45A84C820BD5}" type="pres">
      <dgm:prSet presAssocID="{C42A8008-08C9-4170-82A1-1A6342AF1049}" presName="imagSh" presStyleLbl="bgImgPlace1" presStyleIdx="3" presStyleCnt="4"/>
      <dgm:spPr>
        <a:blipFill>
          <a:blip xmlns:r="http://schemas.openxmlformats.org/officeDocument/2006/relationships" r:embed="rId4"/>
          <a:srcRect/>
          <a:stretch>
            <a:fillRect l="-7000" r="-7000"/>
          </a:stretch>
        </a:blipFill>
      </dgm:spPr>
    </dgm:pt>
    <dgm:pt modelId="{F261F5F1-EFEA-4757-B6B3-EB0CBA7BBD91}" type="pres">
      <dgm:prSet presAssocID="{C42A8008-08C9-4170-82A1-1A6342AF1049}" presName="txNode" presStyleLbl="node1" presStyleIdx="3" presStyleCnt="4">
        <dgm:presLayoutVars>
          <dgm:bulletEnabled val="1"/>
        </dgm:presLayoutVars>
      </dgm:prSet>
      <dgm:spPr/>
    </dgm:pt>
  </dgm:ptLst>
  <dgm:cxnLst>
    <dgm:cxn modelId="{918DF604-1034-403F-B24D-99522ABCD441}" type="presOf" srcId="{7C248BF3-33E8-4D44-9A85-B784A0B2E20D}" destId="{9E74E3A3-D431-417D-ABB0-AF8852E034FE}" srcOrd="0" destOrd="0" presId="urn:microsoft.com/office/officeart/2005/8/layout/hProcess10"/>
    <dgm:cxn modelId="{F6CA010D-0995-403A-8E37-DDD2F5F87085}" type="presOf" srcId="{E31E4799-67E2-40E4-BAE0-05392204D5BA}" destId="{9E74E3A3-D431-417D-ABB0-AF8852E034FE}" srcOrd="0" destOrd="2" presId="urn:microsoft.com/office/officeart/2005/8/layout/hProcess10"/>
    <dgm:cxn modelId="{4CCD3715-F683-414C-8D6F-33562EB7034E}" type="presOf" srcId="{FA9A6D73-7E76-4F55-9190-3B8F01443C4F}" destId="{B005A809-C872-494B-BFBE-0F8D65DB56C2}" srcOrd="0" destOrd="0" presId="urn:microsoft.com/office/officeart/2005/8/layout/hProcess10"/>
    <dgm:cxn modelId="{81F07219-CBE9-4288-86E4-FCE1A8FC4CA0}" type="presOf" srcId="{938A20D0-FFDD-4BFA-9A71-2725478CE578}" destId="{CF9CAFA6-DE2E-4045-BE71-CEA28F0073E1}" srcOrd="0" destOrd="0" presId="urn:microsoft.com/office/officeart/2005/8/layout/hProcess10"/>
    <dgm:cxn modelId="{2962861A-89E6-4434-B1FF-F44268CA422B}" srcId="{938A20D0-FFDD-4BFA-9A71-2725478CE578}" destId="{C42A8008-08C9-4170-82A1-1A6342AF1049}" srcOrd="3" destOrd="0" parTransId="{629C979B-5A0E-4205-B172-85C8121C2530}" sibTransId="{D173E776-974B-422C-B7B5-35AA618DBDC2}"/>
    <dgm:cxn modelId="{A2229E1B-2BE0-4057-A063-DCD337E7A73A}" srcId="{2F5C78A3-F5E2-4B4D-B953-90D8E2E6B00A}" destId="{2CDF1565-A85B-4954-B15F-E1E26714ECF6}" srcOrd="3" destOrd="0" parTransId="{F78193C8-BB31-4EAE-90F8-0D2B13030019}" sibTransId="{428CEF28-ABDE-4E8B-AB84-BD4B94CA5E98}"/>
    <dgm:cxn modelId="{DBE8772D-9E7B-4A3E-B65C-F260659E08AC}" srcId="{7C248BF3-33E8-4D44-9A85-B784A0B2E20D}" destId="{E31E4799-67E2-40E4-BAE0-05392204D5BA}" srcOrd="1" destOrd="0" parTransId="{8FCD579A-C66F-4966-8313-79CE20943953}" sibTransId="{3BC8F3DD-EAEB-4F6B-AD09-593DAB9307D2}"/>
    <dgm:cxn modelId="{BF7CB12E-FA77-4EBE-BACE-154CD8917F4B}" type="presOf" srcId="{C0DF5C40-F49B-4DD4-94B8-FECA7FB783D7}" destId="{24266E49-0C0C-45B6-8957-AF0C105B75CC}" srcOrd="1" destOrd="0" presId="urn:microsoft.com/office/officeart/2005/8/layout/hProcess10"/>
    <dgm:cxn modelId="{2A51B530-0991-444A-97EB-1DB3CD5D7F15}" type="presOf" srcId="{8A282010-FE81-4F6E-9B27-2714B4FF75F1}" destId="{2D5E2AAB-67A3-4192-B051-83492D74B2D8}" srcOrd="1" destOrd="0" presId="urn:microsoft.com/office/officeart/2005/8/layout/hProcess10"/>
    <dgm:cxn modelId="{E5056F39-137E-407D-9B6A-2AD2F6F03D8C}" srcId="{938A20D0-FFDD-4BFA-9A71-2725478CE578}" destId="{FA9A6D73-7E76-4F55-9190-3B8F01443C4F}" srcOrd="2" destOrd="0" parTransId="{074EA824-2B0E-4083-8102-27AEEB5087A1}" sibTransId="{8A282010-FE81-4F6E-9B27-2714B4FF75F1}"/>
    <dgm:cxn modelId="{7BF6E53C-F2A4-494B-829A-8DFDBAEDF732}" type="presOf" srcId="{8A282010-FE81-4F6E-9B27-2714B4FF75F1}" destId="{641B8BA6-560B-4923-89C1-7362E594830E}" srcOrd="0" destOrd="0" presId="urn:microsoft.com/office/officeart/2005/8/layout/hProcess10"/>
    <dgm:cxn modelId="{E490403D-E4D3-4A64-9B63-94870D119E03}" type="presOf" srcId="{DA1373D4-A49F-42FE-BAC7-595758AF433C}" destId="{60877625-4FB9-4CBF-8FF3-186CE639B323}" srcOrd="0" destOrd="3" presId="urn:microsoft.com/office/officeart/2005/8/layout/hProcess10"/>
    <dgm:cxn modelId="{D297573E-CAD4-4FE2-9086-663295345D07}" srcId="{938A20D0-FFDD-4BFA-9A71-2725478CE578}" destId="{2F5C78A3-F5E2-4B4D-B953-90D8E2E6B00A}" srcOrd="0" destOrd="0" parTransId="{1DFE036D-BA16-403F-B7EC-9C3DE43A5249}" sibTransId="{99588876-E09C-4C47-BB58-D33D9E1B3048}"/>
    <dgm:cxn modelId="{C81AE73E-D4A2-4EA3-9160-F6DD424159CF}" srcId="{7C248BF3-33E8-4D44-9A85-B784A0B2E20D}" destId="{1237EEDA-5A20-4E54-98FE-348375ED44D4}" srcOrd="2" destOrd="0" parTransId="{6706B78C-1061-41CF-8349-F46495F773EE}" sibTransId="{9D74CAAB-A37B-450C-9A04-C43738DAAFAC}"/>
    <dgm:cxn modelId="{C9B51662-3555-4501-8397-8E8131242B38}" srcId="{2F5C78A3-F5E2-4B4D-B953-90D8E2E6B00A}" destId="{DA1373D4-A49F-42FE-BAC7-595758AF433C}" srcOrd="2" destOrd="0" parTransId="{7414D2EE-19BD-4EA3-BB30-4411427EED45}" sibTransId="{4302FCB9-9552-4B12-A4B7-BADB3279906D}"/>
    <dgm:cxn modelId="{5C130C66-E5B6-49DE-9B6A-4FD480E1FFFC}" type="presOf" srcId="{3AAFBD18-77BB-4733-9350-23B937772F7F}" destId="{9E74E3A3-D431-417D-ABB0-AF8852E034FE}" srcOrd="0" destOrd="1" presId="urn:microsoft.com/office/officeart/2005/8/layout/hProcess10"/>
    <dgm:cxn modelId="{5466D866-C062-48DD-AAC0-4BB228C1BAAA}" srcId="{938A20D0-FFDD-4BFA-9A71-2725478CE578}" destId="{7C248BF3-33E8-4D44-9A85-B784A0B2E20D}" srcOrd="1" destOrd="0" parTransId="{E86A030E-5637-404F-ADAC-C2FFCBF264DE}" sibTransId="{C0DF5C40-F49B-4DD4-94B8-FECA7FB783D7}"/>
    <dgm:cxn modelId="{69D38A49-F6A4-44EE-B9D7-C4C172D3A408}" type="presOf" srcId="{C42A8008-08C9-4170-82A1-1A6342AF1049}" destId="{F261F5F1-EFEA-4757-B6B3-EB0CBA7BBD91}" srcOrd="0" destOrd="0" presId="urn:microsoft.com/office/officeart/2005/8/layout/hProcess10"/>
    <dgm:cxn modelId="{C598B96A-8135-44A3-8FDA-11C0C0AAAFAD}" type="presOf" srcId="{2F5C78A3-F5E2-4B4D-B953-90D8E2E6B00A}" destId="{60877625-4FB9-4CBF-8FF3-186CE639B323}" srcOrd="0" destOrd="0" presId="urn:microsoft.com/office/officeart/2005/8/layout/hProcess10"/>
    <dgm:cxn modelId="{E6DB894D-A665-4F3C-909D-DC9A90543F20}" type="presOf" srcId="{2CDF1565-A85B-4954-B15F-E1E26714ECF6}" destId="{60877625-4FB9-4CBF-8FF3-186CE639B323}" srcOrd="0" destOrd="4" presId="urn:microsoft.com/office/officeart/2005/8/layout/hProcess10"/>
    <dgm:cxn modelId="{AE01BE56-E006-4AC8-A851-38E8691B253E}" srcId="{2F5C78A3-F5E2-4B4D-B953-90D8E2E6B00A}" destId="{81AB6B7E-2CA5-472E-AE77-6CC8219D7CCC}" srcOrd="0" destOrd="0" parTransId="{2DF7C1B4-F6FA-4150-B477-928A279E5AD0}" sibTransId="{A2ACF9C6-0E23-476A-9579-99D12CD94EA9}"/>
    <dgm:cxn modelId="{ABA09E58-AF0B-4338-8DDC-FF2CB7690668}" type="presOf" srcId="{1E9E9833-E9DA-4319-B37C-646F17808EB0}" destId="{F261F5F1-EFEA-4757-B6B3-EB0CBA7BBD91}" srcOrd="0" destOrd="1" presId="urn:microsoft.com/office/officeart/2005/8/layout/hProcess10"/>
    <dgm:cxn modelId="{8B55E159-6349-4A07-AA1E-B88C815E5A9E}" srcId="{FA9A6D73-7E76-4F55-9190-3B8F01443C4F}" destId="{57CD3964-FD88-4D30-923D-048649EAD4EF}" srcOrd="2" destOrd="0" parTransId="{B5F36789-A2AE-49DB-8703-0B01F8380070}" sibTransId="{3B67AB80-36EB-478C-A3DF-C2B52346428D}"/>
    <dgm:cxn modelId="{23BE6A81-9A86-4FBC-948B-0EB4E9F5F58B}" type="presOf" srcId="{1237EEDA-5A20-4E54-98FE-348375ED44D4}" destId="{9E74E3A3-D431-417D-ABB0-AF8852E034FE}" srcOrd="0" destOrd="3" presId="urn:microsoft.com/office/officeart/2005/8/layout/hProcess10"/>
    <dgm:cxn modelId="{6CED1E91-FE48-4D77-BE72-D3C6FC563A62}" srcId="{2F5C78A3-F5E2-4B4D-B953-90D8E2E6B00A}" destId="{6307AB52-BA19-420C-9B21-A16102A7641F}" srcOrd="1" destOrd="0" parTransId="{6A7E533A-50E9-4B04-B905-45FFB8E0087D}" sibTransId="{D533DCC4-38F1-45B3-BB71-938B2B13C3A4}"/>
    <dgm:cxn modelId="{0DB56296-4264-42B2-A996-82075F00F690}" type="presOf" srcId="{6307AB52-BA19-420C-9B21-A16102A7641F}" destId="{60877625-4FB9-4CBF-8FF3-186CE639B323}" srcOrd="0" destOrd="2" presId="urn:microsoft.com/office/officeart/2005/8/layout/hProcess10"/>
    <dgm:cxn modelId="{9111259A-AC7C-4B4D-A86B-28E1F2E5671E}" srcId="{FA9A6D73-7E76-4F55-9190-3B8F01443C4F}" destId="{4CA605EC-000A-4261-8BD4-73C44910B9AD}" srcOrd="1" destOrd="0" parTransId="{D21CEF41-24FD-4F6C-8077-64C1005C3728}" sibTransId="{923B7B6B-AD6E-4A1E-9D09-7028314AFD60}"/>
    <dgm:cxn modelId="{695146A6-5876-44B3-A97B-F6F5BA51A296}" type="presOf" srcId="{1C4F9DF3-60A2-45F4-90DD-217216E79C0F}" destId="{B005A809-C872-494B-BFBE-0F8D65DB56C2}" srcOrd="0" destOrd="1" presId="urn:microsoft.com/office/officeart/2005/8/layout/hProcess10"/>
    <dgm:cxn modelId="{49F6BBA7-906A-4732-9878-696A57B26F96}" srcId="{C42A8008-08C9-4170-82A1-1A6342AF1049}" destId="{1E9E9833-E9DA-4319-B37C-646F17808EB0}" srcOrd="0" destOrd="0" parTransId="{4C1E7658-BF68-4229-ABF4-FC54A4950032}" sibTransId="{6CD72171-E411-4520-B818-F8962E81FD5C}"/>
    <dgm:cxn modelId="{F6A9C0A7-B81B-4C02-88E4-33E0EC588F69}" type="presOf" srcId="{C0DF5C40-F49B-4DD4-94B8-FECA7FB783D7}" destId="{9B5AF82C-B9B8-4AEA-BC57-2A4B35FBFE64}" srcOrd="0" destOrd="0" presId="urn:microsoft.com/office/officeart/2005/8/layout/hProcess10"/>
    <dgm:cxn modelId="{AD8ED7B2-A1E0-4167-8D41-FF210EC549E7}" type="presOf" srcId="{99588876-E09C-4C47-BB58-D33D9E1B3048}" destId="{0EC44FB0-32E0-4900-B2A0-74AD68D7C43F}" srcOrd="0" destOrd="0" presId="urn:microsoft.com/office/officeart/2005/8/layout/hProcess10"/>
    <dgm:cxn modelId="{3DD110B5-04FB-4F78-98AE-FAFE0DC30F31}" type="presOf" srcId="{4CA605EC-000A-4261-8BD4-73C44910B9AD}" destId="{B005A809-C872-494B-BFBE-0F8D65DB56C2}" srcOrd="0" destOrd="2" presId="urn:microsoft.com/office/officeart/2005/8/layout/hProcess10"/>
    <dgm:cxn modelId="{CF422CB6-8631-4334-AF5F-78FB80DC18FC}" type="presOf" srcId="{99588876-E09C-4C47-BB58-D33D9E1B3048}" destId="{DBE30E8D-8C04-4DDB-9473-21689DB5151C}" srcOrd="1" destOrd="0" presId="urn:microsoft.com/office/officeart/2005/8/layout/hProcess10"/>
    <dgm:cxn modelId="{33E5D0BB-F459-4631-AFE2-D0796BFE351D}" srcId="{FA9A6D73-7E76-4F55-9190-3B8F01443C4F}" destId="{1C4F9DF3-60A2-45F4-90DD-217216E79C0F}" srcOrd="0" destOrd="0" parTransId="{561A890D-3C56-4B64-912D-6A012CB7C917}" sibTransId="{37977BC7-A6E2-4AA3-B4BA-918CD318D864}"/>
    <dgm:cxn modelId="{71F096C4-9D8C-4DC9-B17A-C151DF8953BF}" type="presOf" srcId="{57CD3964-FD88-4D30-923D-048649EAD4EF}" destId="{B005A809-C872-494B-BFBE-0F8D65DB56C2}" srcOrd="0" destOrd="3" presId="urn:microsoft.com/office/officeart/2005/8/layout/hProcess10"/>
    <dgm:cxn modelId="{138EB2D4-EA69-4223-9795-E2E176C28888}" srcId="{7C248BF3-33E8-4D44-9A85-B784A0B2E20D}" destId="{3AAFBD18-77BB-4733-9350-23B937772F7F}" srcOrd="0" destOrd="0" parTransId="{17DC82E7-0B20-404E-927A-B1CF881D3BD5}" sibTransId="{8E4D5576-F8BF-472F-A207-64EE77BF8055}"/>
    <dgm:cxn modelId="{238EE1FE-6C8C-49B6-915B-52FE982F28F3}" type="presOf" srcId="{81AB6B7E-2CA5-472E-AE77-6CC8219D7CCC}" destId="{60877625-4FB9-4CBF-8FF3-186CE639B323}" srcOrd="0" destOrd="1" presId="urn:microsoft.com/office/officeart/2005/8/layout/hProcess10"/>
    <dgm:cxn modelId="{0376CD62-D3F0-4AC5-A774-D1F6BF1CAC9A}" type="presParOf" srcId="{CF9CAFA6-DE2E-4045-BE71-CEA28F0073E1}" destId="{C66C4D5E-C081-475A-B3F9-D201BCF4443F}" srcOrd="0" destOrd="0" presId="urn:microsoft.com/office/officeart/2005/8/layout/hProcess10"/>
    <dgm:cxn modelId="{6AE72805-6266-489B-8454-2452DEEA6989}" type="presParOf" srcId="{C66C4D5E-C081-475A-B3F9-D201BCF4443F}" destId="{76B81711-A490-4BAF-8841-3C03C9CC1B0F}" srcOrd="0" destOrd="0" presId="urn:microsoft.com/office/officeart/2005/8/layout/hProcess10"/>
    <dgm:cxn modelId="{C768D200-C252-4F35-86F9-D4952C2485B2}" type="presParOf" srcId="{C66C4D5E-C081-475A-B3F9-D201BCF4443F}" destId="{60877625-4FB9-4CBF-8FF3-186CE639B323}" srcOrd="1" destOrd="0" presId="urn:microsoft.com/office/officeart/2005/8/layout/hProcess10"/>
    <dgm:cxn modelId="{AEDF19E4-A162-4D35-9BD5-02BBAD1934DF}" type="presParOf" srcId="{CF9CAFA6-DE2E-4045-BE71-CEA28F0073E1}" destId="{0EC44FB0-32E0-4900-B2A0-74AD68D7C43F}" srcOrd="1" destOrd="0" presId="urn:microsoft.com/office/officeart/2005/8/layout/hProcess10"/>
    <dgm:cxn modelId="{380104DD-2039-43E3-980A-1C75B8383414}" type="presParOf" srcId="{0EC44FB0-32E0-4900-B2A0-74AD68D7C43F}" destId="{DBE30E8D-8C04-4DDB-9473-21689DB5151C}" srcOrd="0" destOrd="0" presId="urn:microsoft.com/office/officeart/2005/8/layout/hProcess10"/>
    <dgm:cxn modelId="{10A1E2C4-82B8-4029-BCC1-290909B2A3EA}" type="presParOf" srcId="{CF9CAFA6-DE2E-4045-BE71-CEA28F0073E1}" destId="{A7110051-BDB2-44B1-A7D1-7A5A6368E8B9}" srcOrd="2" destOrd="0" presId="urn:microsoft.com/office/officeart/2005/8/layout/hProcess10"/>
    <dgm:cxn modelId="{0C8031F5-EBA2-4FB2-BB4D-114AA75D5992}" type="presParOf" srcId="{A7110051-BDB2-44B1-A7D1-7A5A6368E8B9}" destId="{88DDF0E7-A049-4E69-B7B3-113FC79DF3A9}" srcOrd="0" destOrd="0" presId="urn:microsoft.com/office/officeart/2005/8/layout/hProcess10"/>
    <dgm:cxn modelId="{10A1B743-B9C3-42DB-8F6C-DA4259D715B8}" type="presParOf" srcId="{A7110051-BDB2-44B1-A7D1-7A5A6368E8B9}" destId="{9E74E3A3-D431-417D-ABB0-AF8852E034FE}" srcOrd="1" destOrd="0" presId="urn:microsoft.com/office/officeart/2005/8/layout/hProcess10"/>
    <dgm:cxn modelId="{816FE736-0F93-474E-BE97-B857F97F547A}" type="presParOf" srcId="{CF9CAFA6-DE2E-4045-BE71-CEA28F0073E1}" destId="{9B5AF82C-B9B8-4AEA-BC57-2A4B35FBFE64}" srcOrd="3" destOrd="0" presId="urn:microsoft.com/office/officeart/2005/8/layout/hProcess10"/>
    <dgm:cxn modelId="{6F9450D0-52F8-481A-8F6E-A1052D8682F6}" type="presParOf" srcId="{9B5AF82C-B9B8-4AEA-BC57-2A4B35FBFE64}" destId="{24266E49-0C0C-45B6-8957-AF0C105B75CC}" srcOrd="0" destOrd="0" presId="urn:microsoft.com/office/officeart/2005/8/layout/hProcess10"/>
    <dgm:cxn modelId="{54DADA98-0D6F-4053-921E-6346C8145D5C}" type="presParOf" srcId="{CF9CAFA6-DE2E-4045-BE71-CEA28F0073E1}" destId="{5508683E-0601-49B6-BF2E-843471C3A19D}" srcOrd="4" destOrd="0" presId="urn:microsoft.com/office/officeart/2005/8/layout/hProcess10"/>
    <dgm:cxn modelId="{5F414C3E-5CF9-4D00-AAF1-53DCD8E88A5E}" type="presParOf" srcId="{5508683E-0601-49B6-BF2E-843471C3A19D}" destId="{1B4CBD82-6D3F-4C25-AD62-161F546A8327}" srcOrd="0" destOrd="0" presId="urn:microsoft.com/office/officeart/2005/8/layout/hProcess10"/>
    <dgm:cxn modelId="{F62DA4BA-E597-451E-8739-19307495E93E}" type="presParOf" srcId="{5508683E-0601-49B6-BF2E-843471C3A19D}" destId="{B005A809-C872-494B-BFBE-0F8D65DB56C2}" srcOrd="1" destOrd="0" presId="urn:microsoft.com/office/officeart/2005/8/layout/hProcess10"/>
    <dgm:cxn modelId="{E94705EA-6E85-4F1C-BE7A-4556604374E0}" type="presParOf" srcId="{CF9CAFA6-DE2E-4045-BE71-CEA28F0073E1}" destId="{641B8BA6-560B-4923-89C1-7362E594830E}" srcOrd="5" destOrd="0" presId="urn:microsoft.com/office/officeart/2005/8/layout/hProcess10"/>
    <dgm:cxn modelId="{AF094041-3F66-48F9-9F5F-8A08C743228E}" type="presParOf" srcId="{641B8BA6-560B-4923-89C1-7362E594830E}" destId="{2D5E2AAB-67A3-4192-B051-83492D74B2D8}" srcOrd="0" destOrd="0" presId="urn:microsoft.com/office/officeart/2005/8/layout/hProcess10"/>
    <dgm:cxn modelId="{6C8037F3-9B96-47DC-84A3-DD627E85A929}" type="presParOf" srcId="{CF9CAFA6-DE2E-4045-BE71-CEA28F0073E1}" destId="{A308AE16-BDE3-4539-B2E7-3482E44ACF87}" srcOrd="6" destOrd="0" presId="urn:microsoft.com/office/officeart/2005/8/layout/hProcess10"/>
    <dgm:cxn modelId="{FA89D4DF-4B5B-4BA3-B2C9-3B036C29CB00}" type="presParOf" srcId="{A308AE16-BDE3-4539-B2E7-3482E44ACF87}" destId="{AEB2E608-34BE-44A0-B921-45A84C820BD5}" srcOrd="0" destOrd="0" presId="urn:microsoft.com/office/officeart/2005/8/layout/hProcess10"/>
    <dgm:cxn modelId="{171DC141-CCC1-4207-8B23-D500C07620E6}" type="presParOf" srcId="{A308AE16-BDE3-4539-B2E7-3482E44ACF87}" destId="{F261F5F1-EFEA-4757-B6B3-EB0CBA7BBD91}"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8A20D0-FFDD-4BFA-9A71-2725478CE578}" type="doc">
      <dgm:prSet loTypeId="urn:microsoft.com/office/officeart/2005/8/layout/hProcess10" loCatId="process" qsTypeId="urn:microsoft.com/office/officeart/2005/8/quickstyle/simple1" qsCatId="simple" csTypeId="urn:microsoft.com/office/officeart/2005/8/colors/accent2_2" csCatId="accent2" phldr="1"/>
      <dgm:spPr/>
      <dgm:t>
        <a:bodyPr/>
        <a:lstStyle/>
        <a:p>
          <a:endParaRPr lang="de-DE"/>
        </a:p>
      </dgm:t>
    </dgm:pt>
    <dgm:pt modelId="{2F5C78A3-F5E2-4B4D-B953-90D8E2E6B00A}">
      <dgm:prSet phldrT="[Text]" phldr="0"/>
      <dgm:spPr/>
      <dgm:t>
        <a:bodyPr/>
        <a:lstStyle/>
        <a:p>
          <a:r>
            <a:rPr lang="en-US" dirty="0"/>
            <a:t>FRT design and fabrication</a:t>
          </a:r>
          <a:endParaRPr lang="de-DE" dirty="0"/>
        </a:p>
      </dgm:t>
    </dgm:pt>
    <dgm:pt modelId="{1DFE036D-BA16-403F-B7EC-9C3DE43A5249}" type="parTrans" cxnId="{D297573E-CAD4-4FE2-9086-663295345D07}">
      <dgm:prSet/>
      <dgm:spPr/>
      <dgm:t>
        <a:bodyPr/>
        <a:lstStyle/>
        <a:p>
          <a:endParaRPr lang="de-DE"/>
        </a:p>
      </dgm:t>
    </dgm:pt>
    <dgm:pt modelId="{99588876-E09C-4C47-BB58-D33D9E1B3048}" type="sibTrans" cxnId="{D297573E-CAD4-4FE2-9086-663295345D07}">
      <dgm:prSet/>
      <dgm:spPr/>
      <dgm:t>
        <a:bodyPr/>
        <a:lstStyle/>
        <a:p>
          <a:endParaRPr lang="de-DE"/>
        </a:p>
      </dgm:t>
    </dgm:pt>
    <dgm:pt modelId="{81AB6B7E-2CA5-472E-AE77-6CC8219D7CCC}">
      <dgm:prSet phldrT="[Text]" phldr="0"/>
      <dgm:spPr/>
      <dgm:t>
        <a:bodyPr/>
        <a:lstStyle/>
        <a:p>
          <a:r>
            <a:rPr lang="en-US" dirty="0"/>
            <a:t>May 2025 RF design ready</a:t>
          </a:r>
          <a:endParaRPr lang="de-DE" dirty="0"/>
        </a:p>
      </dgm:t>
    </dgm:pt>
    <dgm:pt modelId="{2DF7C1B4-F6FA-4150-B477-928A279E5AD0}" type="parTrans" cxnId="{AE01BE56-E006-4AC8-A851-38E8691B253E}">
      <dgm:prSet/>
      <dgm:spPr/>
      <dgm:t>
        <a:bodyPr/>
        <a:lstStyle/>
        <a:p>
          <a:endParaRPr lang="de-DE"/>
        </a:p>
      </dgm:t>
    </dgm:pt>
    <dgm:pt modelId="{A2ACF9C6-0E23-476A-9579-99D12CD94EA9}" type="sibTrans" cxnId="{AE01BE56-E006-4AC8-A851-38E8691B253E}">
      <dgm:prSet/>
      <dgm:spPr/>
      <dgm:t>
        <a:bodyPr/>
        <a:lstStyle/>
        <a:p>
          <a:endParaRPr lang="de-DE"/>
        </a:p>
      </dgm:t>
    </dgm:pt>
    <dgm:pt modelId="{6307AB52-BA19-420C-9B21-A16102A7641F}">
      <dgm:prSet phldrT="[Text]" phldr="0"/>
      <dgm:spPr/>
      <dgm:t>
        <a:bodyPr/>
        <a:lstStyle/>
        <a:p>
          <a:r>
            <a:rPr lang="en-US" dirty="0"/>
            <a:t>June 2025 Mechanical design</a:t>
          </a:r>
          <a:endParaRPr lang="de-DE" dirty="0"/>
        </a:p>
      </dgm:t>
    </dgm:pt>
    <dgm:pt modelId="{6A7E533A-50E9-4B04-B905-45FFB8E0087D}" type="parTrans" cxnId="{6CED1E91-FE48-4D77-BE72-D3C6FC563A62}">
      <dgm:prSet/>
      <dgm:spPr/>
      <dgm:t>
        <a:bodyPr/>
        <a:lstStyle/>
        <a:p>
          <a:endParaRPr lang="de-DE"/>
        </a:p>
      </dgm:t>
    </dgm:pt>
    <dgm:pt modelId="{D533DCC4-38F1-45B3-BB71-938B2B13C3A4}" type="sibTrans" cxnId="{6CED1E91-FE48-4D77-BE72-D3C6FC563A62}">
      <dgm:prSet/>
      <dgm:spPr/>
      <dgm:t>
        <a:bodyPr/>
        <a:lstStyle/>
        <a:p>
          <a:endParaRPr lang="de-DE"/>
        </a:p>
      </dgm:t>
    </dgm:pt>
    <dgm:pt modelId="{7C248BF3-33E8-4D44-9A85-B784A0B2E20D}">
      <dgm:prSet phldrT="[Text]" phldr="0"/>
      <dgm:spPr/>
      <dgm:t>
        <a:bodyPr/>
        <a:lstStyle/>
        <a:p>
          <a:r>
            <a:rPr lang="en-US" dirty="0"/>
            <a:t>FE ceramics</a:t>
          </a:r>
          <a:endParaRPr lang="de-DE" dirty="0"/>
        </a:p>
      </dgm:t>
    </dgm:pt>
    <dgm:pt modelId="{E86A030E-5637-404F-ADAC-C2FFCBF264DE}" type="parTrans" cxnId="{5466D866-C062-48DD-AAC0-4BB228C1BAAA}">
      <dgm:prSet/>
      <dgm:spPr/>
      <dgm:t>
        <a:bodyPr/>
        <a:lstStyle/>
        <a:p>
          <a:endParaRPr lang="de-DE"/>
        </a:p>
      </dgm:t>
    </dgm:pt>
    <dgm:pt modelId="{C0DF5C40-F49B-4DD4-94B8-FECA7FB783D7}" type="sibTrans" cxnId="{5466D866-C062-48DD-AAC0-4BB228C1BAAA}">
      <dgm:prSet/>
      <dgm:spPr/>
      <dgm:t>
        <a:bodyPr/>
        <a:lstStyle/>
        <a:p>
          <a:endParaRPr lang="de-DE"/>
        </a:p>
      </dgm:t>
    </dgm:pt>
    <dgm:pt modelId="{3AAFBD18-77BB-4733-9350-23B937772F7F}">
      <dgm:prSet phldrT="[Text]" phldr="0"/>
      <dgm:spPr/>
      <dgm:t>
        <a:bodyPr/>
        <a:lstStyle/>
        <a:p>
          <a:r>
            <a:rPr lang="en-US" dirty="0"/>
            <a:t>Material characterized at 1300 MHz (FERMAT, Euclid)</a:t>
          </a:r>
          <a:endParaRPr lang="de-DE" dirty="0"/>
        </a:p>
      </dgm:t>
    </dgm:pt>
    <dgm:pt modelId="{17DC82E7-0B20-404E-927A-B1CF881D3BD5}" type="parTrans" cxnId="{138EB2D4-EA69-4223-9795-E2E176C28888}">
      <dgm:prSet/>
      <dgm:spPr/>
      <dgm:t>
        <a:bodyPr/>
        <a:lstStyle/>
        <a:p>
          <a:endParaRPr lang="de-DE"/>
        </a:p>
      </dgm:t>
    </dgm:pt>
    <dgm:pt modelId="{8E4D5576-F8BF-472F-A207-64EE77BF8055}" type="sibTrans" cxnId="{138EB2D4-EA69-4223-9795-E2E176C28888}">
      <dgm:prSet/>
      <dgm:spPr/>
      <dgm:t>
        <a:bodyPr/>
        <a:lstStyle/>
        <a:p>
          <a:endParaRPr lang="de-DE"/>
        </a:p>
      </dgm:t>
    </dgm:pt>
    <dgm:pt modelId="{E31E4799-67E2-40E4-BAE0-05392204D5BA}">
      <dgm:prSet phldrT="[Text]" phldr="0"/>
      <dgm:spPr/>
      <dgm:t>
        <a:bodyPr/>
        <a:lstStyle/>
        <a:p>
          <a:r>
            <a:rPr lang="en-US" dirty="0"/>
            <a:t>Sample preparation: Cutting, grinding, lapping, polishing</a:t>
          </a:r>
          <a:endParaRPr lang="de-DE" dirty="0"/>
        </a:p>
      </dgm:t>
    </dgm:pt>
    <dgm:pt modelId="{8FCD579A-C66F-4966-8313-79CE20943953}" type="parTrans" cxnId="{DBE8772D-9E7B-4A3E-B65C-F260659E08AC}">
      <dgm:prSet/>
      <dgm:spPr/>
      <dgm:t>
        <a:bodyPr/>
        <a:lstStyle/>
        <a:p>
          <a:endParaRPr lang="de-DE"/>
        </a:p>
      </dgm:t>
    </dgm:pt>
    <dgm:pt modelId="{3BC8F3DD-EAEB-4F6B-AD09-593DAB9307D2}" type="sibTrans" cxnId="{DBE8772D-9E7B-4A3E-B65C-F260659E08AC}">
      <dgm:prSet/>
      <dgm:spPr/>
      <dgm:t>
        <a:bodyPr/>
        <a:lstStyle/>
        <a:p>
          <a:endParaRPr lang="de-DE"/>
        </a:p>
      </dgm:t>
    </dgm:pt>
    <dgm:pt modelId="{FA9A6D73-7E76-4F55-9190-3B8F01443C4F}">
      <dgm:prSet phldrT="[Text]" phldr="0"/>
      <dgm:spPr/>
      <dgm:t>
        <a:bodyPr/>
        <a:lstStyle/>
        <a:p>
          <a:r>
            <a:rPr lang="en-US" dirty="0"/>
            <a:t>Single cell test with prototype</a:t>
          </a:r>
          <a:endParaRPr lang="de-DE" dirty="0"/>
        </a:p>
      </dgm:t>
    </dgm:pt>
    <dgm:pt modelId="{074EA824-2B0E-4083-8102-27AEEB5087A1}" type="parTrans" cxnId="{E5056F39-137E-407D-9B6A-2AD2F6F03D8C}">
      <dgm:prSet/>
      <dgm:spPr/>
      <dgm:t>
        <a:bodyPr/>
        <a:lstStyle/>
        <a:p>
          <a:endParaRPr lang="de-DE"/>
        </a:p>
      </dgm:t>
    </dgm:pt>
    <dgm:pt modelId="{8A282010-FE81-4F6E-9B27-2714B4FF75F1}" type="sibTrans" cxnId="{E5056F39-137E-407D-9B6A-2AD2F6F03D8C}">
      <dgm:prSet/>
      <dgm:spPr/>
      <dgm:t>
        <a:bodyPr/>
        <a:lstStyle/>
        <a:p>
          <a:endParaRPr lang="de-DE"/>
        </a:p>
      </dgm:t>
    </dgm:pt>
    <dgm:pt modelId="{1C4F9DF3-60A2-45F4-90DD-217216E79C0F}">
      <dgm:prSet phldrT="[Text]" phldr="0"/>
      <dgm:spPr/>
      <dgm:t>
        <a:bodyPr/>
        <a:lstStyle/>
        <a:p>
          <a:r>
            <a:rPr lang="en-US" dirty="0"/>
            <a:t>2-cell cavity being prepared</a:t>
          </a:r>
          <a:br>
            <a:rPr lang="en-US" dirty="0"/>
          </a:br>
          <a:r>
            <a:rPr lang="en-US" dirty="0"/>
            <a:t>at RI</a:t>
          </a:r>
          <a:endParaRPr lang="de-DE" dirty="0"/>
        </a:p>
      </dgm:t>
    </dgm:pt>
    <dgm:pt modelId="{561A890D-3C56-4B64-912D-6A012CB7C917}" type="parTrans" cxnId="{33E5D0BB-F459-4631-AFE2-D0796BFE351D}">
      <dgm:prSet/>
      <dgm:spPr/>
      <dgm:t>
        <a:bodyPr/>
        <a:lstStyle/>
        <a:p>
          <a:endParaRPr lang="de-DE"/>
        </a:p>
      </dgm:t>
    </dgm:pt>
    <dgm:pt modelId="{37977BC7-A6E2-4AA3-B4BA-918CD318D864}" type="sibTrans" cxnId="{33E5D0BB-F459-4631-AFE2-D0796BFE351D}">
      <dgm:prSet/>
      <dgm:spPr/>
      <dgm:t>
        <a:bodyPr/>
        <a:lstStyle/>
        <a:p>
          <a:endParaRPr lang="de-DE"/>
        </a:p>
      </dgm:t>
    </dgm:pt>
    <dgm:pt modelId="{4CA605EC-000A-4261-8BD4-73C44910B9AD}">
      <dgm:prSet phldrT="[Text]" phldr="0"/>
      <dgm:spPr/>
      <dgm:t>
        <a:bodyPr/>
        <a:lstStyle/>
        <a:p>
          <a:r>
            <a:rPr lang="en-US" dirty="0"/>
            <a:t> Critically coupled, but with blade tuner +</a:t>
          </a:r>
          <a:r>
            <a:rPr lang="en-US" dirty="0" err="1"/>
            <a:t>piezos</a:t>
          </a:r>
          <a:endParaRPr lang="de-DE" dirty="0"/>
        </a:p>
      </dgm:t>
    </dgm:pt>
    <dgm:pt modelId="{D21CEF41-24FD-4F6C-8077-64C1005C3728}" type="parTrans" cxnId="{9111259A-AC7C-4B4D-A86B-28E1F2E5671E}">
      <dgm:prSet/>
      <dgm:spPr/>
      <dgm:t>
        <a:bodyPr/>
        <a:lstStyle/>
        <a:p>
          <a:endParaRPr lang="de-DE"/>
        </a:p>
      </dgm:t>
    </dgm:pt>
    <dgm:pt modelId="{923B7B6B-AD6E-4A1E-9D09-7028314AFD60}" type="sibTrans" cxnId="{9111259A-AC7C-4B4D-A86B-28E1F2E5671E}">
      <dgm:prSet/>
      <dgm:spPr/>
      <dgm:t>
        <a:bodyPr/>
        <a:lstStyle/>
        <a:p>
          <a:endParaRPr lang="de-DE"/>
        </a:p>
      </dgm:t>
    </dgm:pt>
    <dgm:pt modelId="{DA1373D4-A49F-42FE-BAC7-595758AF433C}">
      <dgm:prSet phldrT="[Text]" phldr="0"/>
      <dgm:spPr/>
      <dgm:t>
        <a:bodyPr/>
        <a:lstStyle/>
        <a:p>
          <a:r>
            <a:rPr lang="en-US" dirty="0"/>
            <a:t>Preparation of LLRF system started (</a:t>
          </a:r>
          <a:r>
            <a:rPr lang="en-US" dirty="0" err="1"/>
            <a:t>RFSoC</a:t>
          </a:r>
          <a:r>
            <a:rPr lang="en-US" dirty="0"/>
            <a:t>)</a:t>
          </a:r>
          <a:endParaRPr lang="de-DE" dirty="0"/>
        </a:p>
      </dgm:t>
    </dgm:pt>
    <dgm:pt modelId="{7414D2EE-19BD-4EA3-BB30-4411427EED45}" type="parTrans" cxnId="{C9B51662-3555-4501-8397-8E8131242B38}">
      <dgm:prSet/>
      <dgm:spPr/>
      <dgm:t>
        <a:bodyPr/>
        <a:lstStyle/>
        <a:p>
          <a:endParaRPr lang="de-DE"/>
        </a:p>
      </dgm:t>
    </dgm:pt>
    <dgm:pt modelId="{4302FCB9-9552-4B12-A4B7-BADB3279906D}" type="sibTrans" cxnId="{C9B51662-3555-4501-8397-8E8131242B38}">
      <dgm:prSet/>
      <dgm:spPr/>
      <dgm:t>
        <a:bodyPr/>
        <a:lstStyle/>
        <a:p>
          <a:endParaRPr lang="de-DE"/>
        </a:p>
      </dgm:t>
    </dgm:pt>
    <dgm:pt modelId="{2CDF1565-A85B-4954-B15F-E1E26714ECF6}">
      <dgm:prSet phldrT="[Text]" phldr="0"/>
      <dgm:spPr/>
      <dgm:t>
        <a:bodyPr/>
        <a:lstStyle/>
        <a:p>
          <a:r>
            <a:rPr lang="en-US" dirty="0"/>
            <a:t> Tuner ready for Q1-2 2026</a:t>
          </a:r>
          <a:endParaRPr lang="de-DE" dirty="0"/>
        </a:p>
      </dgm:t>
    </dgm:pt>
    <dgm:pt modelId="{F78193C8-BB31-4EAE-90F8-0D2B13030019}" type="parTrans" cxnId="{A2229E1B-2BE0-4057-A063-DCD337E7A73A}">
      <dgm:prSet/>
      <dgm:spPr/>
      <dgm:t>
        <a:bodyPr/>
        <a:lstStyle/>
        <a:p>
          <a:endParaRPr lang="de-DE"/>
        </a:p>
      </dgm:t>
    </dgm:pt>
    <dgm:pt modelId="{428CEF28-ABDE-4E8B-AB84-BD4B94CA5E98}" type="sibTrans" cxnId="{A2229E1B-2BE0-4057-A063-DCD337E7A73A}">
      <dgm:prSet/>
      <dgm:spPr/>
      <dgm:t>
        <a:bodyPr/>
        <a:lstStyle/>
        <a:p>
          <a:endParaRPr lang="de-DE"/>
        </a:p>
      </dgm:t>
    </dgm:pt>
    <dgm:pt modelId="{1237EEDA-5A20-4E54-98FE-348375ED44D4}">
      <dgm:prSet phldrT="[Text]" phldr="0"/>
      <dgm:spPr/>
      <dgm:t>
        <a:bodyPr/>
        <a:lstStyle/>
        <a:p>
          <a:r>
            <a:rPr lang="en-US" dirty="0"/>
            <a:t> Sample analysis</a:t>
          </a:r>
          <a:endParaRPr lang="de-DE" dirty="0"/>
        </a:p>
      </dgm:t>
    </dgm:pt>
    <dgm:pt modelId="{6706B78C-1061-41CF-8349-F46495F773EE}" type="parTrans" cxnId="{C81AE73E-D4A2-4EA3-9160-F6DD424159CF}">
      <dgm:prSet/>
      <dgm:spPr/>
      <dgm:t>
        <a:bodyPr/>
        <a:lstStyle/>
        <a:p>
          <a:endParaRPr lang="de-DE"/>
        </a:p>
      </dgm:t>
    </dgm:pt>
    <dgm:pt modelId="{9D74CAAB-A37B-450C-9A04-C43738DAAFAC}" type="sibTrans" cxnId="{C81AE73E-D4A2-4EA3-9160-F6DD424159CF}">
      <dgm:prSet/>
      <dgm:spPr/>
      <dgm:t>
        <a:bodyPr/>
        <a:lstStyle/>
        <a:p>
          <a:endParaRPr lang="de-DE"/>
        </a:p>
      </dgm:t>
    </dgm:pt>
    <dgm:pt modelId="{57CD3964-FD88-4D30-923D-048649EAD4EF}">
      <dgm:prSet phldrT="[Text]" phldr="0"/>
      <dgm:spPr/>
      <dgm:t>
        <a:bodyPr/>
        <a:lstStyle/>
        <a:p>
          <a:r>
            <a:rPr lang="en-US" dirty="0"/>
            <a:t> Microphonics compensation proof of principle test</a:t>
          </a:r>
          <a:endParaRPr lang="de-DE" dirty="0"/>
        </a:p>
      </dgm:t>
    </dgm:pt>
    <dgm:pt modelId="{B5F36789-A2AE-49DB-8703-0B01F8380070}" type="parTrans" cxnId="{8B55E159-6349-4A07-AA1E-B88C815E5A9E}">
      <dgm:prSet/>
      <dgm:spPr/>
      <dgm:t>
        <a:bodyPr/>
        <a:lstStyle/>
        <a:p>
          <a:endParaRPr lang="de-DE"/>
        </a:p>
      </dgm:t>
    </dgm:pt>
    <dgm:pt modelId="{3B67AB80-36EB-478C-A3DF-C2B52346428D}" type="sibTrans" cxnId="{8B55E159-6349-4A07-AA1E-B88C815E5A9E}">
      <dgm:prSet/>
      <dgm:spPr/>
      <dgm:t>
        <a:bodyPr/>
        <a:lstStyle/>
        <a:p>
          <a:endParaRPr lang="de-DE"/>
        </a:p>
      </dgm:t>
    </dgm:pt>
    <dgm:pt modelId="{C42A8008-08C9-4170-82A1-1A6342AF1049}">
      <dgm:prSet/>
      <dgm:spPr/>
      <dgm:t>
        <a:bodyPr/>
        <a:lstStyle/>
        <a:p>
          <a:r>
            <a:rPr lang="en-US" dirty="0"/>
            <a:t>Multi-cell test (fully equipped cavity)</a:t>
          </a:r>
          <a:endParaRPr lang="de-DE" dirty="0"/>
        </a:p>
      </dgm:t>
    </dgm:pt>
    <dgm:pt modelId="{629C979B-5A0E-4205-B172-85C8121C2530}" type="parTrans" cxnId="{2962861A-89E6-4434-B1FF-F44268CA422B}">
      <dgm:prSet/>
      <dgm:spPr/>
      <dgm:t>
        <a:bodyPr/>
        <a:lstStyle/>
        <a:p>
          <a:endParaRPr lang="de-DE"/>
        </a:p>
      </dgm:t>
    </dgm:pt>
    <dgm:pt modelId="{D173E776-974B-422C-B7B5-35AA618DBDC2}" type="sibTrans" cxnId="{2962861A-89E6-4434-B1FF-F44268CA422B}">
      <dgm:prSet/>
      <dgm:spPr/>
      <dgm:t>
        <a:bodyPr/>
        <a:lstStyle/>
        <a:p>
          <a:endParaRPr lang="de-DE"/>
        </a:p>
      </dgm:t>
    </dgm:pt>
    <dgm:pt modelId="{1E9E9833-E9DA-4319-B37C-646F17808EB0}">
      <dgm:prSet/>
      <dgm:spPr/>
      <dgm:t>
        <a:bodyPr/>
        <a:lstStyle/>
        <a:p>
          <a:r>
            <a:rPr lang="en-US" dirty="0"/>
            <a:t>TESLA cavity in </a:t>
          </a:r>
          <a:r>
            <a:rPr lang="en-US" dirty="0" err="1"/>
            <a:t>HoBiCaT</a:t>
          </a:r>
          <a:r>
            <a:rPr lang="en-US" dirty="0"/>
            <a:t> with FPC and classic tuner</a:t>
          </a:r>
          <a:endParaRPr lang="de-DE" dirty="0"/>
        </a:p>
      </dgm:t>
    </dgm:pt>
    <dgm:pt modelId="{4C1E7658-BF68-4229-ABF4-FC54A4950032}" type="parTrans" cxnId="{49F6BBA7-906A-4732-9878-696A57B26F96}">
      <dgm:prSet/>
      <dgm:spPr/>
      <dgm:t>
        <a:bodyPr/>
        <a:lstStyle/>
        <a:p>
          <a:endParaRPr lang="de-DE"/>
        </a:p>
      </dgm:t>
    </dgm:pt>
    <dgm:pt modelId="{6CD72171-E411-4520-B818-F8962E81FD5C}" type="sibTrans" cxnId="{49F6BBA7-906A-4732-9878-696A57B26F96}">
      <dgm:prSet/>
      <dgm:spPr/>
      <dgm:t>
        <a:bodyPr/>
        <a:lstStyle/>
        <a:p>
          <a:endParaRPr lang="de-DE"/>
        </a:p>
      </dgm:t>
    </dgm:pt>
    <dgm:pt modelId="{81CD145F-A563-485E-920C-F8C1B1BBC09F}">
      <dgm:prSet/>
      <dgm:spPr/>
      <dgm:t>
        <a:bodyPr/>
        <a:lstStyle/>
        <a:p>
          <a:r>
            <a:rPr lang="en-US" dirty="0"/>
            <a:t> FE-FRT second version, e.g. optimized also for higher</a:t>
          </a:r>
          <a:br>
            <a:rPr lang="en-US" dirty="0"/>
          </a:br>
          <a:r>
            <a:rPr lang="en-US" dirty="0"/>
            <a:t>stored energy</a:t>
          </a:r>
          <a:endParaRPr lang="de-DE" dirty="0"/>
        </a:p>
      </dgm:t>
    </dgm:pt>
    <dgm:pt modelId="{E6ACED53-2E27-427E-B202-F4FE86F8679D}" type="parTrans" cxnId="{978DABF9-180A-4893-BFBE-B803CFF6134E}">
      <dgm:prSet/>
      <dgm:spPr/>
      <dgm:t>
        <a:bodyPr/>
        <a:lstStyle/>
        <a:p>
          <a:endParaRPr lang="de-DE"/>
        </a:p>
      </dgm:t>
    </dgm:pt>
    <dgm:pt modelId="{4D85131F-44CD-4BEB-8D21-375C801F6626}" type="sibTrans" cxnId="{978DABF9-180A-4893-BFBE-B803CFF6134E}">
      <dgm:prSet/>
      <dgm:spPr/>
      <dgm:t>
        <a:bodyPr/>
        <a:lstStyle/>
        <a:p>
          <a:endParaRPr lang="de-DE"/>
        </a:p>
      </dgm:t>
    </dgm:pt>
    <dgm:pt modelId="{472E03C3-B3BE-4662-B2BC-613A8606FE2D}">
      <dgm:prSet/>
      <dgm:spPr/>
      <dgm:t>
        <a:bodyPr/>
        <a:lstStyle/>
        <a:p>
          <a:r>
            <a:rPr lang="en-US" dirty="0"/>
            <a:t> Final LLRF + FE-FRT test</a:t>
          </a:r>
          <a:endParaRPr lang="de-DE" dirty="0"/>
        </a:p>
      </dgm:t>
    </dgm:pt>
    <dgm:pt modelId="{7B445D24-B1EF-44CA-862F-365D4C638019}" type="parTrans" cxnId="{9F8D68AB-5ABF-49B9-93BA-0932C095647D}">
      <dgm:prSet/>
      <dgm:spPr/>
      <dgm:t>
        <a:bodyPr/>
        <a:lstStyle/>
        <a:p>
          <a:endParaRPr lang="de-DE"/>
        </a:p>
      </dgm:t>
    </dgm:pt>
    <dgm:pt modelId="{4098159C-1EB7-400A-B699-165622C24059}" type="sibTrans" cxnId="{9F8D68AB-5ABF-49B9-93BA-0932C095647D}">
      <dgm:prSet/>
      <dgm:spPr/>
      <dgm:t>
        <a:bodyPr/>
        <a:lstStyle/>
        <a:p>
          <a:endParaRPr lang="de-DE"/>
        </a:p>
      </dgm:t>
    </dgm:pt>
    <dgm:pt modelId="{CF9CAFA6-DE2E-4045-BE71-CEA28F0073E1}" type="pres">
      <dgm:prSet presAssocID="{938A20D0-FFDD-4BFA-9A71-2725478CE578}" presName="Name0" presStyleCnt="0">
        <dgm:presLayoutVars>
          <dgm:dir/>
          <dgm:resizeHandles val="exact"/>
        </dgm:presLayoutVars>
      </dgm:prSet>
      <dgm:spPr/>
    </dgm:pt>
    <dgm:pt modelId="{C66C4D5E-C081-475A-B3F9-D201BCF4443F}" type="pres">
      <dgm:prSet presAssocID="{2F5C78A3-F5E2-4B4D-B953-90D8E2E6B00A}" presName="composite" presStyleCnt="0"/>
      <dgm:spPr/>
    </dgm:pt>
    <dgm:pt modelId="{76B81711-A490-4BAF-8841-3C03C9CC1B0F}" type="pres">
      <dgm:prSet presAssocID="{2F5C78A3-F5E2-4B4D-B953-90D8E2E6B00A}" presName="imagSh" presStyleLbl="bgImgPlace1" presStyleIdx="0" presStyleCnt="4"/>
      <dgm:spPr>
        <a:blipFill>
          <a:blip xmlns:r="http://schemas.openxmlformats.org/officeDocument/2006/relationships" r:embed="rId1"/>
          <a:srcRect/>
          <a:stretch>
            <a:fillRect l="-7000" r="-7000"/>
          </a:stretch>
        </a:blipFill>
      </dgm:spPr>
    </dgm:pt>
    <dgm:pt modelId="{60877625-4FB9-4CBF-8FF3-186CE639B323}" type="pres">
      <dgm:prSet presAssocID="{2F5C78A3-F5E2-4B4D-B953-90D8E2E6B00A}" presName="txNode" presStyleLbl="node1" presStyleIdx="0" presStyleCnt="4">
        <dgm:presLayoutVars>
          <dgm:bulletEnabled val="1"/>
        </dgm:presLayoutVars>
      </dgm:prSet>
      <dgm:spPr/>
    </dgm:pt>
    <dgm:pt modelId="{0EC44FB0-32E0-4900-B2A0-74AD68D7C43F}" type="pres">
      <dgm:prSet presAssocID="{99588876-E09C-4C47-BB58-D33D9E1B3048}" presName="sibTrans" presStyleLbl="sibTrans2D1" presStyleIdx="0" presStyleCnt="3"/>
      <dgm:spPr/>
    </dgm:pt>
    <dgm:pt modelId="{DBE30E8D-8C04-4DDB-9473-21689DB5151C}" type="pres">
      <dgm:prSet presAssocID="{99588876-E09C-4C47-BB58-D33D9E1B3048}" presName="connTx" presStyleLbl="sibTrans2D1" presStyleIdx="0" presStyleCnt="3"/>
      <dgm:spPr/>
    </dgm:pt>
    <dgm:pt modelId="{A7110051-BDB2-44B1-A7D1-7A5A6368E8B9}" type="pres">
      <dgm:prSet presAssocID="{7C248BF3-33E8-4D44-9A85-B784A0B2E20D}" presName="composite" presStyleCnt="0"/>
      <dgm:spPr/>
    </dgm:pt>
    <dgm:pt modelId="{88DDF0E7-A049-4E69-B7B3-113FC79DF3A9}" type="pres">
      <dgm:prSet presAssocID="{7C248BF3-33E8-4D44-9A85-B784A0B2E20D}" presName="imagSh" presStyleLbl="bgImgPlace1" presStyleIdx="1" presStyleCnt="4"/>
      <dgm:spPr>
        <a:blipFill>
          <a:blip xmlns:r="http://schemas.openxmlformats.org/officeDocument/2006/relationships" r:embed="rId2"/>
          <a:srcRect/>
          <a:stretch>
            <a:fillRect t="-18000" b="-18000"/>
          </a:stretch>
        </a:blipFill>
      </dgm:spPr>
    </dgm:pt>
    <dgm:pt modelId="{9E74E3A3-D431-417D-ABB0-AF8852E034FE}" type="pres">
      <dgm:prSet presAssocID="{7C248BF3-33E8-4D44-9A85-B784A0B2E20D}" presName="txNode" presStyleLbl="node1" presStyleIdx="1" presStyleCnt="4">
        <dgm:presLayoutVars>
          <dgm:bulletEnabled val="1"/>
        </dgm:presLayoutVars>
      </dgm:prSet>
      <dgm:spPr/>
    </dgm:pt>
    <dgm:pt modelId="{9B5AF82C-B9B8-4AEA-BC57-2A4B35FBFE64}" type="pres">
      <dgm:prSet presAssocID="{C0DF5C40-F49B-4DD4-94B8-FECA7FB783D7}" presName="sibTrans" presStyleLbl="sibTrans2D1" presStyleIdx="1" presStyleCnt="3"/>
      <dgm:spPr/>
    </dgm:pt>
    <dgm:pt modelId="{24266E49-0C0C-45B6-8957-AF0C105B75CC}" type="pres">
      <dgm:prSet presAssocID="{C0DF5C40-F49B-4DD4-94B8-FECA7FB783D7}" presName="connTx" presStyleLbl="sibTrans2D1" presStyleIdx="1" presStyleCnt="3"/>
      <dgm:spPr/>
    </dgm:pt>
    <dgm:pt modelId="{5508683E-0601-49B6-BF2E-843471C3A19D}" type="pres">
      <dgm:prSet presAssocID="{FA9A6D73-7E76-4F55-9190-3B8F01443C4F}" presName="composite" presStyleCnt="0"/>
      <dgm:spPr/>
    </dgm:pt>
    <dgm:pt modelId="{1B4CBD82-6D3F-4C25-AD62-161F546A8327}" type="pres">
      <dgm:prSet presAssocID="{FA9A6D73-7E76-4F55-9190-3B8F01443C4F}" presName="imagSh" presStyleLbl="bgImgPlace1" presStyleIdx="2" presStyleCnt="4"/>
      <dgm:spPr>
        <a:blipFill>
          <a:blip xmlns:r="http://schemas.openxmlformats.org/officeDocument/2006/relationships" r:embed="rId3"/>
          <a:srcRect/>
          <a:stretch>
            <a:fillRect l="-47000" r="-47000"/>
          </a:stretch>
        </a:blipFill>
      </dgm:spPr>
    </dgm:pt>
    <dgm:pt modelId="{B005A809-C872-494B-BFBE-0F8D65DB56C2}" type="pres">
      <dgm:prSet presAssocID="{FA9A6D73-7E76-4F55-9190-3B8F01443C4F}" presName="txNode" presStyleLbl="node1" presStyleIdx="2" presStyleCnt="4">
        <dgm:presLayoutVars>
          <dgm:bulletEnabled val="1"/>
        </dgm:presLayoutVars>
      </dgm:prSet>
      <dgm:spPr/>
    </dgm:pt>
    <dgm:pt modelId="{641B8BA6-560B-4923-89C1-7362E594830E}" type="pres">
      <dgm:prSet presAssocID="{8A282010-FE81-4F6E-9B27-2714B4FF75F1}" presName="sibTrans" presStyleLbl="sibTrans2D1" presStyleIdx="2" presStyleCnt="3"/>
      <dgm:spPr/>
    </dgm:pt>
    <dgm:pt modelId="{2D5E2AAB-67A3-4192-B051-83492D74B2D8}" type="pres">
      <dgm:prSet presAssocID="{8A282010-FE81-4F6E-9B27-2714B4FF75F1}" presName="connTx" presStyleLbl="sibTrans2D1" presStyleIdx="2" presStyleCnt="3"/>
      <dgm:spPr/>
    </dgm:pt>
    <dgm:pt modelId="{A308AE16-BDE3-4539-B2E7-3482E44ACF87}" type="pres">
      <dgm:prSet presAssocID="{C42A8008-08C9-4170-82A1-1A6342AF1049}" presName="composite" presStyleCnt="0"/>
      <dgm:spPr/>
    </dgm:pt>
    <dgm:pt modelId="{AEB2E608-34BE-44A0-B921-45A84C820BD5}" type="pres">
      <dgm:prSet presAssocID="{C42A8008-08C9-4170-82A1-1A6342AF1049}" presName="imagSh" presStyleLbl="bgImgPlace1" presStyleIdx="3" presStyleCnt="4"/>
      <dgm:spPr>
        <a:blipFill>
          <a:blip xmlns:r="http://schemas.openxmlformats.org/officeDocument/2006/relationships" r:embed="rId4"/>
          <a:srcRect/>
          <a:stretch>
            <a:fillRect l="-97000" r="-97000"/>
          </a:stretch>
        </a:blipFill>
      </dgm:spPr>
    </dgm:pt>
    <dgm:pt modelId="{F261F5F1-EFEA-4757-B6B3-EB0CBA7BBD91}" type="pres">
      <dgm:prSet presAssocID="{C42A8008-08C9-4170-82A1-1A6342AF1049}" presName="txNode" presStyleLbl="node1" presStyleIdx="3" presStyleCnt="4">
        <dgm:presLayoutVars>
          <dgm:bulletEnabled val="1"/>
        </dgm:presLayoutVars>
      </dgm:prSet>
      <dgm:spPr/>
    </dgm:pt>
  </dgm:ptLst>
  <dgm:cxnLst>
    <dgm:cxn modelId="{918DF604-1034-403F-B24D-99522ABCD441}" type="presOf" srcId="{7C248BF3-33E8-4D44-9A85-B784A0B2E20D}" destId="{9E74E3A3-D431-417D-ABB0-AF8852E034FE}" srcOrd="0" destOrd="0" presId="urn:microsoft.com/office/officeart/2005/8/layout/hProcess10"/>
    <dgm:cxn modelId="{F6CA010D-0995-403A-8E37-DDD2F5F87085}" type="presOf" srcId="{E31E4799-67E2-40E4-BAE0-05392204D5BA}" destId="{9E74E3A3-D431-417D-ABB0-AF8852E034FE}" srcOrd="0" destOrd="2" presId="urn:microsoft.com/office/officeart/2005/8/layout/hProcess10"/>
    <dgm:cxn modelId="{4CCD3715-F683-414C-8D6F-33562EB7034E}" type="presOf" srcId="{FA9A6D73-7E76-4F55-9190-3B8F01443C4F}" destId="{B005A809-C872-494B-BFBE-0F8D65DB56C2}" srcOrd="0" destOrd="0" presId="urn:microsoft.com/office/officeart/2005/8/layout/hProcess10"/>
    <dgm:cxn modelId="{81F07219-CBE9-4288-86E4-FCE1A8FC4CA0}" type="presOf" srcId="{938A20D0-FFDD-4BFA-9A71-2725478CE578}" destId="{CF9CAFA6-DE2E-4045-BE71-CEA28F0073E1}" srcOrd="0" destOrd="0" presId="urn:microsoft.com/office/officeart/2005/8/layout/hProcess10"/>
    <dgm:cxn modelId="{2962861A-89E6-4434-B1FF-F44268CA422B}" srcId="{938A20D0-FFDD-4BFA-9A71-2725478CE578}" destId="{C42A8008-08C9-4170-82A1-1A6342AF1049}" srcOrd="3" destOrd="0" parTransId="{629C979B-5A0E-4205-B172-85C8121C2530}" sibTransId="{D173E776-974B-422C-B7B5-35AA618DBDC2}"/>
    <dgm:cxn modelId="{A2229E1B-2BE0-4057-A063-DCD337E7A73A}" srcId="{2F5C78A3-F5E2-4B4D-B953-90D8E2E6B00A}" destId="{2CDF1565-A85B-4954-B15F-E1E26714ECF6}" srcOrd="3" destOrd="0" parTransId="{F78193C8-BB31-4EAE-90F8-0D2B13030019}" sibTransId="{428CEF28-ABDE-4E8B-AB84-BD4B94CA5E98}"/>
    <dgm:cxn modelId="{DBE8772D-9E7B-4A3E-B65C-F260659E08AC}" srcId="{7C248BF3-33E8-4D44-9A85-B784A0B2E20D}" destId="{E31E4799-67E2-40E4-BAE0-05392204D5BA}" srcOrd="1" destOrd="0" parTransId="{8FCD579A-C66F-4966-8313-79CE20943953}" sibTransId="{3BC8F3DD-EAEB-4F6B-AD09-593DAB9307D2}"/>
    <dgm:cxn modelId="{BF7CB12E-FA77-4EBE-BACE-154CD8917F4B}" type="presOf" srcId="{C0DF5C40-F49B-4DD4-94B8-FECA7FB783D7}" destId="{24266E49-0C0C-45B6-8957-AF0C105B75CC}" srcOrd="1" destOrd="0" presId="urn:microsoft.com/office/officeart/2005/8/layout/hProcess10"/>
    <dgm:cxn modelId="{2A51B530-0991-444A-97EB-1DB3CD5D7F15}" type="presOf" srcId="{8A282010-FE81-4F6E-9B27-2714B4FF75F1}" destId="{2D5E2AAB-67A3-4192-B051-83492D74B2D8}" srcOrd="1" destOrd="0" presId="urn:microsoft.com/office/officeart/2005/8/layout/hProcess10"/>
    <dgm:cxn modelId="{BE1B0736-BAEE-47A1-B74D-3CAE22C7698A}" type="presOf" srcId="{81CD145F-A563-485E-920C-F8C1B1BBC09F}" destId="{F261F5F1-EFEA-4757-B6B3-EB0CBA7BBD91}" srcOrd="0" destOrd="2" presId="urn:microsoft.com/office/officeart/2005/8/layout/hProcess10"/>
    <dgm:cxn modelId="{E5056F39-137E-407D-9B6A-2AD2F6F03D8C}" srcId="{938A20D0-FFDD-4BFA-9A71-2725478CE578}" destId="{FA9A6D73-7E76-4F55-9190-3B8F01443C4F}" srcOrd="2" destOrd="0" parTransId="{074EA824-2B0E-4083-8102-27AEEB5087A1}" sibTransId="{8A282010-FE81-4F6E-9B27-2714B4FF75F1}"/>
    <dgm:cxn modelId="{7BF6E53C-F2A4-494B-829A-8DFDBAEDF732}" type="presOf" srcId="{8A282010-FE81-4F6E-9B27-2714B4FF75F1}" destId="{641B8BA6-560B-4923-89C1-7362E594830E}" srcOrd="0" destOrd="0" presId="urn:microsoft.com/office/officeart/2005/8/layout/hProcess10"/>
    <dgm:cxn modelId="{E490403D-E4D3-4A64-9B63-94870D119E03}" type="presOf" srcId="{DA1373D4-A49F-42FE-BAC7-595758AF433C}" destId="{60877625-4FB9-4CBF-8FF3-186CE639B323}" srcOrd="0" destOrd="3" presId="urn:microsoft.com/office/officeart/2005/8/layout/hProcess10"/>
    <dgm:cxn modelId="{D297573E-CAD4-4FE2-9086-663295345D07}" srcId="{938A20D0-FFDD-4BFA-9A71-2725478CE578}" destId="{2F5C78A3-F5E2-4B4D-B953-90D8E2E6B00A}" srcOrd="0" destOrd="0" parTransId="{1DFE036D-BA16-403F-B7EC-9C3DE43A5249}" sibTransId="{99588876-E09C-4C47-BB58-D33D9E1B3048}"/>
    <dgm:cxn modelId="{C81AE73E-D4A2-4EA3-9160-F6DD424159CF}" srcId="{7C248BF3-33E8-4D44-9A85-B784A0B2E20D}" destId="{1237EEDA-5A20-4E54-98FE-348375ED44D4}" srcOrd="2" destOrd="0" parTransId="{6706B78C-1061-41CF-8349-F46495F773EE}" sibTransId="{9D74CAAB-A37B-450C-9A04-C43738DAAFAC}"/>
    <dgm:cxn modelId="{C9B51662-3555-4501-8397-8E8131242B38}" srcId="{2F5C78A3-F5E2-4B4D-B953-90D8E2E6B00A}" destId="{DA1373D4-A49F-42FE-BAC7-595758AF433C}" srcOrd="2" destOrd="0" parTransId="{7414D2EE-19BD-4EA3-BB30-4411427EED45}" sibTransId="{4302FCB9-9552-4B12-A4B7-BADB3279906D}"/>
    <dgm:cxn modelId="{5C130C66-E5B6-49DE-9B6A-4FD480E1FFFC}" type="presOf" srcId="{3AAFBD18-77BB-4733-9350-23B937772F7F}" destId="{9E74E3A3-D431-417D-ABB0-AF8852E034FE}" srcOrd="0" destOrd="1" presId="urn:microsoft.com/office/officeart/2005/8/layout/hProcess10"/>
    <dgm:cxn modelId="{5466D866-C062-48DD-AAC0-4BB228C1BAAA}" srcId="{938A20D0-FFDD-4BFA-9A71-2725478CE578}" destId="{7C248BF3-33E8-4D44-9A85-B784A0B2E20D}" srcOrd="1" destOrd="0" parTransId="{E86A030E-5637-404F-ADAC-C2FFCBF264DE}" sibTransId="{C0DF5C40-F49B-4DD4-94B8-FECA7FB783D7}"/>
    <dgm:cxn modelId="{69D38A49-F6A4-44EE-B9D7-C4C172D3A408}" type="presOf" srcId="{C42A8008-08C9-4170-82A1-1A6342AF1049}" destId="{F261F5F1-EFEA-4757-B6B3-EB0CBA7BBD91}" srcOrd="0" destOrd="0" presId="urn:microsoft.com/office/officeart/2005/8/layout/hProcess10"/>
    <dgm:cxn modelId="{C598B96A-8135-44A3-8FDA-11C0C0AAAFAD}" type="presOf" srcId="{2F5C78A3-F5E2-4B4D-B953-90D8E2E6B00A}" destId="{60877625-4FB9-4CBF-8FF3-186CE639B323}" srcOrd="0" destOrd="0" presId="urn:microsoft.com/office/officeart/2005/8/layout/hProcess10"/>
    <dgm:cxn modelId="{E6DB894D-A665-4F3C-909D-DC9A90543F20}" type="presOf" srcId="{2CDF1565-A85B-4954-B15F-E1E26714ECF6}" destId="{60877625-4FB9-4CBF-8FF3-186CE639B323}" srcOrd="0" destOrd="4" presId="urn:microsoft.com/office/officeart/2005/8/layout/hProcess10"/>
    <dgm:cxn modelId="{AE01BE56-E006-4AC8-A851-38E8691B253E}" srcId="{2F5C78A3-F5E2-4B4D-B953-90D8E2E6B00A}" destId="{81AB6B7E-2CA5-472E-AE77-6CC8219D7CCC}" srcOrd="0" destOrd="0" parTransId="{2DF7C1B4-F6FA-4150-B477-928A279E5AD0}" sibTransId="{A2ACF9C6-0E23-476A-9579-99D12CD94EA9}"/>
    <dgm:cxn modelId="{ABA09E58-AF0B-4338-8DDC-FF2CB7690668}" type="presOf" srcId="{1E9E9833-E9DA-4319-B37C-646F17808EB0}" destId="{F261F5F1-EFEA-4757-B6B3-EB0CBA7BBD91}" srcOrd="0" destOrd="1" presId="urn:microsoft.com/office/officeart/2005/8/layout/hProcess10"/>
    <dgm:cxn modelId="{8B55E159-6349-4A07-AA1E-B88C815E5A9E}" srcId="{FA9A6D73-7E76-4F55-9190-3B8F01443C4F}" destId="{57CD3964-FD88-4D30-923D-048649EAD4EF}" srcOrd="2" destOrd="0" parTransId="{B5F36789-A2AE-49DB-8703-0B01F8380070}" sibTransId="{3B67AB80-36EB-478C-A3DF-C2B52346428D}"/>
    <dgm:cxn modelId="{69F3667D-9669-4940-BBA1-95A481FAE873}" type="presOf" srcId="{472E03C3-B3BE-4662-B2BC-613A8606FE2D}" destId="{F261F5F1-EFEA-4757-B6B3-EB0CBA7BBD91}" srcOrd="0" destOrd="3" presId="urn:microsoft.com/office/officeart/2005/8/layout/hProcess10"/>
    <dgm:cxn modelId="{23BE6A81-9A86-4FBC-948B-0EB4E9F5F58B}" type="presOf" srcId="{1237EEDA-5A20-4E54-98FE-348375ED44D4}" destId="{9E74E3A3-D431-417D-ABB0-AF8852E034FE}" srcOrd="0" destOrd="3" presId="urn:microsoft.com/office/officeart/2005/8/layout/hProcess10"/>
    <dgm:cxn modelId="{6CED1E91-FE48-4D77-BE72-D3C6FC563A62}" srcId="{2F5C78A3-F5E2-4B4D-B953-90D8E2E6B00A}" destId="{6307AB52-BA19-420C-9B21-A16102A7641F}" srcOrd="1" destOrd="0" parTransId="{6A7E533A-50E9-4B04-B905-45FFB8E0087D}" sibTransId="{D533DCC4-38F1-45B3-BB71-938B2B13C3A4}"/>
    <dgm:cxn modelId="{0DB56296-4264-42B2-A996-82075F00F690}" type="presOf" srcId="{6307AB52-BA19-420C-9B21-A16102A7641F}" destId="{60877625-4FB9-4CBF-8FF3-186CE639B323}" srcOrd="0" destOrd="2" presId="urn:microsoft.com/office/officeart/2005/8/layout/hProcess10"/>
    <dgm:cxn modelId="{9111259A-AC7C-4B4D-A86B-28E1F2E5671E}" srcId="{FA9A6D73-7E76-4F55-9190-3B8F01443C4F}" destId="{4CA605EC-000A-4261-8BD4-73C44910B9AD}" srcOrd="1" destOrd="0" parTransId="{D21CEF41-24FD-4F6C-8077-64C1005C3728}" sibTransId="{923B7B6B-AD6E-4A1E-9D09-7028314AFD60}"/>
    <dgm:cxn modelId="{695146A6-5876-44B3-A97B-F6F5BA51A296}" type="presOf" srcId="{1C4F9DF3-60A2-45F4-90DD-217216E79C0F}" destId="{B005A809-C872-494B-BFBE-0F8D65DB56C2}" srcOrd="0" destOrd="1" presId="urn:microsoft.com/office/officeart/2005/8/layout/hProcess10"/>
    <dgm:cxn modelId="{49F6BBA7-906A-4732-9878-696A57B26F96}" srcId="{C42A8008-08C9-4170-82A1-1A6342AF1049}" destId="{1E9E9833-E9DA-4319-B37C-646F17808EB0}" srcOrd="0" destOrd="0" parTransId="{4C1E7658-BF68-4229-ABF4-FC54A4950032}" sibTransId="{6CD72171-E411-4520-B818-F8962E81FD5C}"/>
    <dgm:cxn modelId="{F6A9C0A7-B81B-4C02-88E4-33E0EC588F69}" type="presOf" srcId="{C0DF5C40-F49B-4DD4-94B8-FECA7FB783D7}" destId="{9B5AF82C-B9B8-4AEA-BC57-2A4B35FBFE64}" srcOrd="0" destOrd="0" presId="urn:microsoft.com/office/officeart/2005/8/layout/hProcess10"/>
    <dgm:cxn modelId="{9F8D68AB-5ABF-49B9-93BA-0932C095647D}" srcId="{C42A8008-08C9-4170-82A1-1A6342AF1049}" destId="{472E03C3-B3BE-4662-B2BC-613A8606FE2D}" srcOrd="2" destOrd="0" parTransId="{7B445D24-B1EF-44CA-862F-365D4C638019}" sibTransId="{4098159C-1EB7-400A-B699-165622C24059}"/>
    <dgm:cxn modelId="{AD8ED7B2-A1E0-4167-8D41-FF210EC549E7}" type="presOf" srcId="{99588876-E09C-4C47-BB58-D33D9E1B3048}" destId="{0EC44FB0-32E0-4900-B2A0-74AD68D7C43F}" srcOrd="0" destOrd="0" presId="urn:microsoft.com/office/officeart/2005/8/layout/hProcess10"/>
    <dgm:cxn modelId="{3DD110B5-04FB-4F78-98AE-FAFE0DC30F31}" type="presOf" srcId="{4CA605EC-000A-4261-8BD4-73C44910B9AD}" destId="{B005A809-C872-494B-BFBE-0F8D65DB56C2}" srcOrd="0" destOrd="2" presId="urn:microsoft.com/office/officeart/2005/8/layout/hProcess10"/>
    <dgm:cxn modelId="{CF422CB6-8631-4334-AF5F-78FB80DC18FC}" type="presOf" srcId="{99588876-E09C-4C47-BB58-D33D9E1B3048}" destId="{DBE30E8D-8C04-4DDB-9473-21689DB5151C}" srcOrd="1" destOrd="0" presId="urn:microsoft.com/office/officeart/2005/8/layout/hProcess10"/>
    <dgm:cxn modelId="{33E5D0BB-F459-4631-AFE2-D0796BFE351D}" srcId="{FA9A6D73-7E76-4F55-9190-3B8F01443C4F}" destId="{1C4F9DF3-60A2-45F4-90DD-217216E79C0F}" srcOrd="0" destOrd="0" parTransId="{561A890D-3C56-4B64-912D-6A012CB7C917}" sibTransId="{37977BC7-A6E2-4AA3-B4BA-918CD318D864}"/>
    <dgm:cxn modelId="{71F096C4-9D8C-4DC9-B17A-C151DF8953BF}" type="presOf" srcId="{57CD3964-FD88-4D30-923D-048649EAD4EF}" destId="{B005A809-C872-494B-BFBE-0F8D65DB56C2}" srcOrd="0" destOrd="3" presId="urn:microsoft.com/office/officeart/2005/8/layout/hProcess10"/>
    <dgm:cxn modelId="{138EB2D4-EA69-4223-9795-E2E176C28888}" srcId="{7C248BF3-33E8-4D44-9A85-B784A0B2E20D}" destId="{3AAFBD18-77BB-4733-9350-23B937772F7F}" srcOrd="0" destOrd="0" parTransId="{17DC82E7-0B20-404E-927A-B1CF881D3BD5}" sibTransId="{8E4D5576-F8BF-472F-A207-64EE77BF8055}"/>
    <dgm:cxn modelId="{978DABF9-180A-4893-BFBE-B803CFF6134E}" srcId="{C42A8008-08C9-4170-82A1-1A6342AF1049}" destId="{81CD145F-A563-485E-920C-F8C1B1BBC09F}" srcOrd="1" destOrd="0" parTransId="{E6ACED53-2E27-427E-B202-F4FE86F8679D}" sibTransId="{4D85131F-44CD-4BEB-8D21-375C801F6626}"/>
    <dgm:cxn modelId="{238EE1FE-6C8C-49B6-915B-52FE982F28F3}" type="presOf" srcId="{81AB6B7E-2CA5-472E-AE77-6CC8219D7CCC}" destId="{60877625-4FB9-4CBF-8FF3-186CE639B323}" srcOrd="0" destOrd="1" presId="urn:microsoft.com/office/officeart/2005/8/layout/hProcess10"/>
    <dgm:cxn modelId="{0376CD62-D3F0-4AC5-A774-D1F6BF1CAC9A}" type="presParOf" srcId="{CF9CAFA6-DE2E-4045-BE71-CEA28F0073E1}" destId="{C66C4D5E-C081-475A-B3F9-D201BCF4443F}" srcOrd="0" destOrd="0" presId="urn:microsoft.com/office/officeart/2005/8/layout/hProcess10"/>
    <dgm:cxn modelId="{6AE72805-6266-489B-8454-2452DEEA6989}" type="presParOf" srcId="{C66C4D5E-C081-475A-B3F9-D201BCF4443F}" destId="{76B81711-A490-4BAF-8841-3C03C9CC1B0F}" srcOrd="0" destOrd="0" presId="urn:microsoft.com/office/officeart/2005/8/layout/hProcess10"/>
    <dgm:cxn modelId="{C768D200-C252-4F35-86F9-D4952C2485B2}" type="presParOf" srcId="{C66C4D5E-C081-475A-B3F9-D201BCF4443F}" destId="{60877625-4FB9-4CBF-8FF3-186CE639B323}" srcOrd="1" destOrd="0" presId="urn:microsoft.com/office/officeart/2005/8/layout/hProcess10"/>
    <dgm:cxn modelId="{AEDF19E4-A162-4D35-9BD5-02BBAD1934DF}" type="presParOf" srcId="{CF9CAFA6-DE2E-4045-BE71-CEA28F0073E1}" destId="{0EC44FB0-32E0-4900-B2A0-74AD68D7C43F}" srcOrd="1" destOrd="0" presId="urn:microsoft.com/office/officeart/2005/8/layout/hProcess10"/>
    <dgm:cxn modelId="{380104DD-2039-43E3-980A-1C75B8383414}" type="presParOf" srcId="{0EC44FB0-32E0-4900-B2A0-74AD68D7C43F}" destId="{DBE30E8D-8C04-4DDB-9473-21689DB5151C}" srcOrd="0" destOrd="0" presId="urn:microsoft.com/office/officeart/2005/8/layout/hProcess10"/>
    <dgm:cxn modelId="{10A1E2C4-82B8-4029-BCC1-290909B2A3EA}" type="presParOf" srcId="{CF9CAFA6-DE2E-4045-BE71-CEA28F0073E1}" destId="{A7110051-BDB2-44B1-A7D1-7A5A6368E8B9}" srcOrd="2" destOrd="0" presId="urn:microsoft.com/office/officeart/2005/8/layout/hProcess10"/>
    <dgm:cxn modelId="{0C8031F5-EBA2-4FB2-BB4D-114AA75D5992}" type="presParOf" srcId="{A7110051-BDB2-44B1-A7D1-7A5A6368E8B9}" destId="{88DDF0E7-A049-4E69-B7B3-113FC79DF3A9}" srcOrd="0" destOrd="0" presId="urn:microsoft.com/office/officeart/2005/8/layout/hProcess10"/>
    <dgm:cxn modelId="{10A1B743-B9C3-42DB-8F6C-DA4259D715B8}" type="presParOf" srcId="{A7110051-BDB2-44B1-A7D1-7A5A6368E8B9}" destId="{9E74E3A3-D431-417D-ABB0-AF8852E034FE}" srcOrd="1" destOrd="0" presId="urn:microsoft.com/office/officeart/2005/8/layout/hProcess10"/>
    <dgm:cxn modelId="{816FE736-0F93-474E-BE97-B857F97F547A}" type="presParOf" srcId="{CF9CAFA6-DE2E-4045-BE71-CEA28F0073E1}" destId="{9B5AF82C-B9B8-4AEA-BC57-2A4B35FBFE64}" srcOrd="3" destOrd="0" presId="urn:microsoft.com/office/officeart/2005/8/layout/hProcess10"/>
    <dgm:cxn modelId="{6F9450D0-52F8-481A-8F6E-A1052D8682F6}" type="presParOf" srcId="{9B5AF82C-B9B8-4AEA-BC57-2A4B35FBFE64}" destId="{24266E49-0C0C-45B6-8957-AF0C105B75CC}" srcOrd="0" destOrd="0" presId="urn:microsoft.com/office/officeart/2005/8/layout/hProcess10"/>
    <dgm:cxn modelId="{54DADA98-0D6F-4053-921E-6346C8145D5C}" type="presParOf" srcId="{CF9CAFA6-DE2E-4045-BE71-CEA28F0073E1}" destId="{5508683E-0601-49B6-BF2E-843471C3A19D}" srcOrd="4" destOrd="0" presId="urn:microsoft.com/office/officeart/2005/8/layout/hProcess10"/>
    <dgm:cxn modelId="{5F414C3E-5CF9-4D00-AAF1-53DCD8E88A5E}" type="presParOf" srcId="{5508683E-0601-49B6-BF2E-843471C3A19D}" destId="{1B4CBD82-6D3F-4C25-AD62-161F546A8327}" srcOrd="0" destOrd="0" presId="urn:microsoft.com/office/officeart/2005/8/layout/hProcess10"/>
    <dgm:cxn modelId="{F62DA4BA-E597-451E-8739-19307495E93E}" type="presParOf" srcId="{5508683E-0601-49B6-BF2E-843471C3A19D}" destId="{B005A809-C872-494B-BFBE-0F8D65DB56C2}" srcOrd="1" destOrd="0" presId="urn:microsoft.com/office/officeart/2005/8/layout/hProcess10"/>
    <dgm:cxn modelId="{E94705EA-6E85-4F1C-BE7A-4556604374E0}" type="presParOf" srcId="{CF9CAFA6-DE2E-4045-BE71-CEA28F0073E1}" destId="{641B8BA6-560B-4923-89C1-7362E594830E}" srcOrd="5" destOrd="0" presId="urn:microsoft.com/office/officeart/2005/8/layout/hProcess10"/>
    <dgm:cxn modelId="{AF094041-3F66-48F9-9F5F-8A08C743228E}" type="presParOf" srcId="{641B8BA6-560B-4923-89C1-7362E594830E}" destId="{2D5E2AAB-67A3-4192-B051-83492D74B2D8}" srcOrd="0" destOrd="0" presId="urn:microsoft.com/office/officeart/2005/8/layout/hProcess10"/>
    <dgm:cxn modelId="{6C8037F3-9B96-47DC-84A3-DD627E85A929}" type="presParOf" srcId="{CF9CAFA6-DE2E-4045-BE71-CEA28F0073E1}" destId="{A308AE16-BDE3-4539-B2E7-3482E44ACF87}" srcOrd="6" destOrd="0" presId="urn:microsoft.com/office/officeart/2005/8/layout/hProcess10"/>
    <dgm:cxn modelId="{FA89D4DF-4B5B-4BA3-B2C9-3B036C29CB00}" type="presParOf" srcId="{A308AE16-BDE3-4539-B2E7-3482E44ACF87}" destId="{AEB2E608-34BE-44A0-B921-45A84C820BD5}" srcOrd="0" destOrd="0" presId="urn:microsoft.com/office/officeart/2005/8/layout/hProcess10"/>
    <dgm:cxn modelId="{171DC141-CCC1-4207-8B23-D500C07620E6}" type="presParOf" srcId="{A308AE16-BDE3-4539-B2E7-3482E44ACF87}" destId="{F261F5F1-EFEA-4757-B6B3-EB0CBA7BBD91}" srcOrd="1" destOrd="0" presId="urn:microsoft.com/office/officeart/2005/8/layout/hProcess10"/>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81711-A490-4BAF-8841-3C03C9CC1B0F}">
      <dsp:nvSpPr>
        <dsp:cNvPr id="0" name=""/>
        <dsp:cNvSpPr/>
      </dsp:nvSpPr>
      <dsp:spPr>
        <a:xfrm>
          <a:off x="1073" y="1591193"/>
          <a:ext cx="1397674" cy="1397674"/>
        </a:xfrm>
        <a:prstGeom prst="roundRect">
          <a:avLst>
            <a:gd name="adj" fmla="val 10000"/>
          </a:avLst>
        </a:prstGeom>
        <a:blipFill>
          <a:blip xmlns:r="http://schemas.openxmlformats.org/officeDocument/2006/relationships" r:embed="rId1"/>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877625-4FB9-4CBF-8FF3-186CE639B323}">
      <dsp:nvSpPr>
        <dsp:cNvPr id="0" name=""/>
        <dsp:cNvSpPr/>
      </dsp:nvSpPr>
      <dsp:spPr>
        <a:xfrm>
          <a:off x="228601" y="2429798"/>
          <a:ext cx="1397674" cy="13976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FRT design and fabrication</a:t>
          </a:r>
          <a:endParaRPr lang="de-DE" sz="1000" kern="1200" dirty="0"/>
        </a:p>
        <a:p>
          <a:pPr marL="57150" lvl="1" indent="-57150" algn="l" defTabSz="355600">
            <a:lnSpc>
              <a:spcPct val="90000"/>
            </a:lnSpc>
            <a:spcBef>
              <a:spcPct val="0"/>
            </a:spcBef>
            <a:spcAft>
              <a:spcPct val="15000"/>
            </a:spcAft>
            <a:buChar char="•"/>
          </a:pPr>
          <a:r>
            <a:rPr lang="en-US" sz="800" kern="1200" dirty="0"/>
            <a:t>Nov 2024 Design of TTD1</a:t>
          </a:r>
          <a:endParaRPr lang="de-DE" sz="800" kern="1200" dirty="0"/>
        </a:p>
        <a:p>
          <a:pPr marL="57150" lvl="1" indent="-57150" algn="l" defTabSz="355600">
            <a:lnSpc>
              <a:spcPct val="90000"/>
            </a:lnSpc>
            <a:spcBef>
              <a:spcPct val="0"/>
            </a:spcBef>
            <a:spcAft>
              <a:spcPct val="15000"/>
            </a:spcAft>
            <a:buChar char="•"/>
          </a:pPr>
          <a:r>
            <a:rPr lang="en-US" sz="800" kern="1200" dirty="0"/>
            <a:t>June 2025 Fabrication of TDD1</a:t>
          </a:r>
          <a:endParaRPr lang="de-DE" sz="800" kern="1200" dirty="0"/>
        </a:p>
        <a:p>
          <a:pPr marL="57150" lvl="1" indent="-57150" algn="l" defTabSz="355600">
            <a:lnSpc>
              <a:spcPct val="90000"/>
            </a:lnSpc>
            <a:spcBef>
              <a:spcPct val="0"/>
            </a:spcBef>
            <a:spcAft>
              <a:spcPct val="15000"/>
            </a:spcAft>
            <a:buChar char="•"/>
          </a:pPr>
          <a:r>
            <a:rPr lang="en-US" sz="800" kern="1200" dirty="0"/>
            <a:t>July 2024 Design and fabrication of </a:t>
          </a:r>
          <a:r>
            <a:rPr lang="en-US" sz="800" kern="1200" dirty="0" err="1"/>
            <a:t>teststand</a:t>
          </a:r>
          <a:endParaRPr lang="de-DE" sz="800" kern="1200" dirty="0"/>
        </a:p>
        <a:p>
          <a:pPr marL="57150" lvl="1" indent="-57150" algn="l" defTabSz="355600">
            <a:lnSpc>
              <a:spcPct val="90000"/>
            </a:lnSpc>
            <a:spcBef>
              <a:spcPct val="0"/>
            </a:spcBef>
            <a:spcAft>
              <a:spcPct val="15000"/>
            </a:spcAft>
            <a:buChar char="•"/>
          </a:pPr>
          <a:r>
            <a:rPr lang="en-US" sz="800" kern="1200" dirty="0"/>
            <a:t>April 2025  LLRF control ready</a:t>
          </a:r>
          <a:endParaRPr lang="de-DE" sz="800" kern="1200" dirty="0"/>
        </a:p>
      </dsp:txBody>
      <dsp:txXfrm>
        <a:off x="269537" y="2470734"/>
        <a:ext cx="1315802" cy="1315802"/>
      </dsp:txXfrm>
    </dsp:sp>
    <dsp:sp modelId="{0EC44FB0-32E0-4900-B2A0-74AD68D7C43F}">
      <dsp:nvSpPr>
        <dsp:cNvPr id="0" name=""/>
        <dsp:cNvSpPr/>
      </dsp:nvSpPr>
      <dsp:spPr>
        <a:xfrm>
          <a:off x="1667971" y="2122110"/>
          <a:ext cx="269223" cy="3358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de-DE" sz="800" kern="1200"/>
        </a:p>
      </dsp:txBody>
      <dsp:txXfrm>
        <a:off x="1667971" y="2189278"/>
        <a:ext cx="188456" cy="201505"/>
      </dsp:txXfrm>
    </dsp:sp>
    <dsp:sp modelId="{88DDF0E7-A049-4E69-B7B3-113FC79DF3A9}">
      <dsp:nvSpPr>
        <dsp:cNvPr id="0" name=""/>
        <dsp:cNvSpPr/>
      </dsp:nvSpPr>
      <dsp:spPr>
        <a:xfrm>
          <a:off x="2167956" y="1591193"/>
          <a:ext cx="1397674" cy="1397674"/>
        </a:xfrm>
        <a:prstGeom prst="roundRect">
          <a:avLst>
            <a:gd name="adj" fmla="val 10000"/>
          </a:avLst>
        </a:prstGeom>
        <a:blipFill>
          <a:blip xmlns:r="http://schemas.openxmlformats.org/officeDocument/2006/relationships" r:embed="rId2"/>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74E3A3-D431-417D-ABB0-AF8852E034FE}">
      <dsp:nvSpPr>
        <dsp:cNvPr id="0" name=""/>
        <dsp:cNvSpPr/>
      </dsp:nvSpPr>
      <dsp:spPr>
        <a:xfrm>
          <a:off x="2395485" y="2429798"/>
          <a:ext cx="1397674" cy="13976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FE ceramics</a:t>
          </a:r>
          <a:endParaRPr lang="de-DE" sz="1000" kern="1200" dirty="0"/>
        </a:p>
        <a:p>
          <a:pPr marL="57150" lvl="1" indent="-57150" algn="l" defTabSz="355600">
            <a:lnSpc>
              <a:spcPct val="90000"/>
            </a:lnSpc>
            <a:spcBef>
              <a:spcPct val="0"/>
            </a:spcBef>
            <a:spcAft>
              <a:spcPct val="15000"/>
            </a:spcAft>
            <a:buChar char="•"/>
          </a:pPr>
          <a:r>
            <a:rPr lang="en-US" sz="800" kern="1200" dirty="0"/>
            <a:t>Material characterized at 400 MHz</a:t>
          </a:r>
          <a:endParaRPr lang="de-DE" sz="800" kern="1200" dirty="0"/>
        </a:p>
        <a:p>
          <a:pPr marL="57150" lvl="1" indent="-57150" algn="l" defTabSz="355600">
            <a:lnSpc>
              <a:spcPct val="90000"/>
            </a:lnSpc>
            <a:spcBef>
              <a:spcPct val="0"/>
            </a:spcBef>
            <a:spcAft>
              <a:spcPct val="15000"/>
            </a:spcAft>
            <a:buChar char="•"/>
          </a:pPr>
          <a:r>
            <a:rPr lang="en-US" sz="800" kern="1200" dirty="0"/>
            <a:t>High voltage breakdown tests performed</a:t>
          </a:r>
          <a:endParaRPr lang="de-DE" sz="800" kern="1200" dirty="0"/>
        </a:p>
        <a:p>
          <a:pPr marL="57150" lvl="1" indent="-57150" algn="l" defTabSz="355600">
            <a:lnSpc>
              <a:spcPct val="90000"/>
            </a:lnSpc>
            <a:spcBef>
              <a:spcPct val="0"/>
            </a:spcBef>
            <a:spcAft>
              <a:spcPct val="15000"/>
            </a:spcAft>
            <a:buChar char="•"/>
          </a:pPr>
          <a:r>
            <a:rPr lang="en-US" sz="800" kern="1200" dirty="0"/>
            <a:t> Sample preparation established</a:t>
          </a:r>
          <a:endParaRPr lang="de-DE" sz="800" kern="1200" dirty="0"/>
        </a:p>
      </dsp:txBody>
      <dsp:txXfrm>
        <a:off x="2436421" y="2470734"/>
        <a:ext cx="1315802" cy="1315802"/>
      </dsp:txXfrm>
    </dsp:sp>
    <dsp:sp modelId="{9B5AF82C-B9B8-4AEA-BC57-2A4B35FBFE64}">
      <dsp:nvSpPr>
        <dsp:cNvPr id="0" name=""/>
        <dsp:cNvSpPr/>
      </dsp:nvSpPr>
      <dsp:spPr>
        <a:xfrm>
          <a:off x="3834854" y="2122110"/>
          <a:ext cx="269223" cy="3358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de-DE" sz="800" kern="1200"/>
        </a:p>
      </dsp:txBody>
      <dsp:txXfrm>
        <a:off x="3834854" y="2189278"/>
        <a:ext cx="188456" cy="201505"/>
      </dsp:txXfrm>
    </dsp:sp>
    <dsp:sp modelId="{1B4CBD82-6D3F-4C25-AD62-161F546A8327}">
      <dsp:nvSpPr>
        <dsp:cNvPr id="0" name=""/>
        <dsp:cNvSpPr/>
      </dsp:nvSpPr>
      <dsp:spPr>
        <a:xfrm>
          <a:off x="4334840" y="1591193"/>
          <a:ext cx="1397674" cy="1397674"/>
        </a:xfrm>
        <a:prstGeom prst="roundRect">
          <a:avLst>
            <a:gd name="adj" fmla="val 10000"/>
          </a:avLst>
        </a:prstGeom>
        <a:blipFill>
          <a:blip xmlns:r="http://schemas.openxmlformats.org/officeDocument/2006/relationships" r:embed="rId3"/>
          <a:srcRect/>
          <a:stretch>
            <a:fillRect t="-53000" b="-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05A809-C872-494B-BFBE-0F8D65DB56C2}">
      <dsp:nvSpPr>
        <dsp:cNvPr id="0" name=""/>
        <dsp:cNvSpPr/>
      </dsp:nvSpPr>
      <dsp:spPr>
        <a:xfrm>
          <a:off x="4562368" y="2429798"/>
          <a:ext cx="1397674" cy="13976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Test of TDD1 (cold test with high power)</a:t>
          </a:r>
          <a:endParaRPr lang="de-DE" sz="1000" kern="1200" dirty="0"/>
        </a:p>
        <a:p>
          <a:pPr marL="57150" lvl="1" indent="-57150" algn="l" defTabSz="355600">
            <a:lnSpc>
              <a:spcPct val="90000"/>
            </a:lnSpc>
            <a:spcBef>
              <a:spcPct val="0"/>
            </a:spcBef>
            <a:spcAft>
              <a:spcPct val="15000"/>
            </a:spcAft>
            <a:buChar char="•"/>
          </a:pPr>
          <a:r>
            <a:rPr lang="en-US" sz="800" kern="1200" dirty="0"/>
            <a:t> </a:t>
          </a:r>
          <a:r>
            <a:rPr lang="en-US" sz="800" kern="1200" dirty="0" err="1"/>
            <a:t>Dryrun</a:t>
          </a:r>
          <a:r>
            <a:rPr lang="en-US" sz="800" kern="1200" dirty="0"/>
            <a:t> at room temperature in Q3 2025</a:t>
          </a:r>
          <a:endParaRPr lang="de-DE" sz="800" kern="1200" dirty="0"/>
        </a:p>
        <a:p>
          <a:pPr marL="57150" lvl="1" indent="-57150" algn="l" defTabSz="355600">
            <a:lnSpc>
              <a:spcPct val="90000"/>
            </a:lnSpc>
            <a:spcBef>
              <a:spcPct val="0"/>
            </a:spcBef>
            <a:spcAft>
              <a:spcPct val="15000"/>
            </a:spcAft>
            <a:buChar char="•"/>
          </a:pPr>
          <a:r>
            <a:rPr lang="en-US" sz="800" kern="1200" dirty="0"/>
            <a:t> Cold test (low power) performed </a:t>
          </a:r>
          <a:endParaRPr lang="de-DE" sz="800" kern="1200" dirty="0"/>
        </a:p>
        <a:p>
          <a:pPr marL="57150" lvl="1" indent="-57150" algn="l" defTabSz="355600">
            <a:lnSpc>
              <a:spcPct val="90000"/>
            </a:lnSpc>
            <a:spcBef>
              <a:spcPct val="0"/>
            </a:spcBef>
            <a:spcAft>
              <a:spcPct val="15000"/>
            </a:spcAft>
            <a:buChar char="•"/>
          </a:pPr>
          <a:r>
            <a:rPr lang="en-US" sz="800" kern="1200" dirty="0"/>
            <a:t> High power test in Q1/2 2026</a:t>
          </a:r>
          <a:endParaRPr lang="de-DE" sz="800" kern="1200" dirty="0"/>
        </a:p>
      </dsp:txBody>
      <dsp:txXfrm>
        <a:off x="4603304" y="2470734"/>
        <a:ext cx="1315802" cy="1315802"/>
      </dsp:txXfrm>
    </dsp:sp>
    <dsp:sp modelId="{641B8BA6-560B-4923-89C1-7362E594830E}">
      <dsp:nvSpPr>
        <dsp:cNvPr id="0" name=""/>
        <dsp:cNvSpPr/>
      </dsp:nvSpPr>
      <dsp:spPr>
        <a:xfrm>
          <a:off x="6001737" y="2122110"/>
          <a:ext cx="269223" cy="3358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de-DE" sz="800" kern="1200"/>
        </a:p>
      </dsp:txBody>
      <dsp:txXfrm>
        <a:off x="6001737" y="2189278"/>
        <a:ext cx="188456" cy="201505"/>
      </dsp:txXfrm>
    </dsp:sp>
    <dsp:sp modelId="{AEB2E608-34BE-44A0-B921-45A84C820BD5}">
      <dsp:nvSpPr>
        <dsp:cNvPr id="0" name=""/>
        <dsp:cNvSpPr/>
      </dsp:nvSpPr>
      <dsp:spPr>
        <a:xfrm>
          <a:off x="6501723" y="1591193"/>
          <a:ext cx="1397674" cy="1397674"/>
        </a:xfrm>
        <a:prstGeom prst="roundRect">
          <a:avLst>
            <a:gd name="adj" fmla="val 10000"/>
          </a:avLst>
        </a:prstGeom>
        <a:blipFill>
          <a:blip xmlns:r="http://schemas.openxmlformats.org/officeDocument/2006/relationships" r:embed="rId4"/>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61F5F1-EFEA-4757-B6B3-EB0CBA7BBD91}">
      <dsp:nvSpPr>
        <dsp:cNvPr id="0" name=""/>
        <dsp:cNvSpPr/>
      </dsp:nvSpPr>
      <dsp:spPr>
        <a:xfrm>
          <a:off x="6729251" y="2429798"/>
          <a:ext cx="1397674" cy="13976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Integration study into LHC ¼ cryo-module</a:t>
          </a:r>
          <a:endParaRPr lang="de-DE" sz="1000" kern="1200" dirty="0"/>
        </a:p>
        <a:p>
          <a:pPr marL="57150" lvl="1" indent="-57150" algn="l" defTabSz="355600">
            <a:lnSpc>
              <a:spcPct val="90000"/>
            </a:lnSpc>
            <a:spcBef>
              <a:spcPct val="0"/>
            </a:spcBef>
            <a:spcAft>
              <a:spcPct val="15000"/>
            </a:spcAft>
            <a:buChar char="•"/>
          </a:pPr>
          <a:r>
            <a:rPr lang="en-US" sz="800" kern="1200" dirty="0"/>
            <a:t>Not started</a:t>
          </a:r>
          <a:endParaRPr lang="de-DE" sz="800" kern="1200" dirty="0"/>
        </a:p>
      </dsp:txBody>
      <dsp:txXfrm>
        <a:off x="6770187" y="2470734"/>
        <a:ext cx="1315802" cy="13158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81711-A490-4BAF-8841-3C03C9CC1B0F}">
      <dsp:nvSpPr>
        <dsp:cNvPr id="0" name=""/>
        <dsp:cNvSpPr/>
      </dsp:nvSpPr>
      <dsp:spPr>
        <a:xfrm>
          <a:off x="1073" y="1591193"/>
          <a:ext cx="1397674" cy="1397674"/>
        </a:xfrm>
        <a:prstGeom prst="roundRect">
          <a:avLst>
            <a:gd name="adj" fmla="val 10000"/>
          </a:avLst>
        </a:prstGeom>
        <a:blipFill>
          <a:blip xmlns:r="http://schemas.openxmlformats.org/officeDocument/2006/relationships" r:embed="rId1"/>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877625-4FB9-4CBF-8FF3-186CE639B323}">
      <dsp:nvSpPr>
        <dsp:cNvPr id="0" name=""/>
        <dsp:cNvSpPr/>
      </dsp:nvSpPr>
      <dsp:spPr>
        <a:xfrm>
          <a:off x="228601" y="2429798"/>
          <a:ext cx="1397674" cy="139767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FRT design and fabrication</a:t>
          </a:r>
          <a:endParaRPr lang="de-DE" sz="1000" kern="1200" dirty="0"/>
        </a:p>
        <a:p>
          <a:pPr marL="57150" lvl="1" indent="-57150" algn="l" defTabSz="355600">
            <a:lnSpc>
              <a:spcPct val="90000"/>
            </a:lnSpc>
            <a:spcBef>
              <a:spcPct val="0"/>
            </a:spcBef>
            <a:spcAft>
              <a:spcPct val="15000"/>
            </a:spcAft>
            <a:buChar char="•"/>
          </a:pPr>
          <a:r>
            <a:rPr lang="en-US" sz="800" kern="1200" dirty="0"/>
            <a:t>May 2025 RF design ready</a:t>
          </a:r>
          <a:endParaRPr lang="de-DE" sz="800" kern="1200" dirty="0"/>
        </a:p>
        <a:p>
          <a:pPr marL="57150" lvl="1" indent="-57150" algn="l" defTabSz="355600">
            <a:lnSpc>
              <a:spcPct val="90000"/>
            </a:lnSpc>
            <a:spcBef>
              <a:spcPct val="0"/>
            </a:spcBef>
            <a:spcAft>
              <a:spcPct val="15000"/>
            </a:spcAft>
            <a:buChar char="•"/>
          </a:pPr>
          <a:r>
            <a:rPr lang="en-US" sz="800" kern="1200" dirty="0"/>
            <a:t>June 2025 Mechanical design</a:t>
          </a:r>
          <a:endParaRPr lang="de-DE" sz="800" kern="1200" dirty="0"/>
        </a:p>
        <a:p>
          <a:pPr marL="57150" lvl="1" indent="-57150" algn="l" defTabSz="355600">
            <a:lnSpc>
              <a:spcPct val="90000"/>
            </a:lnSpc>
            <a:spcBef>
              <a:spcPct val="0"/>
            </a:spcBef>
            <a:spcAft>
              <a:spcPct val="15000"/>
            </a:spcAft>
            <a:buChar char="•"/>
          </a:pPr>
          <a:r>
            <a:rPr lang="en-US" sz="800" kern="1200" dirty="0"/>
            <a:t>Preparation of LLRF system started (</a:t>
          </a:r>
          <a:r>
            <a:rPr lang="en-US" sz="800" kern="1200" dirty="0" err="1"/>
            <a:t>RFSoC</a:t>
          </a:r>
          <a:r>
            <a:rPr lang="en-US" sz="800" kern="1200" dirty="0"/>
            <a:t>)</a:t>
          </a:r>
          <a:endParaRPr lang="de-DE" sz="800" kern="1200" dirty="0"/>
        </a:p>
        <a:p>
          <a:pPr marL="57150" lvl="1" indent="-57150" algn="l" defTabSz="355600">
            <a:lnSpc>
              <a:spcPct val="90000"/>
            </a:lnSpc>
            <a:spcBef>
              <a:spcPct val="0"/>
            </a:spcBef>
            <a:spcAft>
              <a:spcPct val="15000"/>
            </a:spcAft>
            <a:buChar char="•"/>
          </a:pPr>
          <a:r>
            <a:rPr lang="en-US" sz="800" kern="1200" dirty="0"/>
            <a:t> Tuner ready for Q1-2 2026</a:t>
          </a:r>
          <a:endParaRPr lang="de-DE" sz="800" kern="1200" dirty="0"/>
        </a:p>
      </dsp:txBody>
      <dsp:txXfrm>
        <a:off x="269537" y="2470734"/>
        <a:ext cx="1315802" cy="1315802"/>
      </dsp:txXfrm>
    </dsp:sp>
    <dsp:sp modelId="{0EC44FB0-32E0-4900-B2A0-74AD68D7C43F}">
      <dsp:nvSpPr>
        <dsp:cNvPr id="0" name=""/>
        <dsp:cNvSpPr/>
      </dsp:nvSpPr>
      <dsp:spPr>
        <a:xfrm>
          <a:off x="1667971" y="2122110"/>
          <a:ext cx="269223" cy="33584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de-DE" sz="800" kern="1200"/>
        </a:p>
      </dsp:txBody>
      <dsp:txXfrm>
        <a:off x="1667971" y="2189278"/>
        <a:ext cx="188456" cy="201505"/>
      </dsp:txXfrm>
    </dsp:sp>
    <dsp:sp modelId="{88DDF0E7-A049-4E69-B7B3-113FC79DF3A9}">
      <dsp:nvSpPr>
        <dsp:cNvPr id="0" name=""/>
        <dsp:cNvSpPr/>
      </dsp:nvSpPr>
      <dsp:spPr>
        <a:xfrm>
          <a:off x="2167956" y="1591193"/>
          <a:ext cx="1397674" cy="1397674"/>
        </a:xfrm>
        <a:prstGeom prst="roundRect">
          <a:avLst>
            <a:gd name="adj" fmla="val 10000"/>
          </a:avLst>
        </a:prstGeom>
        <a:blipFill>
          <a:blip xmlns:r="http://schemas.openxmlformats.org/officeDocument/2006/relationships" r:embed="rId2"/>
          <a:srcRect/>
          <a:stretch>
            <a:fillRect t="-18000" b="-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74E3A3-D431-417D-ABB0-AF8852E034FE}">
      <dsp:nvSpPr>
        <dsp:cNvPr id="0" name=""/>
        <dsp:cNvSpPr/>
      </dsp:nvSpPr>
      <dsp:spPr>
        <a:xfrm>
          <a:off x="2395485" y="2429798"/>
          <a:ext cx="1397674" cy="139767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FE ceramics</a:t>
          </a:r>
          <a:endParaRPr lang="de-DE" sz="1000" kern="1200" dirty="0"/>
        </a:p>
        <a:p>
          <a:pPr marL="57150" lvl="1" indent="-57150" algn="l" defTabSz="355600">
            <a:lnSpc>
              <a:spcPct val="90000"/>
            </a:lnSpc>
            <a:spcBef>
              <a:spcPct val="0"/>
            </a:spcBef>
            <a:spcAft>
              <a:spcPct val="15000"/>
            </a:spcAft>
            <a:buChar char="•"/>
          </a:pPr>
          <a:r>
            <a:rPr lang="en-US" sz="800" kern="1200" dirty="0"/>
            <a:t>Material characterized at 1300 MHz (FERMAT, Euclid)</a:t>
          </a:r>
          <a:endParaRPr lang="de-DE" sz="800" kern="1200" dirty="0"/>
        </a:p>
        <a:p>
          <a:pPr marL="57150" lvl="1" indent="-57150" algn="l" defTabSz="355600">
            <a:lnSpc>
              <a:spcPct val="90000"/>
            </a:lnSpc>
            <a:spcBef>
              <a:spcPct val="0"/>
            </a:spcBef>
            <a:spcAft>
              <a:spcPct val="15000"/>
            </a:spcAft>
            <a:buChar char="•"/>
          </a:pPr>
          <a:r>
            <a:rPr lang="en-US" sz="800" kern="1200" dirty="0"/>
            <a:t>Sample preparation: Cutting, grinding, lapping, polishing</a:t>
          </a:r>
          <a:endParaRPr lang="de-DE" sz="800" kern="1200" dirty="0"/>
        </a:p>
        <a:p>
          <a:pPr marL="57150" lvl="1" indent="-57150" algn="l" defTabSz="355600">
            <a:lnSpc>
              <a:spcPct val="90000"/>
            </a:lnSpc>
            <a:spcBef>
              <a:spcPct val="0"/>
            </a:spcBef>
            <a:spcAft>
              <a:spcPct val="15000"/>
            </a:spcAft>
            <a:buChar char="•"/>
          </a:pPr>
          <a:r>
            <a:rPr lang="en-US" sz="800" kern="1200" dirty="0"/>
            <a:t> Sample analysis</a:t>
          </a:r>
          <a:endParaRPr lang="de-DE" sz="800" kern="1200" dirty="0"/>
        </a:p>
      </dsp:txBody>
      <dsp:txXfrm>
        <a:off x="2436421" y="2470734"/>
        <a:ext cx="1315802" cy="1315802"/>
      </dsp:txXfrm>
    </dsp:sp>
    <dsp:sp modelId="{9B5AF82C-B9B8-4AEA-BC57-2A4B35FBFE64}">
      <dsp:nvSpPr>
        <dsp:cNvPr id="0" name=""/>
        <dsp:cNvSpPr/>
      </dsp:nvSpPr>
      <dsp:spPr>
        <a:xfrm>
          <a:off x="3834854" y="2122110"/>
          <a:ext cx="269223" cy="33584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de-DE" sz="800" kern="1200"/>
        </a:p>
      </dsp:txBody>
      <dsp:txXfrm>
        <a:off x="3834854" y="2189278"/>
        <a:ext cx="188456" cy="201505"/>
      </dsp:txXfrm>
    </dsp:sp>
    <dsp:sp modelId="{1B4CBD82-6D3F-4C25-AD62-161F546A8327}">
      <dsp:nvSpPr>
        <dsp:cNvPr id="0" name=""/>
        <dsp:cNvSpPr/>
      </dsp:nvSpPr>
      <dsp:spPr>
        <a:xfrm>
          <a:off x="4334840" y="1591193"/>
          <a:ext cx="1397674" cy="1397674"/>
        </a:xfrm>
        <a:prstGeom prst="roundRect">
          <a:avLst>
            <a:gd name="adj" fmla="val 10000"/>
          </a:avLst>
        </a:prstGeom>
        <a:blipFill>
          <a:blip xmlns:r="http://schemas.openxmlformats.org/officeDocument/2006/relationships" r:embed="rId3"/>
          <a:srcRect/>
          <a:stretch>
            <a:fillRect l="-47000" r="-4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05A809-C872-494B-BFBE-0F8D65DB56C2}">
      <dsp:nvSpPr>
        <dsp:cNvPr id="0" name=""/>
        <dsp:cNvSpPr/>
      </dsp:nvSpPr>
      <dsp:spPr>
        <a:xfrm>
          <a:off x="4562368" y="2429798"/>
          <a:ext cx="1397674" cy="139767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Single cell test with prototype</a:t>
          </a:r>
          <a:endParaRPr lang="de-DE" sz="1000" kern="1200" dirty="0"/>
        </a:p>
        <a:p>
          <a:pPr marL="57150" lvl="1" indent="-57150" algn="l" defTabSz="355600">
            <a:lnSpc>
              <a:spcPct val="90000"/>
            </a:lnSpc>
            <a:spcBef>
              <a:spcPct val="0"/>
            </a:spcBef>
            <a:spcAft>
              <a:spcPct val="15000"/>
            </a:spcAft>
            <a:buChar char="•"/>
          </a:pPr>
          <a:r>
            <a:rPr lang="en-US" sz="800" kern="1200" dirty="0"/>
            <a:t>2-cell cavity being prepared</a:t>
          </a:r>
          <a:br>
            <a:rPr lang="en-US" sz="800" kern="1200" dirty="0"/>
          </a:br>
          <a:r>
            <a:rPr lang="en-US" sz="800" kern="1200" dirty="0"/>
            <a:t>at RI</a:t>
          </a:r>
          <a:endParaRPr lang="de-DE" sz="800" kern="1200" dirty="0"/>
        </a:p>
        <a:p>
          <a:pPr marL="57150" lvl="1" indent="-57150" algn="l" defTabSz="355600">
            <a:lnSpc>
              <a:spcPct val="90000"/>
            </a:lnSpc>
            <a:spcBef>
              <a:spcPct val="0"/>
            </a:spcBef>
            <a:spcAft>
              <a:spcPct val="15000"/>
            </a:spcAft>
            <a:buChar char="•"/>
          </a:pPr>
          <a:r>
            <a:rPr lang="en-US" sz="800" kern="1200" dirty="0"/>
            <a:t> Critically coupled, but with blade tuner +</a:t>
          </a:r>
          <a:r>
            <a:rPr lang="en-US" sz="800" kern="1200" dirty="0" err="1"/>
            <a:t>piezos</a:t>
          </a:r>
          <a:endParaRPr lang="de-DE" sz="800" kern="1200" dirty="0"/>
        </a:p>
        <a:p>
          <a:pPr marL="57150" lvl="1" indent="-57150" algn="l" defTabSz="355600">
            <a:lnSpc>
              <a:spcPct val="90000"/>
            </a:lnSpc>
            <a:spcBef>
              <a:spcPct val="0"/>
            </a:spcBef>
            <a:spcAft>
              <a:spcPct val="15000"/>
            </a:spcAft>
            <a:buChar char="•"/>
          </a:pPr>
          <a:r>
            <a:rPr lang="en-US" sz="800" kern="1200" dirty="0"/>
            <a:t> Microphonics compensation proof of principle test</a:t>
          </a:r>
          <a:endParaRPr lang="de-DE" sz="800" kern="1200" dirty="0"/>
        </a:p>
      </dsp:txBody>
      <dsp:txXfrm>
        <a:off x="4603304" y="2470734"/>
        <a:ext cx="1315802" cy="1315802"/>
      </dsp:txXfrm>
    </dsp:sp>
    <dsp:sp modelId="{641B8BA6-560B-4923-89C1-7362E594830E}">
      <dsp:nvSpPr>
        <dsp:cNvPr id="0" name=""/>
        <dsp:cNvSpPr/>
      </dsp:nvSpPr>
      <dsp:spPr>
        <a:xfrm>
          <a:off x="6001737" y="2122110"/>
          <a:ext cx="269223" cy="33584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de-DE" sz="800" kern="1200"/>
        </a:p>
      </dsp:txBody>
      <dsp:txXfrm>
        <a:off x="6001737" y="2189278"/>
        <a:ext cx="188456" cy="201505"/>
      </dsp:txXfrm>
    </dsp:sp>
    <dsp:sp modelId="{AEB2E608-34BE-44A0-B921-45A84C820BD5}">
      <dsp:nvSpPr>
        <dsp:cNvPr id="0" name=""/>
        <dsp:cNvSpPr/>
      </dsp:nvSpPr>
      <dsp:spPr>
        <a:xfrm>
          <a:off x="6501723" y="1591193"/>
          <a:ext cx="1397674" cy="1397674"/>
        </a:xfrm>
        <a:prstGeom prst="roundRect">
          <a:avLst>
            <a:gd name="adj" fmla="val 10000"/>
          </a:avLst>
        </a:prstGeom>
        <a:blipFill>
          <a:blip xmlns:r="http://schemas.openxmlformats.org/officeDocument/2006/relationships" r:embed="rId4"/>
          <a:srcRect/>
          <a:stretch>
            <a:fillRect l="-97000" r="-9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61F5F1-EFEA-4757-B6B3-EB0CBA7BBD91}">
      <dsp:nvSpPr>
        <dsp:cNvPr id="0" name=""/>
        <dsp:cNvSpPr/>
      </dsp:nvSpPr>
      <dsp:spPr>
        <a:xfrm>
          <a:off x="6729251" y="2429798"/>
          <a:ext cx="1397674" cy="139767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Multi-cell test (fully equipped cavity)</a:t>
          </a:r>
          <a:endParaRPr lang="de-DE" sz="1000" kern="1200" dirty="0"/>
        </a:p>
        <a:p>
          <a:pPr marL="57150" lvl="1" indent="-57150" algn="l" defTabSz="355600">
            <a:lnSpc>
              <a:spcPct val="90000"/>
            </a:lnSpc>
            <a:spcBef>
              <a:spcPct val="0"/>
            </a:spcBef>
            <a:spcAft>
              <a:spcPct val="15000"/>
            </a:spcAft>
            <a:buChar char="•"/>
          </a:pPr>
          <a:r>
            <a:rPr lang="en-US" sz="800" kern="1200" dirty="0"/>
            <a:t>TESLA cavity in </a:t>
          </a:r>
          <a:r>
            <a:rPr lang="en-US" sz="800" kern="1200" dirty="0" err="1"/>
            <a:t>HoBiCaT</a:t>
          </a:r>
          <a:r>
            <a:rPr lang="en-US" sz="800" kern="1200" dirty="0"/>
            <a:t> with FPC and classic tuner</a:t>
          </a:r>
          <a:endParaRPr lang="de-DE" sz="800" kern="1200" dirty="0"/>
        </a:p>
        <a:p>
          <a:pPr marL="57150" lvl="1" indent="-57150" algn="l" defTabSz="355600">
            <a:lnSpc>
              <a:spcPct val="90000"/>
            </a:lnSpc>
            <a:spcBef>
              <a:spcPct val="0"/>
            </a:spcBef>
            <a:spcAft>
              <a:spcPct val="15000"/>
            </a:spcAft>
            <a:buChar char="•"/>
          </a:pPr>
          <a:r>
            <a:rPr lang="en-US" sz="800" kern="1200" dirty="0"/>
            <a:t> FE-FRT second version, e.g. optimized also for higher</a:t>
          </a:r>
          <a:br>
            <a:rPr lang="en-US" sz="800" kern="1200" dirty="0"/>
          </a:br>
          <a:r>
            <a:rPr lang="en-US" sz="800" kern="1200" dirty="0"/>
            <a:t>stored energy</a:t>
          </a:r>
          <a:endParaRPr lang="de-DE" sz="800" kern="1200" dirty="0"/>
        </a:p>
        <a:p>
          <a:pPr marL="57150" lvl="1" indent="-57150" algn="l" defTabSz="355600">
            <a:lnSpc>
              <a:spcPct val="90000"/>
            </a:lnSpc>
            <a:spcBef>
              <a:spcPct val="0"/>
            </a:spcBef>
            <a:spcAft>
              <a:spcPct val="15000"/>
            </a:spcAft>
            <a:buChar char="•"/>
          </a:pPr>
          <a:r>
            <a:rPr lang="en-US" sz="800" kern="1200" dirty="0"/>
            <a:t> Final LLRF + FE-FRT test</a:t>
          </a:r>
          <a:endParaRPr lang="de-DE" sz="800" kern="1200" dirty="0"/>
        </a:p>
      </dsp:txBody>
      <dsp:txXfrm>
        <a:off x="6770187" y="2470734"/>
        <a:ext cx="1315802" cy="1315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5286EF-3A0D-4A29-A364-6ABD9C56C092}" type="datetimeFigureOut">
              <a:rPr lang="de-DE" smtClean="0"/>
              <a:t>15.12.2025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B4EBB9-CFCF-4710-9B0F-6B0D7B00F739}" type="slidenum">
              <a:rPr lang="de-DE" smtClean="0"/>
              <a:t>‹Nr.›</a:t>
            </a:fld>
            <a:endParaRPr lang="de-DE"/>
          </a:p>
        </p:txBody>
      </p:sp>
    </p:spTree>
    <p:extLst>
      <p:ext uri="{BB962C8B-B14F-4D97-AF65-F5344CB8AC3E}">
        <p14:creationId xmlns:p14="http://schemas.microsoft.com/office/powerpoint/2010/main" val="1172727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57111DB-2B93-40B0-BF10-6C7CED91BE1A}" type="slidenum">
              <a:rPr lang="de-DE" smtClean="0"/>
              <a:t>3</a:t>
            </a:fld>
            <a:endParaRPr lang="de-DE"/>
          </a:p>
        </p:txBody>
      </p:sp>
    </p:spTree>
    <p:extLst>
      <p:ext uri="{BB962C8B-B14F-4D97-AF65-F5344CB8AC3E}">
        <p14:creationId xmlns:p14="http://schemas.microsoft.com/office/powerpoint/2010/main" val="4104285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Variante 0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88B3C831-8866-5943-A72E-21EE02F5F179}"/>
              </a:ext>
            </a:extLst>
          </p:cNvPr>
          <p:cNvPicPr>
            <a:picLocks noChangeAspect="1"/>
          </p:cNvPicPr>
          <p:nvPr userDrawn="1"/>
        </p:nvPicPr>
        <p:blipFill>
          <a:blip r:embed="rId2"/>
          <a:stretch>
            <a:fillRect/>
          </a:stretch>
        </p:blipFill>
        <p:spPr>
          <a:xfrm>
            <a:off x="9508962" y="769946"/>
            <a:ext cx="2387763" cy="834433"/>
          </a:xfrm>
          <a:prstGeom prst="rect">
            <a:avLst/>
          </a:prstGeom>
        </p:spPr>
      </p:pic>
      <p:pic>
        <p:nvPicPr>
          <p:cNvPr id="51" name="Grafik 50">
            <a:extLst>
              <a:ext uri="{FF2B5EF4-FFF2-40B4-BE49-F238E27FC236}">
                <a16:creationId xmlns:a16="http://schemas.microsoft.com/office/drawing/2014/main" id="{876245AA-47CC-454F-8D70-4AF314E8015C}"/>
              </a:ext>
            </a:extLst>
          </p:cNvPr>
          <p:cNvPicPr>
            <a:picLocks noChangeAspect="1"/>
          </p:cNvPicPr>
          <p:nvPr userDrawn="1"/>
        </p:nvPicPr>
        <p:blipFill>
          <a:blip r:embed="rId3"/>
          <a:stretch>
            <a:fillRect/>
          </a:stretch>
        </p:blipFill>
        <p:spPr>
          <a:xfrm>
            <a:off x="0" y="1654387"/>
            <a:ext cx="12192000" cy="4114588"/>
          </a:xfrm>
          <a:prstGeom prst="rect">
            <a:avLst/>
          </a:prstGeom>
        </p:spPr>
      </p:pic>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50" y="2312989"/>
            <a:ext cx="7666740" cy="909896"/>
          </a:xfrm>
        </p:spPr>
        <p:txBody>
          <a:bodyPr anchor="ctr" anchorCtr="0">
            <a:normAutofit/>
          </a:bodyPr>
          <a:lstStyle>
            <a:lvl1pPr algn="l">
              <a:defRPr sz="4800">
                <a:solidFill>
                  <a:schemeClr val="bg1"/>
                </a:solidFill>
              </a:defRPr>
            </a:lvl1pPr>
          </a:lstStyle>
          <a:p>
            <a:r>
              <a:rPr lang="de-DE" dirty="0"/>
              <a:t>Headline Titel &gt;48 PT </a:t>
            </a:r>
          </a:p>
        </p:txBody>
      </p:sp>
      <p:sp>
        <p:nvSpPr>
          <p:cNvPr id="3" name="Untertitel 2">
            <a:extLst>
              <a:ext uri="{FF2B5EF4-FFF2-40B4-BE49-F238E27FC236}">
                <a16:creationId xmlns:a16="http://schemas.microsoft.com/office/drawing/2014/main" id="{29D065A2-84F7-4A46-888E-2EAF252985EF}"/>
              </a:ext>
            </a:extLst>
          </p:cNvPr>
          <p:cNvSpPr>
            <a:spLocks noGrp="1"/>
          </p:cNvSpPr>
          <p:nvPr>
            <p:ph type="subTitle" idx="1" hasCustomPrompt="1"/>
          </p:nvPr>
        </p:nvSpPr>
        <p:spPr>
          <a:xfrm>
            <a:off x="577850" y="3252993"/>
            <a:ext cx="7659245" cy="824328"/>
          </a:xfrm>
        </p:spPr>
        <p:txBody>
          <a:bodyPr lIns="0" tIns="0" rIns="0" bIns="0" anchor="ctr" anchorCtr="0">
            <a:noAutofit/>
          </a:bodyPr>
          <a:lstStyle>
            <a:lvl1pPr marL="9525" indent="0" algn="l">
              <a:buNone/>
              <a:tabLst/>
              <a:defRPr sz="4800" b="0" i="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SUBLINE TITEL &gt;48. PT</a:t>
            </a:r>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77850" y="4601460"/>
            <a:ext cx="5118100" cy="696912"/>
          </a:xfrm>
        </p:spPr>
        <p:txBody>
          <a:bodyPr lIns="0" tIns="0" rIns="0" bIns="0">
            <a:normAutofit/>
          </a:bodyPr>
          <a:lstStyle>
            <a:lvl1pPr marL="0" indent="0">
              <a:buFontTx/>
              <a:buNone/>
              <a:defRPr sz="24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4" name="Rechteck 3">
            <a:extLst>
              <a:ext uri="{FF2B5EF4-FFF2-40B4-BE49-F238E27FC236}">
                <a16:creationId xmlns:a16="http://schemas.microsoft.com/office/drawing/2014/main" id="{5FBD8F71-8D1F-DA43-9AE3-DC718A13110D}"/>
              </a:ext>
            </a:extLst>
          </p:cNvPr>
          <p:cNvSpPr/>
          <p:nvPr userDrawn="1"/>
        </p:nvSpPr>
        <p:spPr>
          <a:xfrm>
            <a:off x="578369"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D4E27168-E58C-8041-961E-3402811858C2}"/>
              </a:ext>
            </a:extLst>
          </p:cNvPr>
          <p:cNvSpPr/>
          <p:nvPr userDrawn="1"/>
        </p:nvSpPr>
        <p:spPr>
          <a:xfrm>
            <a:off x="1010369"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3AF41899-2BAA-7E42-BE72-A0C2927BD9AD}"/>
              </a:ext>
            </a:extLst>
          </p:cNvPr>
          <p:cNvSpPr/>
          <p:nvPr userDrawn="1"/>
        </p:nvSpPr>
        <p:spPr>
          <a:xfrm>
            <a:off x="1442069"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8837423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elfolie Variante 01 Struktu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EE32FFC-2EE3-8D40-80AD-1FC61FD4320C}"/>
              </a:ext>
            </a:extLst>
          </p:cNvPr>
          <p:cNvPicPr>
            <a:picLocks noChangeAspect="1"/>
          </p:cNvPicPr>
          <p:nvPr userDrawn="1"/>
        </p:nvPicPr>
        <p:blipFill>
          <a:blip r:embed="rId2"/>
          <a:stretch>
            <a:fillRect/>
          </a:stretch>
        </p:blipFill>
        <p:spPr>
          <a:xfrm>
            <a:off x="0" y="1653940"/>
            <a:ext cx="12192000" cy="4115035"/>
          </a:xfrm>
          <a:prstGeom prst="rect">
            <a:avLst/>
          </a:prstGeom>
        </p:spPr>
      </p:pic>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50" y="2312989"/>
            <a:ext cx="7666740" cy="909896"/>
          </a:xfrm>
        </p:spPr>
        <p:txBody>
          <a:bodyPr anchor="ctr" anchorCtr="0">
            <a:normAutofit/>
          </a:bodyPr>
          <a:lstStyle>
            <a:lvl1pPr algn="l">
              <a:defRPr sz="4800">
                <a:solidFill>
                  <a:schemeClr val="bg1"/>
                </a:solidFill>
              </a:defRPr>
            </a:lvl1pPr>
          </a:lstStyle>
          <a:p>
            <a:r>
              <a:rPr lang="de-DE" dirty="0"/>
              <a:t>Headline Titel &gt;48 PT </a:t>
            </a:r>
          </a:p>
        </p:txBody>
      </p:sp>
      <p:sp>
        <p:nvSpPr>
          <p:cNvPr id="3" name="Untertitel 2">
            <a:extLst>
              <a:ext uri="{FF2B5EF4-FFF2-40B4-BE49-F238E27FC236}">
                <a16:creationId xmlns:a16="http://schemas.microsoft.com/office/drawing/2014/main" id="{29D065A2-84F7-4A46-888E-2EAF252985EF}"/>
              </a:ext>
            </a:extLst>
          </p:cNvPr>
          <p:cNvSpPr>
            <a:spLocks noGrp="1"/>
          </p:cNvSpPr>
          <p:nvPr>
            <p:ph type="subTitle" idx="1" hasCustomPrompt="1"/>
          </p:nvPr>
        </p:nvSpPr>
        <p:spPr>
          <a:xfrm>
            <a:off x="577850" y="3252993"/>
            <a:ext cx="7659245" cy="824328"/>
          </a:xfrm>
        </p:spPr>
        <p:txBody>
          <a:bodyPr lIns="0" tIns="0" rIns="0" bIns="0" anchor="ctr" anchorCtr="0">
            <a:noAutofit/>
          </a:bodyPr>
          <a:lstStyle>
            <a:lvl1pPr marL="9525" indent="0" algn="l">
              <a:buNone/>
              <a:tabLst/>
              <a:defRPr sz="4800" b="0" i="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SUBLINE TITEL &gt;48. PT</a:t>
            </a:r>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77850" y="4601460"/>
            <a:ext cx="5118100" cy="696912"/>
          </a:xfrm>
        </p:spPr>
        <p:txBody>
          <a:bodyPr lIns="0" tIns="0" rIns="0" bIns="0">
            <a:normAutofit/>
          </a:bodyPr>
          <a:lstStyle>
            <a:lvl1pPr marL="0" indent="0">
              <a:buFontTx/>
              <a:buNone/>
              <a:defRPr sz="24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Rechteck 11">
            <a:extLst>
              <a:ext uri="{FF2B5EF4-FFF2-40B4-BE49-F238E27FC236}">
                <a16:creationId xmlns:a16="http://schemas.microsoft.com/office/drawing/2014/main" id="{EAE48A55-E0B8-424B-95B6-3A0D0D91BD32}"/>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E0B4CF61-3B5A-354C-8E1F-15368B511F76}"/>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84F70FFA-A043-4244-B922-187E97E17A9F}"/>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AD9F57E8-BB47-A240-A36F-B10767DD9A47}"/>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166100144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elfolie Variante 01 Solar">
    <p:spTree>
      <p:nvGrpSpPr>
        <p:cNvPr id="1" name=""/>
        <p:cNvGrpSpPr/>
        <p:nvPr/>
      </p:nvGrpSpPr>
      <p:grpSpPr>
        <a:xfrm>
          <a:off x="0" y="0"/>
          <a:ext cx="0" cy="0"/>
          <a:chOff x="0" y="0"/>
          <a:chExt cx="0" cy="0"/>
        </a:xfrm>
      </p:grpSpPr>
      <p:pic>
        <p:nvPicPr>
          <p:cNvPr id="6" name="Grafik 5" descr="Ein Bild, das Licht enthält.&#10;&#10;Automatisch generierte Beschreibung">
            <a:extLst>
              <a:ext uri="{FF2B5EF4-FFF2-40B4-BE49-F238E27FC236}">
                <a16:creationId xmlns:a16="http://schemas.microsoft.com/office/drawing/2014/main" id="{94EB1320-19FF-3D41-AE84-0C3E9E22E4E8}"/>
              </a:ext>
            </a:extLst>
          </p:cNvPr>
          <p:cNvPicPr>
            <a:picLocks noChangeAspect="1"/>
          </p:cNvPicPr>
          <p:nvPr userDrawn="1"/>
        </p:nvPicPr>
        <p:blipFill>
          <a:blip r:embed="rId2"/>
          <a:stretch>
            <a:fillRect/>
          </a:stretch>
        </p:blipFill>
        <p:spPr>
          <a:xfrm>
            <a:off x="0" y="1653096"/>
            <a:ext cx="12192000" cy="4115879"/>
          </a:xfrm>
          <a:prstGeom prst="rect">
            <a:avLst/>
          </a:prstGeom>
        </p:spPr>
      </p:pic>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50" y="2312989"/>
            <a:ext cx="7666740" cy="909896"/>
          </a:xfrm>
        </p:spPr>
        <p:txBody>
          <a:bodyPr anchor="ctr" anchorCtr="0">
            <a:normAutofit/>
          </a:bodyPr>
          <a:lstStyle>
            <a:lvl1pPr algn="l">
              <a:defRPr sz="4800">
                <a:solidFill>
                  <a:schemeClr val="bg1"/>
                </a:solidFill>
              </a:defRPr>
            </a:lvl1pPr>
          </a:lstStyle>
          <a:p>
            <a:r>
              <a:rPr lang="de-DE" dirty="0"/>
              <a:t>Headline Titel &gt;48 PT </a:t>
            </a:r>
          </a:p>
        </p:txBody>
      </p:sp>
      <p:sp>
        <p:nvSpPr>
          <p:cNvPr id="3" name="Untertitel 2">
            <a:extLst>
              <a:ext uri="{FF2B5EF4-FFF2-40B4-BE49-F238E27FC236}">
                <a16:creationId xmlns:a16="http://schemas.microsoft.com/office/drawing/2014/main" id="{29D065A2-84F7-4A46-888E-2EAF252985EF}"/>
              </a:ext>
            </a:extLst>
          </p:cNvPr>
          <p:cNvSpPr>
            <a:spLocks noGrp="1"/>
          </p:cNvSpPr>
          <p:nvPr>
            <p:ph type="subTitle" idx="1" hasCustomPrompt="1"/>
          </p:nvPr>
        </p:nvSpPr>
        <p:spPr>
          <a:xfrm>
            <a:off x="577850" y="3252993"/>
            <a:ext cx="7659245" cy="824328"/>
          </a:xfrm>
        </p:spPr>
        <p:txBody>
          <a:bodyPr lIns="0" tIns="0" rIns="0" bIns="0" anchor="ctr" anchorCtr="0">
            <a:noAutofit/>
          </a:bodyPr>
          <a:lstStyle>
            <a:lvl1pPr marL="9525" indent="0" algn="l">
              <a:buNone/>
              <a:tabLst/>
              <a:defRPr sz="4800" b="0" i="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SUBLINE TITEL &gt;48. PT</a:t>
            </a:r>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77850" y="4601460"/>
            <a:ext cx="5118100" cy="696912"/>
          </a:xfrm>
        </p:spPr>
        <p:txBody>
          <a:bodyPr lIns="0" tIns="0" rIns="0" bIns="0">
            <a:normAutofit/>
          </a:bodyPr>
          <a:lstStyle>
            <a:lvl1pPr marL="0" indent="0">
              <a:buFontTx/>
              <a:buNone/>
              <a:defRPr sz="24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Rechteck 11">
            <a:extLst>
              <a:ext uri="{FF2B5EF4-FFF2-40B4-BE49-F238E27FC236}">
                <a16:creationId xmlns:a16="http://schemas.microsoft.com/office/drawing/2014/main" id="{81093FA7-221D-4247-A390-7D91E96268DA}"/>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92579C8D-1662-814A-94CF-0A5B0BF035D7}"/>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872B1721-16DB-DF4B-A164-13A0CB2D9EFF}"/>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B2E8E623-C457-3F4D-BE8F-ABE02B6C60B8}"/>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92046194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elfolie Variante 01 BESSY">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FB4AF119-5F77-D642-9D24-84E7BE44D685}"/>
              </a:ext>
            </a:extLst>
          </p:cNvPr>
          <p:cNvPicPr>
            <a:picLocks noChangeAspect="1"/>
          </p:cNvPicPr>
          <p:nvPr userDrawn="1"/>
        </p:nvPicPr>
        <p:blipFill>
          <a:blip r:embed="rId2"/>
          <a:stretch>
            <a:fillRect/>
          </a:stretch>
        </p:blipFill>
        <p:spPr>
          <a:xfrm>
            <a:off x="0" y="1672167"/>
            <a:ext cx="12192000" cy="4096808"/>
          </a:xfrm>
          <a:prstGeom prst="rect">
            <a:avLst/>
          </a:prstGeom>
        </p:spPr>
      </p:pic>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50" y="2312989"/>
            <a:ext cx="7666740" cy="909896"/>
          </a:xfrm>
        </p:spPr>
        <p:txBody>
          <a:bodyPr anchor="ctr" anchorCtr="0">
            <a:normAutofit/>
          </a:bodyPr>
          <a:lstStyle>
            <a:lvl1pPr algn="l">
              <a:defRPr sz="4800">
                <a:solidFill>
                  <a:schemeClr val="bg1"/>
                </a:solidFill>
              </a:defRPr>
            </a:lvl1pPr>
          </a:lstStyle>
          <a:p>
            <a:r>
              <a:rPr lang="de-DE" dirty="0"/>
              <a:t>Headline Titel &gt;48 PT </a:t>
            </a:r>
          </a:p>
        </p:txBody>
      </p:sp>
      <p:sp>
        <p:nvSpPr>
          <p:cNvPr id="3" name="Untertitel 2">
            <a:extLst>
              <a:ext uri="{FF2B5EF4-FFF2-40B4-BE49-F238E27FC236}">
                <a16:creationId xmlns:a16="http://schemas.microsoft.com/office/drawing/2014/main" id="{29D065A2-84F7-4A46-888E-2EAF252985EF}"/>
              </a:ext>
            </a:extLst>
          </p:cNvPr>
          <p:cNvSpPr>
            <a:spLocks noGrp="1"/>
          </p:cNvSpPr>
          <p:nvPr>
            <p:ph type="subTitle" idx="1" hasCustomPrompt="1"/>
          </p:nvPr>
        </p:nvSpPr>
        <p:spPr>
          <a:xfrm>
            <a:off x="577850" y="3252993"/>
            <a:ext cx="7659245" cy="824328"/>
          </a:xfrm>
        </p:spPr>
        <p:txBody>
          <a:bodyPr lIns="0" tIns="0" rIns="0" bIns="0" anchor="ctr" anchorCtr="0">
            <a:noAutofit/>
          </a:bodyPr>
          <a:lstStyle>
            <a:lvl1pPr marL="9525" indent="0" algn="l">
              <a:buNone/>
              <a:tabLst/>
              <a:defRPr sz="4800" b="0" i="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SUBLINE TITEL &gt;48. PT</a:t>
            </a:r>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77850" y="4601460"/>
            <a:ext cx="5118100" cy="696912"/>
          </a:xfrm>
        </p:spPr>
        <p:txBody>
          <a:bodyPr lIns="0" tIns="0" rIns="0" bIns="0">
            <a:normAutofit/>
          </a:bodyPr>
          <a:lstStyle>
            <a:lvl1pPr marL="0" indent="0">
              <a:buFontTx/>
              <a:buNone/>
              <a:defRPr sz="24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Rechteck 11">
            <a:extLst>
              <a:ext uri="{FF2B5EF4-FFF2-40B4-BE49-F238E27FC236}">
                <a16:creationId xmlns:a16="http://schemas.microsoft.com/office/drawing/2014/main" id="{47FA7762-F342-2C42-9BD3-2E72F449704D}"/>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D8060C6F-56DB-7942-B148-CB0C6D5D61D5}"/>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ED1BBFEB-3E67-FD4F-807A-43BFE1BD67F4}"/>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5A2510BD-8190-1D47-B0B8-3BA6E7160610}"/>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270086344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folie Variante 01">
    <p:spTree>
      <p:nvGrpSpPr>
        <p:cNvPr id="1" name=""/>
        <p:cNvGrpSpPr/>
        <p:nvPr/>
      </p:nvGrpSpPr>
      <p:grpSpPr>
        <a:xfrm>
          <a:off x="0" y="0"/>
          <a:ext cx="0" cy="0"/>
          <a:chOff x="0" y="0"/>
          <a:chExt cx="0" cy="0"/>
        </a:xfrm>
      </p:grpSpPr>
      <p:pic>
        <p:nvPicPr>
          <p:cNvPr id="51" name="Grafik 50">
            <a:extLst>
              <a:ext uri="{FF2B5EF4-FFF2-40B4-BE49-F238E27FC236}">
                <a16:creationId xmlns:a16="http://schemas.microsoft.com/office/drawing/2014/main" id="{876245AA-47CC-454F-8D70-4AF314E8015C}"/>
              </a:ext>
            </a:extLst>
          </p:cNvPr>
          <p:cNvPicPr>
            <a:picLocks noChangeAspect="1"/>
          </p:cNvPicPr>
          <p:nvPr userDrawn="1"/>
        </p:nvPicPr>
        <p:blipFill>
          <a:blip r:embed="rId2"/>
          <a:stretch>
            <a:fillRect/>
          </a:stretch>
        </p:blipFill>
        <p:spPr>
          <a:xfrm>
            <a:off x="0" y="1654387"/>
            <a:ext cx="12192000" cy="4114588"/>
          </a:xfrm>
          <a:prstGeom prst="rect">
            <a:avLst/>
          </a:prstGeom>
        </p:spPr>
      </p:pic>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Titel 1">
            <a:extLst>
              <a:ext uri="{FF2B5EF4-FFF2-40B4-BE49-F238E27FC236}">
                <a16:creationId xmlns:a16="http://schemas.microsoft.com/office/drawing/2014/main" id="{B4DC9A74-9A58-6040-989B-7157C9434037}"/>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4" name="Textplatzhalter 15">
            <a:extLst>
              <a:ext uri="{FF2B5EF4-FFF2-40B4-BE49-F238E27FC236}">
                <a16:creationId xmlns:a16="http://schemas.microsoft.com/office/drawing/2014/main" id="{F8F8316E-E582-934A-BAA0-3FB020EC8BC7}"/>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5" name="Textplatzhalter 22">
            <a:extLst>
              <a:ext uri="{FF2B5EF4-FFF2-40B4-BE49-F238E27FC236}">
                <a16:creationId xmlns:a16="http://schemas.microsoft.com/office/drawing/2014/main" id="{1DBC66D2-3E1D-474C-B73F-E6E58D0DE1F4}"/>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6" name="Rechteck 15">
            <a:extLst>
              <a:ext uri="{FF2B5EF4-FFF2-40B4-BE49-F238E27FC236}">
                <a16:creationId xmlns:a16="http://schemas.microsoft.com/office/drawing/2014/main" id="{BBD9E304-4BF1-4846-9F94-976E38EFF647}"/>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68D0C2E3-CF31-5248-93F1-1D3F2FFCD8ED}"/>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FC90FDFE-2A79-1A4E-86D5-BDB2C9470DC3}"/>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92301FB7-9EE7-434F-ADEA-214EA98FBA3D}"/>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145492340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elfolie Variante 02 Kommunikatio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91441AE-FE67-604E-941F-9A4CBD1224A6}"/>
              </a:ext>
            </a:extLst>
          </p:cNvPr>
          <p:cNvPicPr>
            <a:picLocks noChangeAspect="1"/>
          </p:cNvPicPr>
          <p:nvPr userDrawn="1"/>
        </p:nvPicPr>
        <p:blipFill>
          <a:blip r:embed="rId2"/>
          <a:stretch>
            <a:fillRect/>
          </a:stretch>
        </p:blipFill>
        <p:spPr>
          <a:xfrm>
            <a:off x="0" y="1653096"/>
            <a:ext cx="12192000" cy="4115879"/>
          </a:xfrm>
          <a:prstGeom prst="rect">
            <a:avLst/>
          </a:prstGeom>
        </p:spPr>
      </p:pic>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Titel 1">
            <a:extLst>
              <a:ext uri="{FF2B5EF4-FFF2-40B4-BE49-F238E27FC236}">
                <a16:creationId xmlns:a16="http://schemas.microsoft.com/office/drawing/2014/main" id="{33D1A84A-3A74-0049-B8B2-4FDE1E3681D1}"/>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4" name="Textplatzhalter 15">
            <a:extLst>
              <a:ext uri="{FF2B5EF4-FFF2-40B4-BE49-F238E27FC236}">
                <a16:creationId xmlns:a16="http://schemas.microsoft.com/office/drawing/2014/main" id="{7093588D-F929-F647-9CF9-F051E2F18509}"/>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5" name="Textplatzhalter 22">
            <a:extLst>
              <a:ext uri="{FF2B5EF4-FFF2-40B4-BE49-F238E27FC236}">
                <a16:creationId xmlns:a16="http://schemas.microsoft.com/office/drawing/2014/main" id="{1499207F-A36E-924D-B0FE-6ED3E0E0694F}"/>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6" name="Rechteck 15">
            <a:extLst>
              <a:ext uri="{FF2B5EF4-FFF2-40B4-BE49-F238E27FC236}">
                <a16:creationId xmlns:a16="http://schemas.microsoft.com/office/drawing/2014/main" id="{A4767EDA-7041-A447-8CB1-F8A8DB28126E}"/>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2AE028D9-B78C-314C-885B-8D9556EBB619}"/>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6E96DD6C-525B-1A4E-9909-F676FEABE105}"/>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1F120CAA-B384-0F4C-AB0B-F4867B500789}"/>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2524468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elfolie Variante 01 Struktu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EE32FFC-2EE3-8D40-80AD-1FC61FD4320C}"/>
              </a:ext>
            </a:extLst>
          </p:cNvPr>
          <p:cNvPicPr>
            <a:picLocks noChangeAspect="1"/>
          </p:cNvPicPr>
          <p:nvPr userDrawn="1"/>
        </p:nvPicPr>
        <p:blipFill>
          <a:blip r:embed="rId2"/>
          <a:stretch>
            <a:fillRect/>
          </a:stretch>
        </p:blipFill>
        <p:spPr>
          <a:xfrm>
            <a:off x="0" y="1653940"/>
            <a:ext cx="12192000" cy="4115035"/>
          </a:xfrm>
          <a:prstGeom prst="rect">
            <a:avLst/>
          </a:prstGeom>
        </p:spPr>
      </p:pic>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Titel 1">
            <a:extLst>
              <a:ext uri="{FF2B5EF4-FFF2-40B4-BE49-F238E27FC236}">
                <a16:creationId xmlns:a16="http://schemas.microsoft.com/office/drawing/2014/main" id="{088F92C1-ED7A-B044-B855-9C85D8296874}"/>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4" name="Textplatzhalter 15">
            <a:extLst>
              <a:ext uri="{FF2B5EF4-FFF2-40B4-BE49-F238E27FC236}">
                <a16:creationId xmlns:a16="http://schemas.microsoft.com/office/drawing/2014/main" id="{F070CD44-E214-C04B-B59B-A9E5F94FA4C6}"/>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5" name="Textplatzhalter 22">
            <a:extLst>
              <a:ext uri="{FF2B5EF4-FFF2-40B4-BE49-F238E27FC236}">
                <a16:creationId xmlns:a16="http://schemas.microsoft.com/office/drawing/2014/main" id="{DFA84BFB-3C40-494D-865D-74231817ADEA}"/>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6" name="Rechteck 15">
            <a:extLst>
              <a:ext uri="{FF2B5EF4-FFF2-40B4-BE49-F238E27FC236}">
                <a16:creationId xmlns:a16="http://schemas.microsoft.com/office/drawing/2014/main" id="{BD4558E2-3E0F-7B4D-986D-4BBBE694644F}"/>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8A20CCB3-6D05-A64A-98D9-A3F9F0BD8B3E}"/>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CC27E568-4EB2-0B4D-8F31-26EA4D263C0D}"/>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866475FB-9447-A34D-9F89-0FF39471639A}"/>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349724183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elfolie Variante 01 Solar">
    <p:spTree>
      <p:nvGrpSpPr>
        <p:cNvPr id="1" name=""/>
        <p:cNvGrpSpPr/>
        <p:nvPr/>
      </p:nvGrpSpPr>
      <p:grpSpPr>
        <a:xfrm>
          <a:off x="0" y="0"/>
          <a:ext cx="0" cy="0"/>
          <a:chOff x="0" y="0"/>
          <a:chExt cx="0" cy="0"/>
        </a:xfrm>
      </p:grpSpPr>
      <p:pic>
        <p:nvPicPr>
          <p:cNvPr id="6" name="Grafik 5" descr="Ein Bild, das Licht enthält.&#10;&#10;Automatisch generierte Beschreibung">
            <a:extLst>
              <a:ext uri="{FF2B5EF4-FFF2-40B4-BE49-F238E27FC236}">
                <a16:creationId xmlns:a16="http://schemas.microsoft.com/office/drawing/2014/main" id="{94EB1320-19FF-3D41-AE84-0C3E9E22E4E8}"/>
              </a:ext>
            </a:extLst>
          </p:cNvPr>
          <p:cNvPicPr>
            <a:picLocks noChangeAspect="1"/>
          </p:cNvPicPr>
          <p:nvPr userDrawn="1"/>
        </p:nvPicPr>
        <p:blipFill>
          <a:blip r:embed="rId2"/>
          <a:stretch>
            <a:fillRect/>
          </a:stretch>
        </p:blipFill>
        <p:spPr>
          <a:xfrm>
            <a:off x="0" y="1653096"/>
            <a:ext cx="12192000" cy="4115879"/>
          </a:xfrm>
          <a:prstGeom prst="rect">
            <a:avLst/>
          </a:prstGeom>
        </p:spPr>
      </p:pic>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Titel 1">
            <a:extLst>
              <a:ext uri="{FF2B5EF4-FFF2-40B4-BE49-F238E27FC236}">
                <a16:creationId xmlns:a16="http://schemas.microsoft.com/office/drawing/2014/main" id="{2D01C216-A861-B34B-BE30-B2B6F4F607D7}"/>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4" name="Textplatzhalter 15">
            <a:extLst>
              <a:ext uri="{FF2B5EF4-FFF2-40B4-BE49-F238E27FC236}">
                <a16:creationId xmlns:a16="http://schemas.microsoft.com/office/drawing/2014/main" id="{46565DCF-6250-AD45-8AC9-A3DF93267DE8}"/>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5" name="Textplatzhalter 22">
            <a:extLst>
              <a:ext uri="{FF2B5EF4-FFF2-40B4-BE49-F238E27FC236}">
                <a16:creationId xmlns:a16="http://schemas.microsoft.com/office/drawing/2014/main" id="{A5A0C93D-3CAA-EC40-8EA9-F4A2B11AD236}"/>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6" name="Rechteck 15">
            <a:extLst>
              <a:ext uri="{FF2B5EF4-FFF2-40B4-BE49-F238E27FC236}">
                <a16:creationId xmlns:a16="http://schemas.microsoft.com/office/drawing/2014/main" id="{6B4F5C9C-65A2-C54F-A5A0-6E0CE99ED8BF}"/>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0C9F5DD4-9193-D541-877D-D32AFFC24805}"/>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816E4B05-3FB2-7A4D-B3C1-A33BF9B75CAE}"/>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64C01044-2ED8-5A4A-A588-8D8CB511DD7E}"/>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43185169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elfolie Variante 01 BESSY">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FB4AF119-5F77-D642-9D24-84E7BE44D685}"/>
              </a:ext>
            </a:extLst>
          </p:cNvPr>
          <p:cNvPicPr>
            <a:picLocks noChangeAspect="1"/>
          </p:cNvPicPr>
          <p:nvPr userDrawn="1"/>
        </p:nvPicPr>
        <p:blipFill>
          <a:blip r:embed="rId2"/>
          <a:stretch>
            <a:fillRect/>
          </a:stretch>
        </p:blipFill>
        <p:spPr>
          <a:xfrm>
            <a:off x="0" y="1672167"/>
            <a:ext cx="12192000" cy="4096808"/>
          </a:xfrm>
          <a:prstGeom prst="rect">
            <a:avLst/>
          </a:prstGeom>
        </p:spPr>
      </p:pic>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Titel 1">
            <a:extLst>
              <a:ext uri="{FF2B5EF4-FFF2-40B4-BE49-F238E27FC236}">
                <a16:creationId xmlns:a16="http://schemas.microsoft.com/office/drawing/2014/main" id="{0954DE49-7371-4D4F-B552-07D668AA0631}"/>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4" name="Textplatzhalter 15">
            <a:extLst>
              <a:ext uri="{FF2B5EF4-FFF2-40B4-BE49-F238E27FC236}">
                <a16:creationId xmlns:a16="http://schemas.microsoft.com/office/drawing/2014/main" id="{39251EA5-8489-704C-8235-BF6782A14270}"/>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5" name="Textplatzhalter 22">
            <a:extLst>
              <a:ext uri="{FF2B5EF4-FFF2-40B4-BE49-F238E27FC236}">
                <a16:creationId xmlns:a16="http://schemas.microsoft.com/office/drawing/2014/main" id="{00EDDBB1-3774-E147-A2FE-BF389DE0AFB8}"/>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6" name="Rechteck 15">
            <a:extLst>
              <a:ext uri="{FF2B5EF4-FFF2-40B4-BE49-F238E27FC236}">
                <a16:creationId xmlns:a16="http://schemas.microsoft.com/office/drawing/2014/main" id="{BAD56469-2121-D849-82C5-DBA0F8883348}"/>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4353D75A-64F7-E341-A0FE-509FC6236A44}"/>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96FEC29B-EA12-7C48-A818-A717D44AA722}"/>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6EEF0E7D-EAC1-4F4D-86CE-8D1744D868AB}"/>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194202733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tandardfolie mit Bild und Herrvorhebung">
    <p:spTree>
      <p:nvGrpSpPr>
        <p:cNvPr id="1" name=""/>
        <p:cNvGrpSpPr/>
        <p:nvPr/>
      </p:nvGrpSpPr>
      <p:grpSpPr>
        <a:xfrm>
          <a:off x="0" y="0"/>
          <a:ext cx="0" cy="0"/>
          <a:chOff x="0" y="0"/>
          <a:chExt cx="0" cy="0"/>
        </a:xfrm>
      </p:grpSpPr>
      <p:sp>
        <p:nvSpPr>
          <p:cNvPr id="9" name="Textplatzhalter 7">
            <a:extLst>
              <a:ext uri="{FF2B5EF4-FFF2-40B4-BE49-F238E27FC236}">
                <a16:creationId xmlns:a16="http://schemas.microsoft.com/office/drawing/2014/main" id="{0EC40868-FCD5-CE4C-B669-67310C7F379F}"/>
              </a:ext>
            </a:extLst>
          </p:cNvPr>
          <p:cNvSpPr>
            <a:spLocks noGrp="1"/>
          </p:cNvSpPr>
          <p:nvPr>
            <p:ph type="body" sz="quarter" idx="15"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latin typeface="Arial" panose="020B0604020202020204" pitchFamily="34" charset="0"/>
                <a:cs typeface="Arial" panose="020B0604020202020204" pitchFamily="34" charset="0"/>
              </a:defRPr>
            </a:lvl1pPr>
          </a:lstStyle>
          <a:p>
            <a:pPr lvl="0"/>
            <a:r>
              <a:rPr lang="en-US" noProof="0" dirty="0"/>
              <a:t>Short headline</a:t>
            </a:r>
          </a:p>
        </p:txBody>
      </p:sp>
      <p:sp>
        <p:nvSpPr>
          <p:cNvPr id="11" name="Rechteck 10">
            <a:extLst>
              <a:ext uri="{FF2B5EF4-FFF2-40B4-BE49-F238E27FC236}">
                <a16:creationId xmlns:a16="http://schemas.microsoft.com/office/drawing/2014/main" id="{16A5265E-3CC6-A04A-B1CC-40476DC6B738}"/>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Arial" panose="020B0604020202020204" pitchFamily="34" charset="0"/>
              <a:cs typeface="Arial" panose="020B0604020202020204" pitchFamily="34" charset="0"/>
            </a:endParaRPr>
          </a:p>
        </p:txBody>
      </p:sp>
      <p:sp>
        <p:nvSpPr>
          <p:cNvPr id="13" name="Rechteck 12">
            <a:extLst>
              <a:ext uri="{FF2B5EF4-FFF2-40B4-BE49-F238E27FC236}">
                <a16:creationId xmlns:a16="http://schemas.microsoft.com/office/drawing/2014/main" id="{C4BE76F8-64BC-F840-B7AD-6F40956F78F3}"/>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Arial" panose="020B0604020202020204" pitchFamily="34" charset="0"/>
              <a:cs typeface="Arial" panose="020B0604020202020204" pitchFamily="34" charset="0"/>
            </a:endParaRPr>
          </a:p>
        </p:txBody>
      </p:sp>
      <p:sp>
        <p:nvSpPr>
          <p:cNvPr id="14" name="Rechteck 13">
            <a:extLst>
              <a:ext uri="{FF2B5EF4-FFF2-40B4-BE49-F238E27FC236}">
                <a16:creationId xmlns:a16="http://schemas.microsoft.com/office/drawing/2014/main" id="{1C46DC99-ACC9-3E41-AE07-30C42F1A20EB}"/>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Arial" panose="020B0604020202020204" pitchFamily="34" charset="0"/>
              <a:cs typeface="Arial" panose="020B0604020202020204" pitchFamily="34" charset="0"/>
            </a:endParaRPr>
          </a:p>
        </p:txBody>
      </p:sp>
      <p:sp>
        <p:nvSpPr>
          <p:cNvPr id="18" name="Foliennummernplatzhalter 11">
            <a:extLst>
              <a:ext uri="{FF2B5EF4-FFF2-40B4-BE49-F238E27FC236}">
                <a16:creationId xmlns:a16="http://schemas.microsoft.com/office/drawing/2014/main" id="{8409F07A-62E3-4944-A413-C83F68830F06}"/>
              </a:ext>
            </a:extLst>
          </p:cNvPr>
          <p:cNvSpPr txBox="1">
            <a:spLocks/>
          </p:cNvSpPr>
          <p:nvPr userDrawn="1"/>
        </p:nvSpPr>
        <p:spPr>
          <a:xfrm>
            <a:off x="4732778" y="6333057"/>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noProof="0" dirty="0">
              <a:latin typeface="Arial" panose="020B0604020202020204" pitchFamily="34" charset="0"/>
              <a:cs typeface="Arial" panose="020B0604020202020204" pitchFamily="34" charset="0"/>
            </a:endParaRPr>
          </a:p>
        </p:txBody>
      </p:sp>
      <p:sp>
        <p:nvSpPr>
          <p:cNvPr id="23" name="Fußzeilenplatzhalter 4">
            <a:extLst>
              <a:ext uri="{FF2B5EF4-FFF2-40B4-BE49-F238E27FC236}">
                <a16:creationId xmlns:a16="http://schemas.microsoft.com/office/drawing/2014/main" id="{B1284AA7-B9BC-4045-B9CD-53913A012581}"/>
              </a:ext>
            </a:extLst>
          </p:cNvPr>
          <p:cNvSpPr>
            <a:spLocks noGrp="1"/>
          </p:cNvSpPr>
          <p:nvPr>
            <p:ph type="ftr" sz="quarter" idx="17"/>
          </p:nvPr>
        </p:nvSpPr>
        <p:spPr>
          <a:xfrm>
            <a:off x="577849" y="6356062"/>
            <a:ext cx="4114800" cy="365125"/>
          </a:xfrm>
          <a:prstGeom prst="rect">
            <a:avLst/>
          </a:prstGeom>
        </p:spPr>
        <p:txBody>
          <a:bodyPr anchor="ctr"/>
          <a:lstStyle>
            <a:lvl1pPr algn="l">
              <a:defRPr lang="de-DE" sz="1200" b="0" i="0" kern="1200" cap="none" baseline="0" smtClean="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Scientific Evaluation | 15.05.2025 | Sebastian Keckert</a:t>
            </a:r>
            <a:endParaRPr lang="en-US" dirty="0"/>
          </a:p>
        </p:txBody>
      </p:sp>
      <p:sp>
        <p:nvSpPr>
          <p:cNvPr id="24" name="Foliennummernplatzhalter 11">
            <a:extLst>
              <a:ext uri="{FF2B5EF4-FFF2-40B4-BE49-F238E27FC236}">
                <a16:creationId xmlns:a16="http://schemas.microsoft.com/office/drawing/2014/main" id="{8F64809D-29FC-4A3E-942D-53AA1789AC07}"/>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en-US" noProof="0" smtClean="0">
                <a:latin typeface="Arial" panose="020B0604020202020204" pitchFamily="34" charset="0"/>
                <a:cs typeface="Arial" panose="020B0604020202020204" pitchFamily="34" charset="0"/>
              </a:rPr>
              <a:pPr algn="ctr"/>
              <a:t>‹Nr.›</a:t>
            </a:fld>
            <a:endParaRPr lang="en-US" noProof="0" dirty="0">
              <a:latin typeface="Arial" panose="020B0604020202020204" pitchFamily="34" charset="0"/>
              <a:cs typeface="Arial" panose="020B0604020202020204" pitchFamily="34" charset="0"/>
            </a:endParaRPr>
          </a:p>
        </p:txBody>
      </p:sp>
      <p:pic>
        <p:nvPicPr>
          <p:cNvPr id="25" name="Grafik 24">
            <a:extLst>
              <a:ext uri="{FF2B5EF4-FFF2-40B4-BE49-F238E27FC236}">
                <a16:creationId xmlns:a16="http://schemas.microsoft.com/office/drawing/2014/main" id="{2C89A1C5-45CC-4A6E-985C-4D9AF6A60F27}"/>
              </a:ext>
            </a:extLst>
          </p:cNvPr>
          <p:cNvPicPr>
            <a:picLocks noChangeAspect="1"/>
          </p:cNvPicPr>
          <p:nvPr userDrawn="1"/>
        </p:nvPicPr>
        <p:blipFill rotWithShape="1">
          <a:blip r:embed="rId2"/>
          <a:srcRect t="16098" b="9201"/>
          <a:stretch/>
        </p:blipFill>
        <p:spPr>
          <a:xfrm>
            <a:off x="10659445" y="180336"/>
            <a:ext cx="1398661" cy="365126"/>
          </a:xfrm>
          <a:prstGeom prst="rect">
            <a:avLst/>
          </a:prstGeom>
        </p:spPr>
      </p:pic>
      <p:pic>
        <p:nvPicPr>
          <p:cNvPr id="5" name="Grafik 4">
            <a:extLst>
              <a:ext uri="{FF2B5EF4-FFF2-40B4-BE49-F238E27FC236}">
                <a16:creationId xmlns:a16="http://schemas.microsoft.com/office/drawing/2014/main" id="{B483E923-19F9-3C0A-90CC-084E5C9B451B}"/>
              </a:ext>
            </a:extLst>
          </p:cNvPr>
          <p:cNvPicPr>
            <a:picLocks noChangeAspect="1"/>
          </p:cNvPicPr>
          <p:nvPr userDrawn="1"/>
        </p:nvPicPr>
        <p:blipFill>
          <a:blip r:embed="rId3"/>
          <a:stretch>
            <a:fillRect/>
          </a:stretch>
        </p:blipFill>
        <p:spPr>
          <a:xfrm>
            <a:off x="11527106" y="6268624"/>
            <a:ext cx="531000" cy="540000"/>
          </a:xfrm>
          <a:prstGeom prst="rect">
            <a:avLst/>
          </a:prstGeom>
        </p:spPr>
      </p:pic>
      <p:sp>
        <p:nvSpPr>
          <p:cNvPr id="7" name="Textplatzhalter 2">
            <a:extLst>
              <a:ext uri="{FF2B5EF4-FFF2-40B4-BE49-F238E27FC236}">
                <a16:creationId xmlns:a16="http://schemas.microsoft.com/office/drawing/2014/main" id="{66289F5D-F852-9467-72D3-EAD9A960EF38}"/>
              </a:ext>
            </a:extLst>
          </p:cNvPr>
          <p:cNvSpPr>
            <a:spLocks noGrp="1"/>
          </p:cNvSpPr>
          <p:nvPr>
            <p:ph type="body" idx="18" hasCustomPrompt="1"/>
          </p:nvPr>
        </p:nvSpPr>
        <p:spPr>
          <a:xfrm>
            <a:off x="577849" y="1353786"/>
            <a:ext cx="11036300" cy="4752000"/>
          </a:xfrm>
        </p:spPr>
        <p:txBody>
          <a:bodyPr lIns="0" tIns="0" rIns="0" bIns="0">
            <a:noAutofit/>
          </a:bodyPr>
          <a:lstStyle>
            <a:lvl1pPr marL="0" indent="0">
              <a:lnSpc>
                <a:spcPts val="2500"/>
              </a:lnSpc>
              <a:buFont typeface="Arial" panose="020B0604020202020204" pitchFamily="34" charse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Insert Text</a:t>
            </a:r>
          </a:p>
        </p:txBody>
      </p:sp>
      <p:sp>
        <p:nvSpPr>
          <p:cNvPr id="12" name="Titel 1">
            <a:extLst>
              <a:ext uri="{FF2B5EF4-FFF2-40B4-BE49-F238E27FC236}">
                <a16:creationId xmlns:a16="http://schemas.microsoft.com/office/drawing/2014/main" id="{6DC94A46-8019-6FAC-B6E7-019203B35D00}"/>
              </a:ext>
            </a:extLst>
          </p:cNvPr>
          <p:cNvSpPr>
            <a:spLocks noGrp="1"/>
          </p:cNvSpPr>
          <p:nvPr>
            <p:ph type="title" hasCustomPrompt="1"/>
          </p:nvPr>
        </p:nvSpPr>
        <p:spPr>
          <a:xfrm>
            <a:off x="577849" y="658491"/>
            <a:ext cx="11036299" cy="446087"/>
          </a:xfrm>
        </p:spPr>
        <p:txBody>
          <a:bodyPr anchor="b">
            <a:noAutofit/>
          </a:bodyPr>
          <a:lstStyle>
            <a:lvl1pPr>
              <a:defRPr sz="2400" cap="none" baseline="0">
                <a:solidFill>
                  <a:schemeClr val="tx2"/>
                </a:solidFill>
                <a:latin typeface="Arial" panose="020B0604020202020204" pitchFamily="34" charset="0"/>
                <a:cs typeface="Arial" panose="020B0604020202020204" pitchFamily="34" charset="0"/>
              </a:defRPr>
            </a:lvl1pPr>
          </a:lstStyle>
          <a:p>
            <a:r>
              <a:rPr lang="en-US" noProof="0" dirty="0"/>
              <a:t>Headline 1.1. Minuscule blue 24 PT</a:t>
            </a:r>
          </a:p>
        </p:txBody>
      </p:sp>
    </p:spTree>
    <p:extLst>
      <p:ext uri="{BB962C8B-B14F-4D97-AF65-F5344CB8AC3E}">
        <p14:creationId xmlns:p14="http://schemas.microsoft.com/office/powerpoint/2010/main" val="1831307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7F07-5018-B520-783B-FE0457BCD9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EBC53577-5D47-3462-F508-230E0253F3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Tree>
    <p:extLst>
      <p:ext uri="{BB962C8B-B14F-4D97-AF65-F5344CB8AC3E}">
        <p14:creationId xmlns:p14="http://schemas.microsoft.com/office/powerpoint/2010/main" val="947390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Var02">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96CCC77F-9184-834F-94BB-65A77A303564}"/>
              </a:ext>
            </a:extLst>
          </p:cNvPr>
          <p:cNvSpPr/>
          <p:nvPr userDrawn="1"/>
        </p:nvSpPr>
        <p:spPr>
          <a:xfrm>
            <a:off x="0" y="1615931"/>
            <a:ext cx="12192000" cy="41530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2"/>
              </a:solidFill>
            </a:endParaRPr>
          </a:p>
        </p:txBody>
      </p:sp>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23" name="Textplatzhalter 22">
            <a:extLst>
              <a:ext uri="{FF2B5EF4-FFF2-40B4-BE49-F238E27FC236}">
                <a16:creationId xmlns:a16="http://schemas.microsoft.com/office/drawing/2014/main" id="{4019FB14-7253-3C45-B457-58627D062E42}"/>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2" name="Rechteck 11">
            <a:extLst>
              <a:ext uri="{FF2B5EF4-FFF2-40B4-BE49-F238E27FC236}">
                <a16:creationId xmlns:a16="http://schemas.microsoft.com/office/drawing/2014/main" id="{8CD8B890-6558-464D-910F-C155A0C8B31A}"/>
              </a:ext>
            </a:extLst>
          </p:cNvPr>
          <p:cNvSpPr/>
          <p:nvPr userDrawn="1"/>
        </p:nvSpPr>
        <p:spPr>
          <a:xfrm>
            <a:off x="578369"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0179FF9D-CAB4-A34F-8F9E-C225142A800B}"/>
              </a:ext>
            </a:extLst>
          </p:cNvPr>
          <p:cNvSpPr/>
          <p:nvPr userDrawn="1"/>
        </p:nvSpPr>
        <p:spPr>
          <a:xfrm>
            <a:off x="1010369"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B72B70AD-1A85-924B-9CEA-8E9274046E3F}"/>
              </a:ext>
            </a:extLst>
          </p:cNvPr>
          <p:cNvSpPr/>
          <p:nvPr userDrawn="1"/>
        </p:nvSpPr>
        <p:spPr>
          <a:xfrm>
            <a:off x="1442069"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EA48C1D8-199C-7640-B8B4-2F5B8128EEFD}"/>
              </a:ext>
            </a:extLst>
          </p:cNvPr>
          <p:cNvPicPr>
            <a:picLocks noChangeAspect="1"/>
          </p:cNvPicPr>
          <p:nvPr userDrawn="1"/>
        </p:nvPicPr>
        <p:blipFill>
          <a:blip r:embed="rId2"/>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144287405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instieg Them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9FA98-C856-E044-BFF5-2A740457DB36}"/>
              </a:ext>
            </a:extLst>
          </p:cNvPr>
          <p:cNvSpPr>
            <a:spLocks noGrp="1"/>
          </p:cNvSpPr>
          <p:nvPr>
            <p:ph type="title" hasCustomPrompt="1"/>
          </p:nvPr>
        </p:nvSpPr>
        <p:spPr>
          <a:xfrm>
            <a:off x="577850" y="836613"/>
            <a:ext cx="11036300" cy="1476375"/>
          </a:xfrm>
        </p:spPr>
        <p:txBody>
          <a:bodyPr/>
          <a:lstStyle>
            <a:lvl1pPr algn="ctr">
              <a:defRPr cap="none" baseline="0">
                <a:solidFill>
                  <a:schemeClr val="accent2">
                    <a:alpha val="69875"/>
                  </a:schemeClr>
                </a:solidFill>
              </a:defRPr>
            </a:lvl1pPr>
          </a:lstStyle>
          <a:p>
            <a:r>
              <a:rPr lang="de-DE" dirty="0"/>
              <a:t>Headline 02 Kapitelüberschrift</a:t>
            </a:r>
          </a:p>
        </p:txBody>
      </p:sp>
      <p:sp>
        <p:nvSpPr>
          <p:cNvPr id="3" name="Inhaltsplatzhalter 2">
            <a:extLst>
              <a:ext uri="{FF2B5EF4-FFF2-40B4-BE49-F238E27FC236}">
                <a16:creationId xmlns:a16="http://schemas.microsoft.com/office/drawing/2014/main" id="{D2A781B0-9769-D341-B617-179DA74B86D9}"/>
              </a:ext>
            </a:extLst>
          </p:cNvPr>
          <p:cNvSpPr>
            <a:spLocks noGrp="1"/>
          </p:cNvSpPr>
          <p:nvPr>
            <p:ph idx="1"/>
          </p:nvPr>
        </p:nvSpPr>
        <p:spPr>
          <a:xfrm>
            <a:off x="577850" y="2692399"/>
            <a:ext cx="11036300" cy="3484563"/>
          </a:xfrm>
        </p:spPr>
        <p:txBody>
          <a:bodyPr lIns="0" tIns="0" rIns="0" bIns="0"/>
          <a:lstStyle>
            <a:lvl1pPr marL="0" indent="0" algn="ctr">
              <a:buFontTx/>
              <a:buNone/>
              <a:defRPr sz="2400"/>
            </a:lvl1pPr>
            <a:lvl2pPr marL="457200" indent="0" algn="ctr">
              <a:buFontTx/>
              <a:buNone/>
              <a:defRPr b="1" i="0">
                <a:solidFill>
                  <a:schemeClr val="accent3"/>
                </a:solidFill>
                <a:latin typeface="Source Sans Pro" panose="020B0503030403020204" pitchFamily="34" charset="77"/>
              </a:defRPr>
            </a:lvl2pPr>
            <a:lvl3pPr marL="914400" indent="0" algn="ctr">
              <a:buFontTx/>
              <a:buNone/>
              <a:defRPr/>
            </a:lvl3pPr>
            <a:lvl4pPr marL="1371600" indent="0" algn="ctr">
              <a:buFontTx/>
              <a:buNone/>
              <a:defRPr/>
            </a:lvl4pPr>
            <a:lvl5pPr marL="1828800" indent="0" algn="ctr">
              <a:buFontTx/>
              <a:buNone/>
              <a:defRPr/>
            </a:lvl5pPr>
          </a:lstStyle>
          <a:p>
            <a:pPr lvl="0"/>
            <a:r>
              <a:rPr lang="de-DE"/>
              <a:t>Mastertextformat bearbeiten</a:t>
            </a:r>
          </a:p>
          <a:p>
            <a:pPr lvl="1"/>
            <a:r>
              <a:rPr lang="de-DE"/>
              <a:t>Zweite Ebene</a:t>
            </a:r>
          </a:p>
        </p:txBody>
      </p:sp>
      <p:sp>
        <p:nvSpPr>
          <p:cNvPr id="8" name="Textplatzhalter 7">
            <a:extLst>
              <a:ext uri="{FF2B5EF4-FFF2-40B4-BE49-F238E27FC236}">
                <a16:creationId xmlns:a16="http://schemas.microsoft.com/office/drawing/2014/main" id="{7E2AD197-4354-804D-A1E7-59F2E7372BC5}"/>
              </a:ext>
            </a:extLst>
          </p:cNvPr>
          <p:cNvSpPr>
            <a:spLocks noGrp="1"/>
          </p:cNvSpPr>
          <p:nvPr>
            <p:ph type="body" sz="quarter" idx="13"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9" name="Rechteck 8">
            <a:extLst>
              <a:ext uri="{FF2B5EF4-FFF2-40B4-BE49-F238E27FC236}">
                <a16:creationId xmlns:a16="http://schemas.microsoft.com/office/drawing/2014/main" id="{E646730D-D583-C94D-B95A-27110E684F13}"/>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55EBD504-B8B4-9347-9CED-32AA328E963C}"/>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7974DF12-08C6-654E-9569-4C87E78C33CF}"/>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ußzeilenplatzhalter 4">
            <a:extLst>
              <a:ext uri="{FF2B5EF4-FFF2-40B4-BE49-F238E27FC236}">
                <a16:creationId xmlns:a16="http://schemas.microsoft.com/office/drawing/2014/main" id="{C5C95805-47DF-4816-9487-E0414A7EF4AC}"/>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Titel Vorname Nachname</a:t>
            </a:r>
          </a:p>
        </p:txBody>
      </p:sp>
      <p:sp>
        <p:nvSpPr>
          <p:cNvPr id="14" name="Foliennummernplatzhalter 11">
            <a:extLst>
              <a:ext uri="{FF2B5EF4-FFF2-40B4-BE49-F238E27FC236}">
                <a16:creationId xmlns:a16="http://schemas.microsoft.com/office/drawing/2014/main" id="{8F191EEA-28FA-46AA-B777-ADFCA32B3D42}"/>
              </a:ext>
            </a:extLst>
          </p:cNvPr>
          <p:cNvSpPr txBox="1">
            <a:spLocks/>
          </p:cNvSpPr>
          <p:nvPr userDrawn="1"/>
        </p:nvSpPr>
        <p:spPr>
          <a:xfrm>
            <a:off x="1105200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‹Nr.›</a:t>
            </a:fld>
            <a:endParaRPr lang="de-DE" dirty="0"/>
          </a:p>
        </p:txBody>
      </p:sp>
      <p:pic>
        <p:nvPicPr>
          <p:cNvPr id="15" name="Grafik 14">
            <a:extLst>
              <a:ext uri="{FF2B5EF4-FFF2-40B4-BE49-F238E27FC236}">
                <a16:creationId xmlns:a16="http://schemas.microsoft.com/office/drawing/2014/main" id="{B2687BE2-EE01-4255-AD87-2AE7940BDA52}"/>
              </a:ext>
            </a:extLst>
          </p:cNvPr>
          <p:cNvPicPr>
            <a:picLocks noChangeAspect="1"/>
          </p:cNvPicPr>
          <p:nvPr userDrawn="1"/>
        </p:nvPicPr>
        <p:blipFill rotWithShape="1">
          <a:blip r:embed="rId2"/>
          <a:srcRect t="16098" b="9201"/>
          <a:stretch/>
        </p:blipFill>
        <p:spPr>
          <a:xfrm>
            <a:off x="10382354" y="216000"/>
            <a:ext cx="1398661" cy="365126"/>
          </a:xfrm>
          <a:prstGeom prst="rect">
            <a:avLst/>
          </a:prstGeom>
        </p:spPr>
      </p:pic>
    </p:spTree>
    <p:extLst>
      <p:ext uri="{BB962C8B-B14F-4D97-AF65-F5344CB8AC3E}">
        <p14:creationId xmlns:p14="http://schemas.microsoft.com/office/powerpoint/2010/main" val="1461669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folie mit Bild und Herrvorheb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C42AE-97C8-B14D-B96E-C0E491150703}"/>
              </a:ext>
            </a:extLst>
          </p:cNvPr>
          <p:cNvSpPr>
            <a:spLocks noGrp="1"/>
          </p:cNvSpPr>
          <p:nvPr>
            <p:ph type="title" hasCustomPrompt="1"/>
          </p:nvPr>
        </p:nvSpPr>
        <p:spPr>
          <a:xfrm>
            <a:off x="577850" y="836613"/>
            <a:ext cx="5518150" cy="446087"/>
          </a:xfrm>
        </p:spPr>
        <p:txBody>
          <a:bodyPr anchor="b">
            <a:noAutofit/>
          </a:bodyPr>
          <a:lstStyle>
            <a:lvl1pPr>
              <a:defRPr sz="2400">
                <a:solidFill>
                  <a:schemeClr val="tx2"/>
                </a:solidFill>
              </a:defRPr>
            </a:lvl1pPr>
          </a:lstStyle>
          <a:p>
            <a:r>
              <a:rPr lang="de-DE" dirty="0"/>
              <a:t>Headline 1.1. blau 24 PT</a:t>
            </a:r>
          </a:p>
        </p:txBody>
      </p:sp>
      <p:sp>
        <p:nvSpPr>
          <p:cNvPr id="3" name="Textplatzhalter 2">
            <a:extLst>
              <a:ext uri="{FF2B5EF4-FFF2-40B4-BE49-F238E27FC236}">
                <a16:creationId xmlns:a16="http://schemas.microsoft.com/office/drawing/2014/main" id="{3101CC29-DC3E-4E4A-897B-EC9B6FECC346}"/>
              </a:ext>
            </a:extLst>
          </p:cNvPr>
          <p:cNvSpPr>
            <a:spLocks noGrp="1"/>
          </p:cNvSpPr>
          <p:nvPr>
            <p:ph type="body" idx="1"/>
          </p:nvPr>
        </p:nvSpPr>
        <p:spPr>
          <a:xfrm>
            <a:off x="577850" y="1489472"/>
            <a:ext cx="5518150" cy="1901031"/>
          </a:xfrm>
        </p:spPr>
        <p:txBody>
          <a:bodyPr lIns="0" tIns="0" rIns="0" bIns="0">
            <a:noAutofit/>
          </a:bodyPr>
          <a:lstStyle>
            <a:lvl1pPr marL="0" indent="0">
              <a:lnSpc>
                <a:spcPts val="25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8" name="Textplatzhalter 7">
            <a:extLst>
              <a:ext uri="{FF2B5EF4-FFF2-40B4-BE49-F238E27FC236}">
                <a16:creationId xmlns:a16="http://schemas.microsoft.com/office/drawing/2014/main" id="{147B437D-28A8-E744-8B2C-38B3F959A1F3}"/>
              </a:ext>
            </a:extLst>
          </p:cNvPr>
          <p:cNvSpPr>
            <a:spLocks noGrp="1"/>
          </p:cNvSpPr>
          <p:nvPr>
            <p:ph type="body" sz="quarter" idx="13"/>
          </p:nvPr>
        </p:nvSpPr>
        <p:spPr>
          <a:xfrm>
            <a:off x="577850" y="4616450"/>
            <a:ext cx="5518150" cy="828675"/>
          </a:xfrm>
        </p:spPr>
        <p:txBody>
          <a:bodyPr lIns="0" tIns="0" rIns="0" bIns="0"/>
          <a:lstStyle>
            <a:lvl1pPr marL="0" indent="0">
              <a:buFontTx/>
              <a:buNone/>
              <a:defRPr sz="2400" b="1" i="0">
                <a:solidFill>
                  <a:schemeClr val="accent3"/>
                </a:solidFill>
                <a:latin typeface="Source Sans Pro" panose="020B0503030403020204" pitchFamily="34" charset="77"/>
              </a:defRPr>
            </a:lvl1pPr>
            <a:lvl2pPr marL="457200" indent="0">
              <a:buNone/>
              <a:defRPr/>
            </a:lvl2pPr>
          </a:lstStyle>
          <a:p>
            <a:pPr lvl="0"/>
            <a:r>
              <a:rPr lang="de-DE"/>
              <a:t>Mastertextformat bearbeiten</a:t>
            </a:r>
          </a:p>
          <a:p>
            <a:pPr lvl="1"/>
            <a:r>
              <a:rPr lang="de-DE"/>
              <a:t>Zweite Ebene</a:t>
            </a:r>
          </a:p>
        </p:txBody>
      </p:sp>
      <p:sp>
        <p:nvSpPr>
          <p:cNvPr id="10" name="Bildplatzhalter 9">
            <a:extLst>
              <a:ext uri="{FF2B5EF4-FFF2-40B4-BE49-F238E27FC236}">
                <a16:creationId xmlns:a16="http://schemas.microsoft.com/office/drawing/2014/main" id="{D6AE1CAD-EEB0-414C-BAC5-0672F1BA05BC}"/>
              </a:ext>
            </a:extLst>
          </p:cNvPr>
          <p:cNvSpPr>
            <a:spLocks noGrp="1"/>
          </p:cNvSpPr>
          <p:nvPr>
            <p:ph type="pic" sz="quarter" idx="14"/>
          </p:nvPr>
        </p:nvSpPr>
        <p:spPr>
          <a:xfrm>
            <a:off x="6096000" y="836614"/>
            <a:ext cx="5518150" cy="5246686"/>
          </a:xfrm>
          <a:solidFill>
            <a:schemeClr val="bg1">
              <a:lumMod val="95000"/>
            </a:schemeClr>
          </a:solidFill>
        </p:spPr>
        <p:txBody>
          <a:bodyPr/>
          <a:lstStyle>
            <a:lvl1pPr marL="0" indent="0">
              <a:buFontTx/>
              <a:buNone/>
              <a:defRPr>
                <a:solidFill>
                  <a:schemeClr val="bg1">
                    <a:lumMod val="75000"/>
                  </a:schemeClr>
                </a:solidFill>
              </a:defRPr>
            </a:lvl1pPr>
          </a:lstStyle>
          <a:p>
            <a:r>
              <a:rPr lang="de-DE"/>
              <a:t>Bild durch Klicken auf Symbol hinzufügen</a:t>
            </a:r>
            <a:endParaRPr lang="de-DE" dirty="0"/>
          </a:p>
        </p:txBody>
      </p:sp>
      <p:sp>
        <p:nvSpPr>
          <p:cNvPr id="9" name="Textplatzhalter 7">
            <a:extLst>
              <a:ext uri="{FF2B5EF4-FFF2-40B4-BE49-F238E27FC236}">
                <a16:creationId xmlns:a16="http://schemas.microsoft.com/office/drawing/2014/main" id="{0EC40868-FCD5-CE4C-B669-67310C7F379F}"/>
              </a:ext>
            </a:extLst>
          </p:cNvPr>
          <p:cNvSpPr>
            <a:spLocks noGrp="1"/>
          </p:cNvSpPr>
          <p:nvPr>
            <p:ph type="body" sz="quarter" idx="15"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11" name="Rechteck 10">
            <a:extLst>
              <a:ext uri="{FF2B5EF4-FFF2-40B4-BE49-F238E27FC236}">
                <a16:creationId xmlns:a16="http://schemas.microsoft.com/office/drawing/2014/main" id="{16A5265E-3CC6-A04A-B1CC-40476DC6B738}"/>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C4BE76F8-64BC-F840-B7AD-6F40956F78F3}"/>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1C46DC99-ACC9-3E41-AE07-30C42F1A20EB}"/>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oliennummernplatzhalter 11">
            <a:extLst>
              <a:ext uri="{FF2B5EF4-FFF2-40B4-BE49-F238E27FC236}">
                <a16:creationId xmlns:a16="http://schemas.microsoft.com/office/drawing/2014/main" id="{8409F07A-62E3-4944-A413-C83F68830F06}"/>
              </a:ext>
            </a:extLst>
          </p:cNvPr>
          <p:cNvSpPr txBox="1">
            <a:spLocks/>
          </p:cNvSpPr>
          <p:nvPr userDrawn="1"/>
        </p:nvSpPr>
        <p:spPr>
          <a:xfrm>
            <a:off x="4732778" y="6333057"/>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e-DE" dirty="0"/>
          </a:p>
        </p:txBody>
      </p:sp>
      <p:sp>
        <p:nvSpPr>
          <p:cNvPr id="23" name="Fußzeilenplatzhalter 4">
            <a:extLst>
              <a:ext uri="{FF2B5EF4-FFF2-40B4-BE49-F238E27FC236}">
                <a16:creationId xmlns:a16="http://schemas.microsoft.com/office/drawing/2014/main" id="{B1284AA7-B9BC-4045-B9CD-53913A012581}"/>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Titel Vorname Nachname</a:t>
            </a:r>
          </a:p>
        </p:txBody>
      </p:sp>
      <p:sp>
        <p:nvSpPr>
          <p:cNvPr id="24" name="Foliennummernplatzhalter 11">
            <a:extLst>
              <a:ext uri="{FF2B5EF4-FFF2-40B4-BE49-F238E27FC236}">
                <a16:creationId xmlns:a16="http://schemas.microsoft.com/office/drawing/2014/main" id="{8F64809D-29FC-4A3E-942D-53AA1789AC07}"/>
              </a:ext>
            </a:extLst>
          </p:cNvPr>
          <p:cNvSpPr txBox="1">
            <a:spLocks/>
          </p:cNvSpPr>
          <p:nvPr userDrawn="1"/>
        </p:nvSpPr>
        <p:spPr>
          <a:xfrm>
            <a:off x="1105200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‹Nr.›</a:t>
            </a:fld>
            <a:endParaRPr lang="de-DE" dirty="0"/>
          </a:p>
        </p:txBody>
      </p:sp>
      <p:pic>
        <p:nvPicPr>
          <p:cNvPr id="25" name="Grafik 24">
            <a:extLst>
              <a:ext uri="{FF2B5EF4-FFF2-40B4-BE49-F238E27FC236}">
                <a16:creationId xmlns:a16="http://schemas.microsoft.com/office/drawing/2014/main" id="{2C89A1C5-45CC-4A6E-985C-4D9AF6A60F27}"/>
              </a:ext>
            </a:extLst>
          </p:cNvPr>
          <p:cNvPicPr>
            <a:picLocks noChangeAspect="1"/>
          </p:cNvPicPr>
          <p:nvPr userDrawn="1"/>
        </p:nvPicPr>
        <p:blipFill rotWithShape="1">
          <a:blip r:embed="rId2"/>
          <a:srcRect t="16098" b="9201"/>
          <a:stretch/>
        </p:blipFill>
        <p:spPr>
          <a:xfrm>
            <a:off x="10382354" y="216000"/>
            <a:ext cx="1398661" cy="365126"/>
          </a:xfrm>
          <a:prstGeom prst="rect">
            <a:avLst/>
          </a:prstGeom>
        </p:spPr>
      </p:pic>
      <p:sp>
        <p:nvSpPr>
          <p:cNvPr id="15" name="Fußzeilenplatzhalter 4">
            <a:extLst>
              <a:ext uri="{FF2B5EF4-FFF2-40B4-BE49-F238E27FC236}">
                <a16:creationId xmlns:a16="http://schemas.microsoft.com/office/drawing/2014/main" id="{6D0ADED4-F940-481F-8131-0AC619E1D204}"/>
              </a:ext>
            </a:extLst>
          </p:cNvPr>
          <p:cNvSpPr txBox="1">
            <a:spLocks/>
          </p:cNvSpPr>
          <p:nvPr userDrawn="1"/>
        </p:nvSpPr>
        <p:spPr>
          <a:xfrm>
            <a:off x="4038600" y="206375"/>
            <a:ext cx="4114800" cy="365125"/>
          </a:xfrm>
          <a:prstGeom prst="rect">
            <a:avLst/>
          </a:prstGeom>
        </p:spPr>
        <p:txBody>
          <a:bodyPr/>
          <a:lstStyle>
            <a:defPPr>
              <a:defRPr lang="de-DE"/>
            </a:defPPr>
            <a:lvl1pPr marL="0" algn="l"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dirty="0"/>
              <a:t>HZB: </a:t>
            </a:r>
            <a:r>
              <a:rPr lang="de-DE" sz="1200" b="0" i="0" kern="1200" cap="none" baseline="0" dirty="0">
                <a:solidFill>
                  <a:schemeClr val="tx2"/>
                </a:solidFill>
                <a:effectLst/>
                <a:latin typeface="Source Sans Pro" panose="020B0503030403020204" pitchFamily="34" charset="77"/>
                <a:ea typeface="Roboto" panose="02000000000000000000" pitchFamily="2" charset="0"/>
                <a:cs typeface="Roboto" panose="02000000000000000000" pitchFamily="2" charset="0"/>
              </a:rPr>
              <a:t>Nur für internen Gebrauch / </a:t>
            </a:r>
            <a:r>
              <a:rPr lang="de-DE" sz="1200" b="0" i="0" kern="1200" cap="none" baseline="0" dirty="0" err="1">
                <a:solidFill>
                  <a:schemeClr val="tx2"/>
                </a:solidFill>
                <a:effectLst/>
                <a:latin typeface="Source Sans Pro" panose="020B0503030403020204" pitchFamily="34" charset="77"/>
                <a:ea typeface="Roboto" panose="02000000000000000000" pitchFamily="2" charset="0"/>
                <a:cs typeface="Roboto" panose="02000000000000000000" pitchFamily="2" charset="0"/>
              </a:rPr>
              <a:t>For</a:t>
            </a:r>
            <a:r>
              <a:rPr lang="de-DE" sz="1200" b="0" i="0" kern="1200" cap="none" baseline="0" dirty="0">
                <a:solidFill>
                  <a:schemeClr val="tx2"/>
                </a:solidFill>
                <a:effectLst/>
                <a:latin typeface="Source Sans Pro" panose="020B0503030403020204" pitchFamily="34" charset="77"/>
                <a:ea typeface="Roboto" panose="02000000000000000000" pitchFamily="2" charset="0"/>
                <a:cs typeface="Roboto" panose="02000000000000000000" pitchFamily="2" charset="0"/>
              </a:rPr>
              <a:t> Internal </a:t>
            </a:r>
            <a:r>
              <a:rPr lang="de-DE" sz="1200" b="0" i="0" kern="1200" cap="none" baseline="0" dirty="0" err="1">
                <a:solidFill>
                  <a:schemeClr val="tx2"/>
                </a:solidFill>
                <a:effectLst/>
                <a:latin typeface="Source Sans Pro" panose="020B0503030403020204" pitchFamily="34" charset="77"/>
                <a:ea typeface="Roboto" panose="02000000000000000000" pitchFamily="2" charset="0"/>
                <a:cs typeface="Roboto" panose="02000000000000000000" pitchFamily="2" charset="0"/>
              </a:rPr>
              <a:t>Use</a:t>
            </a:r>
            <a:r>
              <a:rPr lang="de-DE" sz="1200" b="0" i="0" kern="1200" cap="none" baseline="0" dirty="0">
                <a:solidFill>
                  <a:schemeClr val="tx2"/>
                </a:solidFill>
                <a:effectLst/>
                <a:latin typeface="Source Sans Pro" panose="020B0503030403020204" pitchFamily="34" charset="77"/>
                <a:ea typeface="Roboto" panose="02000000000000000000" pitchFamily="2" charset="0"/>
                <a:cs typeface="Roboto" panose="02000000000000000000" pitchFamily="2" charset="0"/>
              </a:rPr>
              <a:t> </a:t>
            </a:r>
            <a:r>
              <a:rPr lang="de-DE" sz="1200" b="0" i="0" kern="1200" cap="none" baseline="0" dirty="0" err="1">
                <a:solidFill>
                  <a:schemeClr val="tx2"/>
                </a:solidFill>
                <a:effectLst/>
                <a:latin typeface="Source Sans Pro" panose="020B0503030403020204" pitchFamily="34" charset="77"/>
                <a:ea typeface="Roboto" panose="02000000000000000000" pitchFamily="2" charset="0"/>
                <a:cs typeface="Roboto" panose="02000000000000000000" pitchFamily="2" charset="0"/>
              </a:rPr>
              <a:t>Only</a:t>
            </a:r>
            <a:endParaRPr lang="de-DE" dirty="0"/>
          </a:p>
        </p:txBody>
      </p:sp>
    </p:spTree>
    <p:extLst>
      <p:ext uri="{BB962C8B-B14F-4D97-AF65-F5344CB8AC3E}">
        <p14:creationId xmlns:p14="http://schemas.microsoft.com/office/powerpoint/2010/main" val="899155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lie, Texte, Aufzählung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C42AE-97C8-B14D-B96E-C0E491150703}"/>
              </a:ext>
            </a:extLst>
          </p:cNvPr>
          <p:cNvSpPr>
            <a:spLocks noGrp="1"/>
          </p:cNvSpPr>
          <p:nvPr>
            <p:ph type="title" hasCustomPrompt="1"/>
          </p:nvPr>
        </p:nvSpPr>
        <p:spPr>
          <a:xfrm>
            <a:off x="577850" y="836613"/>
            <a:ext cx="5340350" cy="446087"/>
          </a:xfrm>
        </p:spPr>
        <p:txBody>
          <a:bodyPr anchor="b">
            <a:noAutofit/>
          </a:bodyPr>
          <a:lstStyle>
            <a:lvl1pPr>
              <a:defRPr sz="2400">
                <a:solidFill>
                  <a:schemeClr val="tx2"/>
                </a:solidFill>
              </a:defRPr>
            </a:lvl1pPr>
          </a:lstStyle>
          <a:p>
            <a:r>
              <a:rPr lang="de-DE" dirty="0"/>
              <a:t>Headline 1.1. blau 24 PT</a:t>
            </a:r>
          </a:p>
        </p:txBody>
      </p:sp>
      <p:sp>
        <p:nvSpPr>
          <p:cNvPr id="3" name="Textplatzhalter 2">
            <a:extLst>
              <a:ext uri="{FF2B5EF4-FFF2-40B4-BE49-F238E27FC236}">
                <a16:creationId xmlns:a16="http://schemas.microsoft.com/office/drawing/2014/main" id="{3101CC29-DC3E-4E4A-897B-EC9B6FECC346}"/>
              </a:ext>
            </a:extLst>
          </p:cNvPr>
          <p:cNvSpPr>
            <a:spLocks noGrp="1"/>
          </p:cNvSpPr>
          <p:nvPr>
            <p:ph type="body" idx="1"/>
          </p:nvPr>
        </p:nvSpPr>
        <p:spPr>
          <a:xfrm>
            <a:off x="577850" y="1502172"/>
            <a:ext cx="5314950" cy="4708128"/>
          </a:xfrm>
        </p:spPr>
        <p:txBody>
          <a:bodyPr lIns="0" tIns="0" rIns="0" bIns="0">
            <a:noAutofit/>
          </a:bodyPr>
          <a:lstStyle>
            <a:lvl1pPr marL="285750" indent="-285750">
              <a:lnSpc>
                <a:spcPts val="2500"/>
              </a:lnSpc>
              <a:spcBef>
                <a:spcPts val="500"/>
              </a:spcBef>
              <a:buFont typeface="Arial" panose="020B0604020202020204" pitchFamily="34" charset="0"/>
              <a:buChar char="•"/>
              <a:defRPr sz="1600" b="1" i="0">
                <a:solidFill>
                  <a:schemeClr val="tx1"/>
                </a:solidFill>
                <a:latin typeface="Source Sans Pro Semibold" panose="020B0503030403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a:p>
            <a:pPr lvl="1"/>
            <a:r>
              <a:rPr lang="de-DE"/>
              <a:t>Zweite Ebene</a:t>
            </a:r>
          </a:p>
        </p:txBody>
      </p:sp>
      <p:sp>
        <p:nvSpPr>
          <p:cNvPr id="10" name="Bildplatzhalter 9">
            <a:extLst>
              <a:ext uri="{FF2B5EF4-FFF2-40B4-BE49-F238E27FC236}">
                <a16:creationId xmlns:a16="http://schemas.microsoft.com/office/drawing/2014/main" id="{D6AE1CAD-EEB0-414C-BAC5-0672F1BA05BC}"/>
              </a:ext>
            </a:extLst>
          </p:cNvPr>
          <p:cNvSpPr>
            <a:spLocks noGrp="1"/>
          </p:cNvSpPr>
          <p:nvPr>
            <p:ph type="pic" sz="quarter" idx="14"/>
          </p:nvPr>
        </p:nvSpPr>
        <p:spPr>
          <a:xfrm>
            <a:off x="6096000" y="836614"/>
            <a:ext cx="5518150" cy="3779836"/>
          </a:xfrm>
          <a:solidFill>
            <a:schemeClr val="bg1">
              <a:lumMod val="95000"/>
            </a:schemeClr>
          </a:solidFill>
        </p:spPr>
        <p:txBody>
          <a:bodyPr/>
          <a:lstStyle>
            <a:lvl1pPr marL="0" indent="0">
              <a:buFontTx/>
              <a:buNone/>
              <a:defRPr>
                <a:solidFill>
                  <a:schemeClr val="bg1">
                    <a:lumMod val="75000"/>
                  </a:schemeClr>
                </a:solidFill>
              </a:defRPr>
            </a:lvl1pPr>
          </a:lstStyle>
          <a:p>
            <a:r>
              <a:rPr lang="de-DE"/>
              <a:t>Bild durch Klicken auf Symbol hinzufügen</a:t>
            </a:r>
            <a:endParaRPr lang="de-DE" dirty="0"/>
          </a:p>
        </p:txBody>
      </p:sp>
      <p:sp>
        <p:nvSpPr>
          <p:cNvPr id="5" name="Textplatzhalter 4">
            <a:extLst>
              <a:ext uri="{FF2B5EF4-FFF2-40B4-BE49-F238E27FC236}">
                <a16:creationId xmlns:a16="http://schemas.microsoft.com/office/drawing/2014/main" id="{70AA9CCE-EA4A-BE49-8BD2-AFBE56982762}"/>
              </a:ext>
            </a:extLst>
          </p:cNvPr>
          <p:cNvSpPr>
            <a:spLocks noGrp="1"/>
          </p:cNvSpPr>
          <p:nvPr>
            <p:ph type="body" sz="quarter" idx="15" hasCustomPrompt="1"/>
          </p:nvPr>
        </p:nvSpPr>
        <p:spPr>
          <a:xfrm>
            <a:off x="6096000" y="4737100"/>
            <a:ext cx="5518150" cy="1485900"/>
          </a:xfrm>
        </p:spPr>
        <p:txBody>
          <a:bodyPr lIns="0" tIns="0" rIns="0" bIns="0"/>
          <a:lstStyle>
            <a:lvl1pPr marL="0" indent="0">
              <a:lnSpc>
                <a:spcPts val="2500"/>
              </a:lnSpc>
              <a:spcBef>
                <a:spcPts val="0"/>
              </a:spcBef>
              <a:buFontTx/>
              <a:buNone/>
              <a:defRPr sz="1200"/>
            </a:lvl1pPr>
            <a:lvl2pPr marL="457200" indent="0">
              <a:buNone/>
              <a:defRPr/>
            </a:lvl2pPr>
          </a:lstStyle>
          <a:p>
            <a:pPr lvl="0"/>
            <a:r>
              <a:rPr lang="de-DE" dirty="0"/>
              <a:t>Hier eine Bildunterschrift</a:t>
            </a:r>
          </a:p>
          <a:p>
            <a:pPr lvl="1"/>
            <a:endParaRPr lang="de-DE" dirty="0"/>
          </a:p>
        </p:txBody>
      </p:sp>
      <p:sp>
        <p:nvSpPr>
          <p:cNvPr id="9" name="Textplatzhalter 7">
            <a:extLst>
              <a:ext uri="{FF2B5EF4-FFF2-40B4-BE49-F238E27FC236}">
                <a16:creationId xmlns:a16="http://schemas.microsoft.com/office/drawing/2014/main" id="{BA25D584-1671-5444-81B4-DC10487C3263}"/>
              </a:ext>
            </a:extLst>
          </p:cNvPr>
          <p:cNvSpPr>
            <a:spLocks noGrp="1"/>
          </p:cNvSpPr>
          <p:nvPr>
            <p:ph type="body" sz="quarter" idx="13"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11" name="Rechteck 10">
            <a:extLst>
              <a:ext uri="{FF2B5EF4-FFF2-40B4-BE49-F238E27FC236}">
                <a16:creationId xmlns:a16="http://schemas.microsoft.com/office/drawing/2014/main" id="{6EF35810-44AF-0840-83B1-2D91259F44AB}"/>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F53E7EE6-F204-5D4F-B230-BAFF77E5CF8B}"/>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4E2FD814-93AA-4342-B25F-53DEB6D1EC35}"/>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oliennummernplatzhalter 11">
            <a:extLst>
              <a:ext uri="{FF2B5EF4-FFF2-40B4-BE49-F238E27FC236}">
                <a16:creationId xmlns:a16="http://schemas.microsoft.com/office/drawing/2014/main" id="{5694B644-B242-414A-A824-E6F19C82B6EB}"/>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e-DE" dirty="0"/>
          </a:p>
        </p:txBody>
      </p:sp>
      <p:sp>
        <p:nvSpPr>
          <p:cNvPr id="23" name="Fußzeilenplatzhalter 4">
            <a:extLst>
              <a:ext uri="{FF2B5EF4-FFF2-40B4-BE49-F238E27FC236}">
                <a16:creationId xmlns:a16="http://schemas.microsoft.com/office/drawing/2014/main" id="{C155008D-C5AD-4B7C-B0F3-DF57B76FA5BB}"/>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Titel Vorname Nachname</a:t>
            </a:r>
          </a:p>
        </p:txBody>
      </p:sp>
      <p:sp>
        <p:nvSpPr>
          <p:cNvPr id="24" name="Foliennummernplatzhalter 11">
            <a:extLst>
              <a:ext uri="{FF2B5EF4-FFF2-40B4-BE49-F238E27FC236}">
                <a16:creationId xmlns:a16="http://schemas.microsoft.com/office/drawing/2014/main" id="{D632255B-B14F-4D4D-9635-ED3A8A42C796}"/>
              </a:ext>
            </a:extLst>
          </p:cNvPr>
          <p:cNvSpPr txBox="1">
            <a:spLocks/>
          </p:cNvSpPr>
          <p:nvPr userDrawn="1"/>
        </p:nvSpPr>
        <p:spPr>
          <a:xfrm>
            <a:off x="1105200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‹Nr.›</a:t>
            </a:fld>
            <a:endParaRPr lang="de-DE" dirty="0"/>
          </a:p>
        </p:txBody>
      </p:sp>
      <p:pic>
        <p:nvPicPr>
          <p:cNvPr id="25" name="Grafik 24">
            <a:extLst>
              <a:ext uri="{FF2B5EF4-FFF2-40B4-BE49-F238E27FC236}">
                <a16:creationId xmlns:a16="http://schemas.microsoft.com/office/drawing/2014/main" id="{A46C6E44-73CF-402F-A117-0EB8BB6A2946}"/>
              </a:ext>
            </a:extLst>
          </p:cNvPr>
          <p:cNvPicPr>
            <a:picLocks noChangeAspect="1"/>
          </p:cNvPicPr>
          <p:nvPr userDrawn="1"/>
        </p:nvPicPr>
        <p:blipFill rotWithShape="1">
          <a:blip r:embed="rId2"/>
          <a:srcRect t="16098" b="9201"/>
          <a:stretch/>
        </p:blipFill>
        <p:spPr>
          <a:xfrm>
            <a:off x="10382354" y="216000"/>
            <a:ext cx="1398661" cy="365126"/>
          </a:xfrm>
          <a:prstGeom prst="rect">
            <a:avLst/>
          </a:prstGeom>
        </p:spPr>
      </p:pic>
      <p:sp>
        <p:nvSpPr>
          <p:cNvPr id="15" name="Fußzeilenplatzhalter 4">
            <a:extLst>
              <a:ext uri="{FF2B5EF4-FFF2-40B4-BE49-F238E27FC236}">
                <a16:creationId xmlns:a16="http://schemas.microsoft.com/office/drawing/2014/main" id="{473498B1-1C9A-4088-9CE4-A6B6C9020397}"/>
              </a:ext>
            </a:extLst>
          </p:cNvPr>
          <p:cNvSpPr txBox="1">
            <a:spLocks/>
          </p:cNvSpPr>
          <p:nvPr userDrawn="1"/>
        </p:nvSpPr>
        <p:spPr>
          <a:xfrm>
            <a:off x="4038600" y="206375"/>
            <a:ext cx="4114800" cy="365125"/>
          </a:xfrm>
          <a:prstGeom prst="rect">
            <a:avLst/>
          </a:prstGeom>
        </p:spPr>
        <p:txBody>
          <a:bodyPr/>
          <a:lstStyle>
            <a:defPPr>
              <a:defRPr lang="de-DE"/>
            </a:defPPr>
            <a:lvl1pPr marL="0" algn="l"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dirty="0"/>
              <a:t>HZB: </a:t>
            </a:r>
            <a:r>
              <a:rPr lang="de-DE" sz="1200" b="0" i="0" kern="1200" cap="none" baseline="0" dirty="0">
                <a:solidFill>
                  <a:schemeClr val="tx2"/>
                </a:solidFill>
                <a:effectLst/>
                <a:latin typeface="Source Sans Pro" panose="020B0503030403020204" pitchFamily="34" charset="77"/>
                <a:ea typeface="Roboto" panose="02000000000000000000" pitchFamily="2" charset="0"/>
                <a:cs typeface="Roboto" panose="02000000000000000000" pitchFamily="2" charset="0"/>
              </a:rPr>
              <a:t>Nur für internen Gebrauch / </a:t>
            </a:r>
            <a:r>
              <a:rPr lang="de-DE" sz="1200" b="0" i="0" kern="1200" cap="none" baseline="0" dirty="0" err="1">
                <a:solidFill>
                  <a:schemeClr val="tx2"/>
                </a:solidFill>
                <a:effectLst/>
                <a:latin typeface="Source Sans Pro" panose="020B0503030403020204" pitchFamily="34" charset="77"/>
                <a:ea typeface="Roboto" panose="02000000000000000000" pitchFamily="2" charset="0"/>
                <a:cs typeface="Roboto" panose="02000000000000000000" pitchFamily="2" charset="0"/>
              </a:rPr>
              <a:t>For</a:t>
            </a:r>
            <a:r>
              <a:rPr lang="de-DE" sz="1200" b="0" i="0" kern="1200" cap="none" baseline="0" dirty="0">
                <a:solidFill>
                  <a:schemeClr val="tx2"/>
                </a:solidFill>
                <a:effectLst/>
                <a:latin typeface="Source Sans Pro" panose="020B0503030403020204" pitchFamily="34" charset="77"/>
                <a:ea typeface="Roboto" panose="02000000000000000000" pitchFamily="2" charset="0"/>
                <a:cs typeface="Roboto" panose="02000000000000000000" pitchFamily="2" charset="0"/>
              </a:rPr>
              <a:t> Internal </a:t>
            </a:r>
            <a:r>
              <a:rPr lang="de-DE" sz="1200" b="0" i="0" kern="1200" cap="none" baseline="0" dirty="0" err="1">
                <a:solidFill>
                  <a:schemeClr val="tx2"/>
                </a:solidFill>
                <a:effectLst/>
                <a:latin typeface="Source Sans Pro" panose="020B0503030403020204" pitchFamily="34" charset="77"/>
                <a:ea typeface="Roboto" panose="02000000000000000000" pitchFamily="2" charset="0"/>
                <a:cs typeface="Roboto" panose="02000000000000000000" pitchFamily="2" charset="0"/>
              </a:rPr>
              <a:t>Use</a:t>
            </a:r>
            <a:r>
              <a:rPr lang="de-DE" sz="1200" b="0" i="0" kern="1200" cap="none" baseline="0" dirty="0">
                <a:solidFill>
                  <a:schemeClr val="tx2"/>
                </a:solidFill>
                <a:effectLst/>
                <a:latin typeface="Source Sans Pro" panose="020B0503030403020204" pitchFamily="34" charset="77"/>
                <a:ea typeface="Roboto" panose="02000000000000000000" pitchFamily="2" charset="0"/>
                <a:cs typeface="Roboto" panose="02000000000000000000" pitchFamily="2" charset="0"/>
              </a:rPr>
              <a:t> </a:t>
            </a:r>
            <a:r>
              <a:rPr lang="de-DE" sz="1200" b="0" i="0" kern="1200" cap="none" baseline="0" dirty="0" err="1">
                <a:solidFill>
                  <a:schemeClr val="tx2"/>
                </a:solidFill>
                <a:effectLst/>
                <a:latin typeface="Source Sans Pro" panose="020B0503030403020204" pitchFamily="34" charset="77"/>
                <a:ea typeface="Roboto" panose="02000000000000000000" pitchFamily="2" charset="0"/>
                <a:cs typeface="Roboto" panose="02000000000000000000" pitchFamily="2" charset="0"/>
              </a:rPr>
              <a:t>Only</a:t>
            </a:r>
            <a:endParaRPr lang="de-DE" dirty="0"/>
          </a:p>
        </p:txBody>
      </p:sp>
    </p:spTree>
    <p:extLst>
      <p:ext uri="{BB962C8B-B14F-4D97-AF65-F5344CB8AC3E}">
        <p14:creationId xmlns:p14="http://schemas.microsoft.com/office/powerpoint/2010/main" val="4173573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lie Text, Aufzählung, Diagramm">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EA8D11C-DAF2-994C-8FA2-681908273A2A}"/>
              </a:ext>
            </a:extLst>
          </p:cNvPr>
          <p:cNvSpPr/>
          <p:nvPr userDrawn="1"/>
        </p:nvSpPr>
        <p:spPr>
          <a:xfrm>
            <a:off x="6096000" y="836613"/>
            <a:ext cx="5518150" cy="4932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0C42AE-97C8-B14D-B96E-C0E491150703}"/>
              </a:ext>
            </a:extLst>
          </p:cNvPr>
          <p:cNvSpPr>
            <a:spLocks noGrp="1"/>
          </p:cNvSpPr>
          <p:nvPr>
            <p:ph type="title" hasCustomPrompt="1"/>
          </p:nvPr>
        </p:nvSpPr>
        <p:spPr>
          <a:xfrm>
            <a:off x="577850" y="836613"/>
            <a:ext cx="5340350" cy="446087"/>
          </a:xfrm>
        </p:spPr>
        <p:txBody>
          <a:bodyPr anchor="b">
            <a:noAutofit/>
          </a:bodyPr>
          <a:lstStyle>
            <a:lvl1pPr>
              <a:defRPr sz="1600" b="1" i="0" cap="none" baseline="0">
                <a:solidFill>
                  <a:schemeClr val="tx2"/>
                </a:solidFill>
                <a:latin typeface="Source Sans Pro Semibold" panose="020B0503030403020204" pitchFamily="34" charset="77"/>
              </a:defRPr>
            </a:lvl1pPr>
          </a:lstStyle>
          <a:p>
            <a:r>
              <a:rPr lang="de-DE" dirty="0"/>
              <a:t>Headline 2 mit Minuskeln blau 16 PT</a:t>
            </a:r>
          </a:p>
        </p:txBody>
      </p:sp>
      <p:sp>
        <p:nvSpPr>
          <p:cNvPr id="5" name="Textplatzhalter 4">
            <a:extLst>
              <a:ext uri="{FF2B5EF4-FFF2-40B4-BE49-F238E27FC236}">
                <a16:creationId xmlns:a16="http://schemas.microsoft.com/office/drawing/2014/main" id="{70AA9CCE-EA4A-BE49-8BD2-AFBE56982762}"/>
              </a:ext>
            </a:extLst>
          </p:cNvPr>
          <p:cNvSpPr>
            <a:spLocks noGrp="1"/>
          </p:cNvSpPr>
          <p:nvPr>
            <p:ph type="body" sz="quarter" idx="15" hasCustomPrompt="1"/>
          </p:nvPr>
        </p:nvSpPr>
        <p:spPr>
          <a:xfrm>
            <a:off x="6470650" y="4616450"/>
            <a:ext cx="4743450" cy="920750"/>
          </a:xfrm>
        </p:spPr>
        <p:txBody>
          <a:bodyPr lIns="0" tIns="0" rIns="0" bIns="0"/>
          <a:lstStyle>
            <a:lvl1pPr marL="0" indent="0">
              <a:lnSpc>
                <a:spcPts val="1800"/>
              </a:lnSpc>
              <a:spcBef>
                <a:spcPts val="0"/>
              </a:spcBef>
              <a:buFontTx/>
              <a:buNone/>
              <a:defRPr sz="1200" b="0" i="1">
                <a:solidFill>
                  <a:schemeClr val="bg1"/>
                </a:solidFill>
                <a:latin typeface="Source Sans Pro" panose="020B0503030403020204" pitchFamily="34" charset="77"/>
              </a:defRPr>
            </a:lvl1pPr>
            <a:lvl2pPr marL="457200" indent="0">
              <a:buNone/>
              <a:defRPr/>
            </a:lvl2pPr>
          </a:lstStyle>
          <a:p>
            <a:pPr lvl="0"/>
            <a:r>
              <a:rPr lang="de-DE" dirty="0"/>
              <a:t>Hier eine Grafikunterschrift</a:t>
            </a:r>
          </a:p>
          <a:p>
            <a:pPr lvl="1"/>
            <a:endParaRPr lang="de-DE" dirty="0"/>
          </a:p>
        </p:txBody>
      </p:sp>
      <p:sp>
        <p:nvSpPr>
          <p:cNvPr id="8" name="Textplatzhalter 7">
            <a:extLst>
              <a:ext uri="{FF2B5EF4-FFF2-40B4-BE49-F238E27FC236}">
                <a16:creationId xmlns:a16="http://schemas.microsoft.com/office/drawing/2014/main" id="{0C2F7728-3828-E148-8689-E032CF69B69D}"/>
              </a:ext>
            </a:extLst>
          </p:cNvPr>
          <p:cNvSpPr>
            <a:spLocks noGrp="1"/>
          </p:cNvSpPr>
          <p:nvPr>
            <p:ph type="body" sz="quarter" idx="16"/>
          </p:nvPr>
        </p:nvSpPr>
        <p:spPr>
          <a:xfrm>
            <a:off x="577850" y="1752600"/>
            <a:ext cx="5327650" cy="4016375"/>
          </a:xfrm>
        </p:spPr>
        <p:txBody>
          <a:bodyPr lIns="0" tIns="0" rIns="0" bIns="0">
            <a:normAutofit/>
          </a:bodyPr>
          <a:lstStyle>
            <a:lvl1pPr marL="0" indent="0">
              <a:lnSpc>
                <a:spcPts val="2500"/>
              </a:lnSpc>
              <a:buFontTx/>
              <a:buNone/>
              <a:defRPr sz="1600"/>
            </a:lvl1pPr>
            <a:lvl2pPr marL="342900" indent="-342900">
              <a:lnSpc>
                <a:spcPts val="2500"/>
              </a:lnSpc>
              <a:buFont typeface="+mj-lt"/>
              <a:buAutoNum type="arabicPeriod"/>
              <a:tabLst/>
              <a:defRPr sz="1600" b="1" i="0">
                <a:latin typeface="Source Sans Pro Semibold" panose="020B0503030403020204" pitchFamily="34" charset="77"/>
              </a:defRPr>
            </a:lvl2pPr>
          </a:lstStyle>
          <a:p>
            <a:pPr lvl="0"/>
            <a:r>
              <a:rPr lang="de-DE"/>
              <a:t>Mastertextformat bearbeiten</a:t>
            </a:r>
          </a:p>
          <a:p>
            <a:pPr lvl="1"/>
            <a:r>
              <a:rPr lang="de-DE"/>
              <a:t>Zweite Ebene</a:t>
            </a:r>
          </a:p>
          <a:p>
            <a:pPr lvl="2"/>
            <a:r>
              <a:rPr lang="de-DE"/>
              <a:t>Dritte Ebene</a:t>
            </a:r>
          </a:p>
        </p:txBody>
      </p:sp>
      <p:sp>
        <p:nvSpPr>
          <p:cNvPr id="13" name="Diagrammplatzhalter 12">
            <a:extLst>
              <a:ext uri="{FF2B5EF4-FFF2-40B4-BE49-F238E27FC236}">
                <a16:creationId xmlns:a16="http://schemas.microsoft.com/office/drawing/2014/main" id="{D940472C-04D3-C542-AA05-7E986A7A9052}"/>
              </a:ext>
            </a:extLst>
          </p:cNvPr>
          <p:cNvSpPr>
            <a:spLocks noGrp="1"/>
          </p:cNvSpPr>
          <p:nvPr>
            <p:ph type="chart" sz="quarter" idx="17"/>
          </p:nvPr>
        </p:nvSpPr>
        <p:spPr>
          <a:xfrm>
            <a:off x="6438900" y="1663700"/>
            <a:ext cx="4775200" cy="2730500"/>
          </a:xfrm>
          <a:solidFill>
            <a:schemeClr val="bg1">
              <a:lumMod val="95000"/>
            </a:schemeClr>
          </a:solidFill>
        </p:spPr>
        <p:txBody>
          <a:bodyPr/>
          <a:lstStyle>
            <a:lvl1pPr marL="0" indent="0">
              <a:buFontTx/>
              <a:buNone/>
              <a:defRPr>
                <a:solidFill>
                  <a:schemeClr val="bg1">
                    <a:lumMod val="75000"/>
                  </a:schemeClr>
                </a:solidFill>
              </a:defRPr>
            </a:lvl1pPr>
          </a:lstStyle>
          <a:p>
            <a:r>
              <a:rPr lang="de-DE"/>
              <a:t>Diagramm durch Klicken auf Symbol hinzufügen</a:t>
            </a:r>
            <a:endParaRPr lang="de-DE" dirty="0"/>
          </a:p>
        </p:txBody>
      </p:sp>
      <p:sp>
        <p:nvSpPr>
          <p:cNvPr id="17" name="Textplatzhalter 4">
            <a:extLst>
              <a:ext uri="{FF2B5EF4-FFF2-40B4-BE49-F238E27FC236}">
                <a16:creationId xmlns:a16="http://schemas.microsoft.com/office/drawing/2014/main" id="{FFC399EE-FEF3-4B4E-BD82-85157F5349E6}"/>
              </a:ext>
            </a:extLst>
          </p:cNvPr>
          <p:cNvSpPr>
            <a:spLocks noGrp="1"/>
          </p:cNvSpPr>
          <p:nvPr>
            <p:ph type="body" sz="quarter" idx="18" hasCustomPrompt="1"/>
          </p:nvPr>
        </p:nvSpPr>
        <p:spPr>
          <a:xfrm>
            <a:off x="6457950" y="1136650"/>
            <a:ext cx="4743450" cy="336550"/>
          </a:xfrm>
        </p:spPr>
        <p:txBody>
          <a:bodyPr lIns="0" tIns="0" rIns="0" bIns="0"/>
          <a:lstStyle>
            <a:lvl1pPr marL="0" indent="0" algn="ctr">
              <a:lnSpc>
                <a:spcPts val="1800"/>
              </a:lnSpc>
              <a:spcBef>
                <a:spcPts val="0"/>
              </a:spcBef>
              <a:buFontTx/>
              <a:buNone/>
              <a:defRPr sz="1400" b="0" i="0">
                <a:solidFill>
                  <a:schemeClr val="bg1"/>
                </a:solidFill>
                <a:latin typeface="Source Sans Pro" panose="020B0503030403020204" pitchFamily="34" charset="77"/>
              </a:defRPr>
            </a:lvl1pPr>
            <a:lvl2pPr marL="457200" indent="0" algn="ctr">
              <a:buNone/>
              <a:defRPr i="0"/>
            </a:lvl2pPr>
          </a:lstStyle>
          <a:p>
            <a:pPr lvl="0"/>
            <a:r>
              <a:rPr lang="de-DE" dirty="0"/>
              <a:t>HEADLINE DIAGRAMM</a:t>
            </a:r>
          </a:p>
          <a:p>
            <a:pPr lvl="1"/>
            <a:endParaRPr lang="de-DE" dirty="0"/>
          </a:p>
        </p:txBody>
      </p:sp>
      <p:sp>
        <p:nvSpPr>
          <p:cNvPr id="15" name="Textplatzhalter 7">
            <a:extLst>
              <a:ext uri="{FF2B5EF4-FFF2-40B4-BE49-F238E27FC236}">
                <a16:creationId xmlns:a16="http://schemas.microsoft.com/office/drawing/2014/main" id="{A2C33FF2-865D-9D40-A3B2-4DA66009ABF4}"/>
              </a:ext>
            </a:extLst>
          </p:cNvPr>
          <p:cNvSpPr>
            <a:spLocks noGrp="1"/>
          </p:cNvSpPr>
          <p:nvPr>
            <p:ph type="body" sz="quarter" idx="13"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11" name="Rechteck 10">
            <a:extLst>
              <a:ext uri="{FF2B5EF4-FFF2-40B4-BE49-F238E27FC236}">
                <a16:creationId xmlns:a16="http://schemas.microsoft.com/office/drawing/2014/main" id="{2D4D4094-91AD-BE41-8EE5-3435EE6AB5BA}"/>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F7D737D6-7FDC-4946-B7F5-66DA1F55057B}"/>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FA1ED672-BA78-7C47-8CF6-65C2C729133F}"/>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ußzeilenplatzhalter 4">
            <a:extLst>
              <a:ext uri="{FF2B5EF4-FFF2-40B4-BE49-F238E27FC236}">
                <a16:creationId xmlns:a16="http://schemas.microsoft.com/office/drawing/2014/main" id="{92D130EE-09C5-4562-B01F-82CF438F311D}"/>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Titel Vorname Nachname</a:t>
            </a:r>
          </a:p>
        </p:txBody>
      </p:sp>
      <p:sp>
        <p:nvSpPr>
          <p:cNvPr id="29" name="Foliennummernplatzhalter 11">
            <a:extLst>
              <a:ext uri="{FF2B5EF4-FFF2-40B4-BE49-F238E27FC236}">
                <a16:creationId xmlns:a16="http://schemas.microsoft.com/office/drawing/2014/main" id="{17BD01ED-2AFF-43B3-8015-2B99F14655BD}"/>
              </a:ext>
            </a:extLst>
          </p:cNvPr>
          <p:cNvSpPr txBox="1">
            <a:spLocks/>
          </p:cNvSpPr>
          <p:nvPr userDrawn="1"/>
        </p:nvSpPr>
        <p:spPr>
          <a:xfrm>
            <a:off x="1105200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‹Nr.›</a:t>
            </a:fld>
            <a:endParaRPr lang="de-DE" dirty="0"/>
          </a:p>
        </p:txBody>
      </p:sp>
      <p:pic>
        <p:nvPicPr>
          <p:cNvPr id="30" name="Grafik 29">
            <a:extLst>
              <a:ext uri="{FF2B5EF4-FFF2-40B4-BE49-F238E27FC236}">
                <a16:creationId xmlns:a16="http://schemas.microsoft.com/office/drawing/2014/main" id="{01A4782B-740E-4313-BEFE-563700DCF235}"/>
              </a:ext>
            </a:extLst>
          </p:cNvPr>
          <p:cNvPicPr>
            <a:picLocks noChangeAspect="1"/>
          </p:cNvPicPr>
          <p:nvPr userDrawn="1"/>
        </p:nvPicPr>
        <p:blipFill rotWithShape="1">
          <a:blip r:embed="rId2"/>
          <a:srcRect t="16098" b="9201"/>
          <a:stretch/>
        </p:blipFill>
        <p:spPr>
          <a:xfrm>
            <a:off x="10382354" y="216000"/>
            <a:ext cx="1398661" cy="365126"/>
          </a:xfrm>
          <a:prstGeom prst="rect">
            <a:avLst/>
          </a:prstGeom>
        </p:spPr>
      </p:pic>
      <p:sp>
        <p:nvSpPr>
          <p:cNvPr id="19" name="Fußzeilenplatzhalter 4">
            <a:extLst>
              <a:ext uri="{FF2B5EF4-FFF2-40B4-BE49-F238E27FC236}">
                <a16:creationId xmlns:a16="http://schemas.microsoft.com/office/drawing/2014/main" id="{5D3C62E3-475A-4816-9214-BCFFB38D1BC5}"/>
              </a:ext>
            </a:extLst>
          </p:cNvPr>
          <p:cNvSpPr txBox="1">
            <a:spLocks/>
          </p:cNvSpPr>
          <p:nvPr userDrawn="1"/>
        </p:nvSpPr>
        <p:spPr>
          <a:xfrm>
            <a:off x="4038600" y="206375"/>
            <a:ext cx="4114800" cy="365125"/>
          </a:xfrm>
          <a:prstGeom prst="rect">
            <a:avLst/>
          </a:prstGeom>
        </p:spPr>
        <p:txBody>
          <a:bodyPr/>
          <a:lstStyle>
            <a:defPPr>
              <a:defRPr lang="de-DE"/>
            </a:defPPr>
            <a:lvl1pPr marL="0" algn="l"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dirty="0"/>
              <a:t>HZB: </a:t>
            </a:r>
            <a:r>
              <a:rPr lang="de-DE" sz="1200" b="0" i="0" kern="1200" cap="none" baseline="0" dirty="0">
                <a:solidFill>
                  <a:schemeClr val="tx2"/>
                </a:solidFill>
                <a:effectLst/>
                <a:latin typeface="Source Sans Pro" panose="020B0503030403020204" pitchFamily="34" charset="77"/>
                <a:ea typeface="Roboto" panose="02000000000000000000" pitchFamily="2" charset="0"/>
                <a:cs typeface="Roboto" panose="02000000000000000000" pitchFamily="2" charset="0"/>
              </a:rPr>
              <a:t>Nur für internen Gebrauch / </a:t>
            </a:r>
            <a:r>
              <a:rPr lang="de-DE" sz="1200" b="0" i="0" kern="1200" cap="none" baseline="0" dirty="0" err="1">
                <a:solidFill>
                  <a:schemeClr val="tx2"/>
                </a:solidFill>
                <a:effectLst/>
                <a:latin typeface="Source Sans Pro" panose="020B0503030403020204" pitchFamily="34" charset="77"/>
                <a:ea typeface="Roboto" panose="02000000000000000000" pitchFamily="2" charset="0"/>
                <a:cs typeface="Roboto" panose="02000000000000000000" pitchFamily="2" charset="0"/>
              </a:rPr>
              <a:t>For</a:t>
            </a:r>
            <a:r>
              <a:rPr lang="de-DE" sz="1200" b="0" i="0" kern="1200" cap="none" baseline="0" dirty="0">
                <a:solidFill>
                  <a:schemeClr val="tx2"/>
                </a:solidFill>
                <a:effectLst/>
                <a:latin typeface="Source Sans Pro" panose="020B0503030403020204" pitchFamily="34" charset="77"/>
                <a:ea typeface="Roboto" panose="02000000000000000000" pitchFamily="2" charset="0"/>
                <a:cs typeface="Roboto" panose="02000000000000000000" pitchFamily="2" charset="0"/>
              </a:rPr>
              <a:t> Internal </a:t>
            </a:r>
            <a:r>
              <a:rPr lang="de-DE" sz="1200" b="0" i="0" kern="1200" cap="none" baseline="0" dirty="0" err="1">
                <a:solidFill>
                  <a:schemeClr val="tx2"/>
                </a:solidFill>
                <a:effectLst/>
                <a:latin typeface="Source Sans Pro" panose="020B0503030403020204" pitchFamily="34" charset="77"/>
                <a:ea typeface="Roboto" panose="02000000000000000000" pitchFamily="2" charset="0"/>
                <a:cs typeface="Roboto" panose="02000000000000000000" pitchFamily="2" charset="0"/>
              </a:rPr>
              <a:t>Use</a:t>
            </a:r>
            <a:r>
              <a:rPr lang="de-DE" sz="1200" b="0" i="0" kern="1200" cap="none" baseline="0" dirty="0">
                <a:solidFill>
                  <a:schemeClr val="tx2"/>
                </a:solidFill>
                <a:effectLst/>
                <a:latin typeface="Source Sans Pro" panose="020B0503030403020204" pitchFamily="34" charset="77"/>
                <a:ea typeface="Roboto" panose="02000000000000000000" pitchFamily="2" charset="0"/>
                <a:cs typeface="Roboto" panose="02000000000000000000" pitchFamily="2" charset="0"/>
              </a:rPr>
              <a:t> </a:t>
            </a:r>
            <a:r>
              <a:rPr lang="de-DE" sz="1200" b="0" i="0" kern="1200" cap="none" baseline="0" dirty="0" err="1">
                <a:solidFill>
                  <a:schemeClr val="tx2"/>
                </a:solidFill>
                <a:effectLst/>
                <a:latin typeface="Source Sans Pro" panose="020B0503030403020204" pitchFamily="34" charset="77"/>
                <a:ea typeface="Roboto" panose="02000000000000000000" pitchFamily="2" charset="0"/>
                <a:cs typeface="Roboto" panose="02000000000000000000" pitchFamily="2" charset="0"/>
              </a:rPr>
              <a:t>Only</a:t>
            </a:r>
            <a:endParaRPr lang="de-DE" dirty="0"/>
          </a:p>
        </p:txBody>
      </p:sp>
    </p:spTree>
    <p:extLst>
      <p:ext uri="{BB962C8B-B14F-4D97-AF65-F5344CB8AC3E}">
        <p14:creationId xmlns:p14="http://schemas.microsoft.com/office/powerpoint/2010/main" val="4070139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lie Text 2 Spalten mi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C42AE-97C8-B14D-B96E-C0E491150703}"/>
              </a:ext>
            </a:extLst>
          </p:cNvPr>
          <p:cNvSpPr>
            <a:spLocks noGrp="1"/>
          </p:cNvSpPr>
          <p:nvPr>
            <p:ph type="title" hasCustomPrompt="1"/>
          </p:nvPr>
        </p:nvSpPr>
        <p:spPr>
          <a:xfrm>
            <a:off x="577850" y="836613"/>
            <a:ext cx="5340350" cy="446087"/>
          </a:xfrm>
        </p:spPr>
        <p:txBody>
          <a:bodyPr anchor="b">
            <a:noAutofit/>
          </a:bodyPr>
          <a:lstStyle>
            <a:lvl1pPr>
              <a:defRPr sz="1600" b="1" i="0" cap="none" baseline="0">
                <a:solidFill>
                  <a:schemeClr val="tx1"/>
                </a:solidFill>
                <a:latin typeface="Source Sans Pro" panose="020B0503030403020204" pitchFamily="34" charset="77"/>
              </a:defRPr>
            </a:lvl1pPr>
          </a:lstStyle>
          <a:p>
            <a:r>
              <a:rPr lang="de-DE" dirty="0"/>
              <a:t>Headline 2 mit Minuskeln 16 PT</a:t>
            </a:r>
          </a:p>
        </p:txBody>
      </p:sp>
      <p:sp>
        <p:nvSpPr>
          <p:cNvPr id="18" name="Textplatzhalter 2">
            <a:extLst>
              <a:ext uri="{FF2B5EF4-FFF2-40B4-BE49-F238E27FC236}">
                <a16:creationId xmlns:a16="http://schemas.microsoft.com/office/drawing/2014/main" id="{25EA07E5-A9A7-0441-BACA-1C7D4DD5E958}"/>
              </a:ext>
            </a:extLst>
          </p:cNvPr>
          <p:cNvSpPr>
            <a:spLocks noGrp="1"/>
          </p:cNvSpPr>
          <p:nvPr>
            <p:ph type="body" idx="1"/>
          </p:nvPr>
        </p:nvSpPr>
        <p:spPr>
          <a:xfrm>
            <a:off x="577850" y="1489472"/>
            <a:ext cx="5340350" cy="1976041"/>
          </a:xfrm>
        </p:spPr>
        <p:txBody>
          <a:bodyPr lIns="0" tIns="0" rIns="0" bIns="0">
            <a:noAutofit/>
          </a:bodyPr>
          <a:lstStyle>
            <a:lvl1pPr marL="0" indent="0">
              <a:lnSpc>
                <a:spcPts val="25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19" name="Textplatzhalter 2">
            <a:extLst>
              <a:ext uri="{FF2B5EF4-FFF2-40B4-BE49-F238E27FC236}">
                <a16:creationId xmlns:a16="http://schemas.microsoft.com/office/drawing/2014/main" id="{F812D9D2-1609-244F-BA78-890B029A8E3E}"/>
              </a:ext>
            </a:extLst>
          </p:cNvPr>
          <p:cNvSpPr>
            <a:spLocks noGrp="1"/>
          </p:cNvSpPr>
          <p:nvPr>
            <p:ph type="body" idx="13"/>
          </p:nvPr>
        </p:nvSpPr>
        <p:spPr>
          <a:xfrm>
            <a:off x="6096000" y="1489472"/>
            <a:ext cx="5518150" cy="1976041"/>
          </a:xfrm>
        </p:spPr>
        <p:txBody>
          <a:bodyPr lIns="0" tIns="0" rIns="0" bIns="0">
            <a:noAutofit/>
          </a:bodyPr>
          <a:lstStyle>
            <a:lvl1pPr marL="0" indent="0">
              <a:lnSpc>
                <a:spcPts val="25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20" name="Bildplatzhalter 9">
            <a:extLst>
              <a:ext uri="{FF2B5EF4-FFF2-40B4-BE49-F238E27FC236}">
                <a16:creationId xmlns:a16="http://schemas.microsoft.com/office/drawing/2014/main" id="{F8BB7806-351D-5A4B-B164-75DA39BB8469}"/>
              </a:ext>
            </a:extLst>
          </p:cNvPr>
          <p:cNvSpPr>
            <a:spLocks noGrp="1"/>
          </p:cNvSpPr>
          <p:nvPr>
            <p:ph type="pic" sz="quarter" idx="14"/>
          </p:nvPr>
        </p:nvSpPr>
        <p:spPr>
          <a:xfrm>
            <a:off x="577850" y="3787775"/>
            <a:ext cx="5359400" cy="1981200"/>
          </a:xfrm>
          <a:solidFill>
            <a:schemeClr val="bg1">
              <a:lumMod val="95000"/>
            </a:schemeClr>
          </a:solidFill>
        </p:spPr>
        <p:txBody>
          <a:bodyPr/>
          <a:lstStyle>
            <a:lvl1pPr marL="0" indent="0">
              <a:buFontTx/>
              <a:buNone/>
              <a:defRPr>
                <a:solidFill>
                  <a:schemeClr val="bg1">
                    <a:lumMod val="75000"/>
                  </a:schemeClr>
                </a:solidFill>
              </a:defRPr>
            </a:lvl1pPr>
          </a:lstStyle>
          <a:p>
            <a:r>
              <a:rPr lang="de-DE"/>
              <a:t>Bild durch Klicken auf Symbol hinzufügen</a:t>
            </a:r>
            <a:endParaRPr lang="de-DE" dirty="0"/>
          </a:p>
        </p:txBody>
      </p:sp>
      <p:sp>
        <p:nvSpPr>
          <p:cNvPr id="21" name="Bildplatzhalter 9">
            <a:extLst>
              <a:ext uri="{FF2B5EF4-FFF2-40B4-BE49-F238E27FC236}">
                <a16:creationId xmlns:a16="http://schemas.microsoft.com/office/drawing/2014/main" id="{EAD8A5D9-3277-4B43-BDFE-7A137AA6DC48}"/>
              </a:ext>
            </a:extLst>
          </p:cNvPr>
          <p:cNvSpPr>
            <a:spLocks noGrp="1"/>
          </p:cNvSpPr>
          <p:nvPr>
            <p:ph type="pic" sz="quarter" idx="15"/>
          </p:nvPr>
        </p:nvSpPr>
        <p:spPr>
          <a:xfrm>
            <a:off x="6096000" y="3787775"/>
            <a:ext cx="5518150" cy="1981200"/>
          </a:xfrm>
          <a:solidFill>
            <a:schemeClr val="bg1">
              <a:lumMod val="95000"/>
            </a:schemeClr>
          </a:solidFill>
        </p:spPr>
        <p:txBody>
          <a:bodyPr/>
          <a:lstStyle>
            <a:lvl1pPr marL="0" indent="0">
              <a:buFontTx/>
              <a:buNone/>
              <a:defRPr>
                <a:solidFill>
                  <a:schemeClr val="bg1">
                    <a:lumMod val="75000"/>
                  </a:schemeClr>
                </a:solidFill>
              </a:defRPr>
            </a:lvl1pPr>
          </a:lstStyle>
          <a:p>
            <a:r>
              <a:rPr lang="de-DE"/>
              <a:t>Bild durch Klicken auf Symbol hinzufügen</a:t>
            </a:r>
            <a:endParaRPr lang="de-DE" dirty="0"/>
          </a:p>
        </p:txBody>
      </p:sp>
      <p:sp>
        <p:nvSpPr>
          <p:cNvPr id="10" name="Textplatzhalter 7">
            <a:extLst>
              <a:ext uri="{FF2B5EF4-FFF2-40B4-BE49-F238E27FC236}">
                <a16:creationId xmlns:a16="http://schemas.microsoft.com/office/drawing/2014/main" id="{03750731-1FE8-2145-BCB0-17004C4817BA}"/>
              </a:ext>
            </a:extLst>
          </p:cNvPr>
          <p:cNvSpPr>
            <a:spLocks noGrp="1"/>
          </p:cNvSpPr>
          <p:nvPr>
            <p:ph type="body" sz="quarter" idx="16"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11" name="Rechteck 10">
            <a:extLst>
              <a:ext uri="{FF2B5EF4-FFF2-40B4-BE49-F238E27FC236}">
                <a16:creationId xmlns:a16="http://schemas.microsoft.com/office/drawing/2014/main" id="{FC56BF9B-C4EC-5345-B638-4B51EB946753}"/>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96A9D78A-23F6-9943-A0C5-A1F77BA1F8ED}"/>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04E1F823-F785-7A47-9C2B-F278ECA10181}"/>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Fußzeilenplatzhalter 4">
            <a:extLst>
              <a:ext uri="{FF2B5EF4-FFF2-40B4-BE49-F238E27FC236}">
                <a16:creationId xmlns:a16="http://schemas.microsoft.com/office/drawing/2014/main" id="{0FFCF13F-F0A4-4797-B1FA-0869D547A924}"/>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Titel Vorname Nachname</a:t>
            </a:r>
          </a:p>
        </p:txBody>
      </p:sp>
      <p:sp>
        <p:nvSpPr>
          <p:cNvPr id="25" name="Foliennummernplatzhalter 11">
            <a:extLst>
              <a:ext uri="{FF2B5EF4-FFF2-40B4-BE49-F238E27FC236}">
                <a16:creationId xmlns:a16="http://schemas.microsoft.com/office/drawing/2014/main" id="{2D2A2BE3-79C1-4D64-951E-AA7F68157344}"/>
              </a:ext>
            </a:extLst>
          </p:cNvPr>
          <p:cNvSpPr txBox="1">
            <a:spLocks/>
          </p:cNvSpPr>
          <p:nvPr userDrawn="1"/>
        </p:nvSpPr>
        <p:spPr>
          <a:xfrm>
            <a:off x="1105200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‹Nr.›</a:t>
            </a:fld>
            <a:endParaRPr lang="de-DE" dirty="0"/>
          </a:p>
        </p:txBody>
      </p:sp>
      <p:pic>
        <p:nvPicPr>
          <p:cNvPr id="26" name="Grafik 25">
            <a:extLst>
              <a:ext uri="{FF2B5EF4-FFF2-40B4-BE49-F238E27FC236}">
                <a16:creationId xmlns:a16="http://schemas.microsoft.com/office/drawing/2014/main" id="{683A2F7B-1200-4552-BD66-D7B1231B8F97}"/>
              </a:ext>
            </a:extLst>
          </p:cNvPr>
          <p:cNvPicPr>
            <a:picLocks noChangeAspect="1"/>
          </p:cNvPicPr>
          <p:nvPr userDrawn="1"/>
        </p:nvPicPr>
        <p:blipFill rotWithShape="1">
          <a:blip r:embed="rId2"/>
          <a:srcRect t="16098" b="9201"/>
          <a:stretch/>
        </p:blipFill>
        <p:spPr>
          <a:xfrm>
            <a:off x="10382354" y="216000"/>
            <a:ext cx="1398661" cy="365126"/>
          </a:xfrm>
          <a:prstGeom prst="rect">
            <a:avLst/>
          </a:prstGeom>
        </p:spPr>
      </p:pic>
      <p:sp>
        <p:nvSpPr>
          <p:cNvPr id="15" name="Fußzeilenplatzhalter 4">
            <a:extLst>
              <a:ext uri="{FF2B5EF4-FFF2-40B4-BE49-F238E27FC236}">
                <a16:creationId xmlns:a16="http://schemas.microsoft.com/office/drawing/2014/main" id="{E94132E6-C2F1-458F-BFE6-1E411BCD34D9}"/>
              </a:ext>
            </a:extLst>
          </p:cNvPr>
          <p:cNvSpPr txBox="1">
            <a:spLocks/>
          </p:cNvSpPr>
          <p:nvPr userDrawn="1"/>
        </p:nvSpPr>
        <p:spPr>
          <a:xfrm>
            <a:off x="4038600" y="206375"/>
            <a:ext cx="4114800" cy="365125"/>
          </a:xfrm>
          <a:prstGeom prst="rect">
            <a:avLst/>
          </a:prstGeom>
        </p:spPr>
        <p:txBody>
          <a:bodyPr/>
          <a:lstStyle>
            <a:defPPr>
              <a:defRPr lang="de-DE"/>
            </a:defPPr>
            <a:lvl1pPr marL="0" algn="l"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dirty="0"/>
              <a:t>HZB: </a:t>
            </a:r>
            <a:r>
              <a:rPr lang="de-DE" sz="1200" b="0" i="0" kern="1200" cap="none" baseline="0" dirty="0">
                <a:solidFill>
                  <a:schemeClr val="tx2"/>
                </a:solidFill>
                <a:effectLst/>
                <a:latin typeface="Source Sans Pro" panose="020B0503030403020204" pitchFamily="34" charset="77"/>
                <a:ea typeface="Roboto" panose="02000000000000000000" pitchFamily="2" charset="0"/>
                <a:cs typeface="Roboto" panose="02000000000000000000" pitchFamily="2" charset="0"/>
              </a:rPr>
              <a:t>Nur für internen Gebrauch / </a:t>
            </a:r>
            <a:r>
              <a:rPr lang="de-DE" sz="1200" b="0" i="0" kern="1200" cap="none" baseline="0" dirty="0" err="1">
                <a:solidFill>
                  <a:schemeClr val="tx2"/>
                </a:solidFill>
                <a:effectLst/>
                <a:latin typeface="Source Sans Pro" panose="020B0503030403020204" pitchFamily="34" charset="77"/>
                <a:ea typeface="Roboto" panose="02000000000000000000" pitchFamily="2" charset="0"/>
                <a:cs typeface="Roboto" panose="02000000000000000000" pitchFamily="2" charset="0"/>
              </a:rPr>
              <a:t>For</a:t>
            </a:r>
            <a:r>
              <a:rPr lang="de-DE" sz="1200" b="0" i="0" kern="1200" cap="none" baseline="0" dirty="0">
                <a:solidFill>
                  <a:schemeClr val="tx2"/>
                </a:solidFill>
                <a:effectLst/>
                <a:latin typeface="Source Sans Pro" panose="020B0503030403020204" pitchFamily="34" charset="77"/>
                <a:ea typeface="Roboto" panose="02000000000000000000" pitchFamily="2" charset="0"/>
                <a:cs typeface="Roboto" panose="02000000000000000000" pitchFamily="2" charset="0"/>
              </a:rPr>
              <a:t> Internal </a:t>
            </a:r>
            <a:r>
              <a:rPr lang="de-DE" sz="1200" b="0" i="0" kern="1200" cap="none" baseline="0" dirty="0" err="1">
                <a:solidFill>
                  <a:schemeClr val="tx2"/>
                </a:solidFill>
                <a:effectLst/>
                <a:latin typeface="Source Sans Pro" panose="020B0503030403020204" pitchFamily="34" charset="77"/>
                <a:ea typeface="Roboto" panose="02000000000000000000" pitchFamily="2" charset="0"/>
                <a:cs typeface="Roboto" panose="02000000000000000000" pitchFamily="2" charset="0"/>
              </a:rPr>
              <a:t>Use</a:t>
            </a:r>
            <a:r>
              <a:rPr lang="de-DE" sz="1200" b="0" i="0" kern="1200" cap="none" baseline="0" dirty="0">
                <a:solidFill>
                  <a:schemeClr val="tx2"/>
                </a:solidFill>
                <a:effectLst/>
                <a:latin typeface="Source Sans Pro" panose="020B0503030403020204" pitchFamily="34" charset="77"/>
                <a:ea typeface="Roboto" panose="02000000000000000000" pitchFamily="2" charset="0"/>
                <a:cs typeface="Roboto" panose="02000000000000000000" pitchFamily="2" charset="0"/>
              </a:rPr>
              <a:t> </a:t>
            </a:r>
            <a:r>
              <a:rPr lang="de-DE" sz="1200" b="0" i="0" kern="1200" cap="none" baseline="0" dirty="0" err="1">
                <a:solidFill>
                  <a:schemeClr val="tx2"/>
                </a:solidFill>
                <a:effectLst/>
                <a:latin typeface="Source Sans Pro" panose="020B0503030403020204" pitchFamily="34" charset="77"/>
                <a:ea typeface="Roboto" panose="02000000000000000000" pitchFamily="2" charset="0"/>
                <a:cs typeface="Roboto" panose="02000000000000000000" pitchFamily="2" charset="0"/>
              </a:rPr>
              <a:t>Only</a:t>
            </a:r>
            <a:endParaRPr lang="de-DE" dirty="0"/>
          </a:p>
        </p:txBody>
      </p:sp>
    </p:spTree>
    <p:extLst>
      <p:ext uri="{BB962C8B-B14F-4D97-AF65-F5344CB8AC3E}">
        <p14:creationId xmlns:p14="http://schemas.microsoft.com/office/powerpoint/2010/main" val="1015411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lie grosses Foto mit BU">
    <p:spTree>
      <p:nvGrpSpPr>
        <p:cNvPr id="1" name=""/>
        <p:cNvGrpSpPr/>
        <p:nvPr/>
      </p:nvGrpSpPr>
      <p:grpSpPr>
        <a:xfrm>
          <a:off x="0" y="0"/>
          <a:ext cx="0" cy="0"/>
          <a:chOff x="0" y="0"/>
          <a:chExt cx="0" cy="0"/>
        </a:xfrm>
      </p:grpSpPr>
      <p:sp>
        <p:nvSpPr>
          <p:cNvPr id="20" name="Bildplatzhalter 9">
            <a:extLst>
              <a:ext uri="{FF2B5EF4-FFF2-40B4-BE49-F238E27FC236}">
                <a16:creationId xmlns:a16="http://schemas.microsoft.com/office/drawing/2014/main" id="{F8BB7806-351D-5A4B-B164-75DA39BB8469}"/>
              </a:ext>
            </a:extLst>
          </p:cNvPr>
          <p:cNvSpPr>
            <a:spLocks noGrp="1"/>
          </p:cNvSpPr>
          <p:nvPr>
            <p:ph type="pic" sz="quarter" idx="14"/>
          </p:nvPr>
        </p:nvSpPr>
        <p:spPr>
          <a:xfrm>
            <a:off x="577850" y="836613"/>
            <a:ext cx="11036300" cy="4932362"/>
          </a:xfrm>
          <a:solidFill>
            <a:schemeClr val="bg1">
              <a:lumMod val="95000"/>
            </a:schemeClr>
          </a:solidFill>
        </p:spPr>
        <p:txBody>
          <a:bodyPr/>
          <a:lstStyle>
            <a:lvl1pPr marL="0" indent="0">
              <a:buFontTx/>
              <a:buNone/>
              <a:defRPr>
                <a:solidFill>
                  <a:schemeClr val="bg1">
                    <a:lumMod val="75000"/>
                  </a:schemeClr>
                </a:solidFill>
              </a:defRPr>
            </a:lvl1pPr>
          </a:lstStyle>
          <a:p>
            <a:r>
              <a:rPr lang="de-DE"/>
              <a:t>Bild durch Klicken auf Symbol hinzufügen</a:t>
            </a:r>
            <a:endParaRPr lang="de-DE" dirty="0"/>
          </a:p>
        </p:txBody>
      </p:sp>
      <p:sp>
        <p:nvSpPr>
          <p:cNvPr id="10" name="Textplatzhalter 4">
            <a:extLst>
              <a:ext uri="{FF2B5EF4-FFF2-40B4-BE49-F238E27FC236}">
                <a16:creationId xmlns:a16="http://schemas.microsoft.com/office/drawing/2014/main" id="{0BECBC40-12B4-6544-9137-FC724FA0D013}"/>
              </a:ext>
            </a:extLst>
          </p:cNvPr>
          <p:cNvSpPr>
            <a:spLocks noGrp="1"/>
          </p:cNvSpPr>
          <p:nvPr>
            <p:ph type="body" sz="quarter" idx="15" hasCustomPrompt="1"/>
          </p:nvPr>
        </p:nvSpPr>
        <p:spPr>
          <a:xfrm>
            <a:off x="576482" y="5892800"/>
            <a:ext cx="11036300" cy="393700"/>
          </a:xfrm>
        </p:spPr>
        <p:txBody>
          <a:bodyPr lIns="0" tIns="0" rIns="0" bIns="0"/>
          <a:lstStyle>
            <a:lvl1pPr marL="0" indent="0">
              <a:lnSpc>
                <a:spcPts val="2500"/>
              </a:lnSpc>
              <a:spcBef>
                <a:spcPts val="0"/>
              </a:spcBef>
              <a:buFontTx/>
              <a:buNone/>
              <a:defRPr sz="1600"/>
            </a:lvl1pPr>
            <a:lvl2pPr marL="457200" indent="0">
              <a:buNone/>
              <a:defRPr/>
            </a:lvl2pPr>
          </a:lstStyle>
          <a:p>
            <a:pPr lvl="0"/>
            <a:r>
              <a:rPr lang="de-DE" dirty="0"/>
              <a:t>HL FOTO Hier eine Bildunterschrift 16 PT</a:t>
            </a:r>
          </a:p>
          <a:p>
            <a:pPr lvl="1"/>
            <a:endParaRPr lang="de-DE" dirty="0"/>
          </a:p>
        </p:txBody>
      </p:sp>
      <p:sp>
        <p:nvSpPr>
          <p:cNvPr id="7" name="Textplatzhalter 7">
            <a:extLst>
              <a:ext uri="{FF2B5EF4-FFF2-40B4-BE49-F238E27FC236}">
                <a16:creationId xmlns:a16="http://schemas.microsoft.com/office/drawing/2014/main" id="{ACC11A70-984F-604F-A0EF-DD019FBD98F9}"/>
              </a:ext>
            </a:extLst>
          </p:cNvPr>
          <p:cNvSpPr>
            <a:spLocks noGrp="1"/>
          </p:cNvSpPr>
          <p:nvPr>
            <p:ph type="body" sz="quarter" idx="13"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8" name="Rechteck 7">
            <a:extLst>
              <a:ext uri="{FF2B5EF4-FFF2-40B4-BE49-F238E27FC236}">
                <a16:creationId xmlns:a16="http://schemas.microsoft.com/office/drawing/2014/main" id="{4DF22E1C-5236-DC4A-823A-B224459910F6}"/>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8AB87BA0-F04B-304A-A8E2-4691A896BF5B}"/>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335503D-3101-704A-A8D5-00B06CF32DC5}"/>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ußzeilenplatzhalter 4">
            <a:extLst>
              <a:ext uri="{FF2B5EF4-FFF2-40B4-BE49-F238E27FC236}">
                <a16:creationId xmlns:a16="http://schemas.microsoft.com/office/drawing/2014/main" id="{62C9D941-E501-4C93-BAB9-236302FB1F3E}"/>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Titel Vorname Nachname</a:t>
            </a:r>
          </a:p>
        </p:txBody>
      </p:sp>
      <p:sp>
        <p:nvSpPr>
          <p:cNvPr id="18" name="Foliennummernplatzhalter 11">
            <a:extLst>
              <a:ext uri="{FF2B5EF4-FFF2-40B4-BE49-F238E27FC236}">
                <a16:creationId xmlns:a16="http://schemas.microsoft.com/office/drawing/2014/main" id="{F284B8DB-4E38-453A-950F-69DF20EB3E70}"/>
              </a:ext>
            </a:extLst>
          </p:cNvPr>
          <p:cNvSpPr txBox="1">
            <a:spLocks/>
          </p:cNvSpPr>
          <p:nvPr userDrawn="1"/>
        </p:nvSpPr>
        <p:spPr>
          <a:xfrm>
            <a:off x="1105200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‹Nr.›</a:t>
            </a:fld>
            <a:endParaRPr lang="de-DE" dirty="0"/>
          </a:p>
        </p:txBody>
      </p:sp>
      <p:pic>
        <p:nvPicPr>
          <p:cNvPr id="19" name="Grafik 18">
            <a:extLst>
              <a:ext uri="{FF2B5EF4-FFF2-40B4-BE49-F238E27FC236}">
                <a16:creationId xmlns:a16="http://schemas.microsoft.com/office/drawing/2014/main" id="{6936C09E-9B4F-4DAB-9E7D-19E7AC91CF45}"/>
              </a:ext>
            </a:extLst>
          </p:cNvPr>
          <p:cNvPicPr>
            <a:picLocks noChangeAspect="1"/>
          </p:cNvPicPr>
          <p:nvPr userDrawn="1"/>
        </p:nvPicPr>
        <p:blipFill rotWithShape="1">
          <a:blip r:embed="rId2"/>
          <a:srcRect t="16098" b="9201"/>
          <a:stretch/>
        </p:blipFill>
        <p:spPr>
          <a:xfrm>
            <a:off x="10382354" y="216000"/>
            <a:ext cx="1398661" cy="365126"/>
          </a:xfrm>
          <a:prstGeom prst="rect">
            <a:avLst/>
          </a:prstGeom>
        </p:spPr>
      </p:pic>
      <p:sp>
        <p:nvSpPr>
          <p:cNvPr id="12" name="Fußzeilenplatzhalter 4">
            <a:extLst>
              <a:ext uri="{FF2B5EF4-FFF2-40B4-BE49-F238E27FC236}">
                <a16:creationId xmlns:a16="http://schemas.microsoft.com/office/drawing/2014/main" id="{0CC613FB-C495-4D7D-A974-2E0911E156AC}"/>
              </a:ext>
            </a:extLst>
          </p:cNvPr>
          <p:cNvSpPr txBox="1">
            <a:spLocks/>
          </p:cNvSpPr>
          <p:nvPr userDrawn="1"/>
        </p:nvSpPr>
        <p:spPr>
          <a:xfrm>
            <a:off x="4038600" y="206375"/>
            <a:ext cx="4114800" cy="365125"/>
          </a:xfrm>
          <a:prstGeom prst="rect">
            <a:avLst/>
          </a:prstGeom>
        </p:spPr>
        <p:txBody>
          <a:bodyPr/>
          <a:lstStyle>
            <a:defPPr>
              <a:defRPr lang="de-DE"/>
            </a:defPPr>
            <a:lvl1pPr marL="0" algn="l"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dirty="0"/>
              <a:t>HZB: </a:t>
            </a:r>
            <a:r>
              <a:rPr lang="de-DE" sz="1200" b="0" i="0" kern="1200" cap="none" baseline="0" dirty="0">
                <a:solidFill>
                  <a:schemeClr val="tx2"/>
                </a:solidFill>
                <a:effectLst/>
                <a:latin typeface="Source Sans Pro" panose="020B0503030403020204" pitchFamily="34" charset="77"/>
                <a:ea typeface="Roboto" panose="02000000000000000000" pitchFamily="2" charset="0"/>
                <a:cs typeface="Roboto" panose="02000000000000000000" pitchFamily="2" charset="0"/>
              </a:rPr>
              <a:t>Nur für internen Gebrauch / </a:t>
            </a:r>
            <a:r>
              <a:rPr lang="de-DE" sz="1200" b="0" i="0" kern="1200" cap="none" baseline="0" dirty="0" err="1">
                <a:solidFill>
                  <a:schemeClr val="tx2"/>
                </a:solidFill>
                <a:effectLst/>
                <a:latin typeface="Source Sans Pro" panose="020B0503030403020204" pitchFamily="34" charset="77"/>
                <a:ea typeface="Roboto" panose="02000000000000000000" pitchFamily="2" charset="0"/>
                <a:cs typeface="Roboto" panose="02000000000000000000" pitchFamily="2" charset="0"/>
              </a:rPr>
              <a:t>For</a:t>
            </a:r>
            <a:r>
              <a:rPr lang="de-DE" sz="1200" b="0" i="0" kern="1200" cap="none" baseline="0" dirty="0">
                <a:solidFill>
                  <a:schemeClr val="tx2"/>
                </a:solidFill>
                <a:effectLst/>
                <a:latin typeface="Source Sans Pro" panose="020B0503030403020204" pitchFamily="34" charset="77"/>
                <a:ea typeface="Roboto" panose="02000000000000000000" pitchFamily="2" charset="0"/>
                <a:cs typeface="Roboto" panose="02000000000000000000" pitchFamily="2" charset="0"/>
              </a:rPr>
              <a:t> Internal </a:t>
            </a:r>
            <a:r>
              <a:rPr lang="de-DE" sz="1200" b="0" i="0" kern="1200" cap="none" baseline="0" dirty="0" err="1">
                <a:solidFill>
                  <a:schemeClr val="tx2"/>
                </a:solidFill>
                <a:effectLst/>
                <a:latin typeface="Source Sans Pro" panose="020B0503030403020204" pitchFamily="34" charset="77"/>
                <a:ea typeface="Roboto" panose="02000000000000000000" pitchFamily="2" charset="0"/>
                <a:cs typeface="Roboto" panose="02000000000000000000" pitchFamily="2" charset="0"/>
              </a:rPr>
              <a:t>Use</a:t>
            </a:r>
            <a:r>
              <a:rPr lang="de-DE" sz="1200" b="0" i="0" kern="1200" cap="none" baseline="0" dirty="0">
                <a:solidFill>
                  <a:schemeClr val="tx2"/>
                </a:solidFill>
                <a:effectLst/>
                <a:latin typeface="Source Sans Pro" panose="020B0503030403020204" pitchFamily="34" charset="77"/>
                <a:ea typeface="Roboto" panose="02000000000000000000" pitchFamily="2" charset="0"/>
                <a:cs typeface="Roboto" panose="02000000000000000000" pitchFamily="2" charset="0"/>
              </a:rPr>
              <a:t> </a:t>
            </a:r>
            <a:r>
              <a:rPr lang="de-DE" sz="1200" b="0" i="0" kern="1200" cap="none" baseline="0" dirty="0" err="1">
                <a:solidFill>
                  <a:schemeClr val="tx2"/>
                </a:solidFill>
                <a:effectLst/>
                <a:latin typeface="Source Sans Pro" panose="020B0503030403020204" pitchFamily="34" charset="77"/>
                <a:ea typeface="Roboto" panose="02000000000000000000" pitchFamily="2" charset="0"/>
                <a:cs typeface="Roboto" panose="02000000000000000000" pitchFamily="2" charset="0"/>
              </a:rPr>
              <a:t>Only</a:t>
            </a:r>
            <a:endParaRPr lang="de-DE" dirty="0"/>
          </a:p>
        </p:txBody>
      </p:sp>
    </p:spTree>
    <p:extLst>
      <p:ext uri="{BB962C8B-B14F-4D97-AF65-F5344CB8AC3E}">
        <p14:creationId xmlns:p14="http://schemas.microsoft.com/office/powerpoint/2010/main" val="2461743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elfolie Variante 02 Kommunikatio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91441AE-FE67-604E-941F-9A4CBD1224A6}"/>
              </a:ext>
            </a:extLst>
          </p:cNvPr>
          <p:cNvPicPr>
            <a:picLocks noChangeAspect="1"/>
          </p:cNvPicPr>
          <p:nvPr userDrawn="1"/>
        </p:nvPicPr>
        <p:blipFill>
          <a:blip r:embed="rId2"/>
          <a:stretch>
            <a:fillRect/>
          </a:stretch>
        </p:blipFill>
        <p:spPr>
          <a:xfrm>
            <a:off x="0" y="1653096"/>
            <a:ext cx="12192000" cy="4115879"/>
          </a:xfrm>
          <a:prstGeom prst="rect">
            <a:avLst/>
          </a:prstGeom>
        </p:spPr>
      </p:pic>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50" y="2312989"/>
            <a:ext cx="7666740" cy="909896"/>
          </a:xfrm>
        </p:spPr>
        <p:txBody>
          <a:bodyPr anchor="ctr" anchorCtr="0">
            <a:normAutofit/>
          </a:bodyPr>
          <a:lstStyle>
            <a:lvl1pPr algn="l">
              <a:defRPr sz="4800">
                <a:solidFill>
                  <a:schemeClr val="bg1"/>
                </a:solidFill>
              </a:defRPr>
            </a:lvl1pPr>
          </a:lstStyle>
          <a:p>
            <a:r>
              <a:rPr lang="de-DE" dirty="0"/>
              <a:t>Headline Titel &gt;48 PT </a:t>
            </a:r>
          </a:p>
        </p:txBody>
      </p:sp>
      <p:sp>
        <p:nvSpPr>
          <p:cNvPr id="3" name="Untertitel 2">
            <a:extLst>
              <a:ext uri="{FF2B5EF4-FFF2-40B4-BE49-F238E27FC236}">
                <a16:creationId xmlns:a16="http://schemas.microsoft.com/office/drawing/2014/main" id="{29D065A2-84F7-4A46-888E-2EAF252985EF}"/>
              </a:ext>
            </a:extLst>
          </p:cNvPr>
          <p:cNvSpPr>
            <a:spLocks noGrp="1"/>
          </p:cNvSpPr>
          <p:nvPr>
            <p:ph type="subTitle" idx="1" hasCustomPrompt="1"/>
          </p:nvPr>
        </p:nvSpPr>
        <p:spPr>
          <a:xfrm>
            <a:off x="577850" y="3252993"/>
            <a:ext cx="7659245" cy="824328"/>
          </a:xfrm>
        </p:spPr>
        <p:txBody>
          <a:bodyPr lIns="0" tIns="0" rIns="0" bIns="0" anchor="ctr" anchorCtr="0">
            <a:noAutofit/>
          </a:bodyPr>
          <a:lstStyle>
            <a:lvl1pPr marL="9525" indent="0" algn="l">
              <a:buNone/>
              <a:tabLst/>
              <a:defRPr sz="4800" b="0" i="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SUBLINE TITEL &gt;48. PT</a:t>
            </a:r>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77850" y="4601460"/>
            <a:ext cx="5118100" cy="696912"/>
          </a:xfrm>
        </p:spPr>
        <p:txBody>
          <a:bodyPr lIns="0" tIns="0" rIns="0" bIns="0">
            <a:normAutofit/>
          </a:bodyPr>
          <a:lstStyle>
            <a:lvl1pPr marL="0" indent="0">
              <a:buFontTx/>
              <a:buNone/>
              <a:defRPr sz="24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Rechteck 11">
            <a:extLst>
              <a:ext uri="{FF2B5EF4-FFF2-40B4-BE49-F238E27FC236}">
                <a16:creationId xmlns:a16="http://schemas.microsoft.com/office/drawing/2014/main" id="{BF221191-A6E8-9242-8605-B99EB79D1860}"/>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337BCAFE-08E1-EE44-A49D-24E49CA43D21}"/>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BB6F81E-C2CD-B94E-9603-A85C0E56A54D}"/>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ADAE9631-A010-4A4E-9B91-981C681DEBA0}"/>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271567519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9751980-83CB-1643-BA70-568A79691D0A}"/>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BFB9FB86-B7F2-0B45-90CD-EF690A68C8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feld 6">
            <a:extLst>
              <a:ext uri="{FF2B5EF4-FFF2-40B4-BE49-F238E27FC236}">
                <a16:creationId xmlns:a16="http://schemas.microsoft.com/office/drawing/2014/main" id="{C3E64365-23B6-AE43-A8B0-AA3407368BBC}"/>
              </a:ext>
            </a:extLst>
          </p:cNvPr>
          <p:cNvSpPr txBox="1"/>
          <p:nvPr userDrawn="1"/>
        </p:nvSpPr>
        <p:spPr>
          <a:xfrm>
            <a:off x="509155" y="1880755"/>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300721739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62" r:id="rId5"/>
    <p:sldLayoutId id="2147483663" r:id="rId6"/>
    <p:sldLayoutId id="2147483664" r:id="rId7"/>
    <p:sldLayoutId id="2147483665" r:id="rId8"/>
    <p:sldLayoutId id="2147483667" r:id="rId9"/>
    <p:sldLayoutId id="2147483669" r:id="rId10"/>
    <p:sldLayoutId id="2147483668" r:id="rId11"/>
    <p:sldLayoutId id="2147483666" r:id="rId12"/>
    <p:sldLayoutId id="2147483674" r:id="rId13"/>
    <p:sldLayoutId id="2147483670" r:id="rId14"/>
    <p:sldLayoutId id="2147483671" r:id="rId15"/>
    <p:sldLayoutId id="2147483672" r:id="rId16"/>
    <p:sldLayoutId id="2147483673" r:id="rId17"/>
    <p:sldLayoutId id="2147483675" r:id="rId18"/>
    <p:sldLayoutId id="2147483677" r:id="rId19"/>
  </p:sldLayoutIdLst>
  <p:hf hdr="0"/>
  <p:txStyles>
    <p:titleStyle>
      <a:lvl1pPr algn="l" defTabSz="914400" rtl="0" eaLnBrk="1" latinLnBrk="0" hangingPunct="1">
        <a:lnSpc>
          <a:spcPct val="90000"/>
        </a:lnSpc>
        <a:spcBef>
          <a:spcPct val="0"/>
        </a:spcBef>
        <a:buNone/>
        <a:defRPr sz="3600" b="1" i="0" kern="1200" cap="all" baseline="0">
          <a:solidFill>
            <a:schemeClr val="tx1"/>
          </a:solidFill>
          <a:latin typeface="Source Sans Pro" panose="020B0503030403020204" pitchFamily="34" charset="77"/>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panose="020B0503030403020204" pitchFamily="34" charset="77"/>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77"/>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panose="020B0503030403020204" pitchFamily="34" charset="77"/>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77"/>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77"/>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3840" userDrawn="1">
          <p15:clr>
            <a:srgbClr val="F26B43"/>
          </p15:clr>
        </p15:guide>
        <p15:guide id="3" orient="horz" pos="1457" userDrawn="1">
          <p15:clr>
            <a:srgbClr val="F26B43"/>
          </p15:clr>
        </p15:guide>
        <p15:guide id="4" orient="horz" pos="2183" userDrawn="1">
          <p15:clr>
            <a:srgbClr val="F26B43"/>
          </p15:clr>
        </p15:guide>
        <p15:guide id="5" orient="horz" pos="2908" userDrawn="1">
          <p15:clr>
            <a:srgbClr val="F26B43"/>
          </p15:clr>
        </p15:guide>
        <p15:guide id="6" orient="horz" pos="3634" userDrawn="1">
          <p15:clr>
            <a:srgbClr val="F26B43"/>
          </p15:clr>
        </p15:guide>
        <p15:guide id="7" orient="horz" pos="182" userDrawn="1">
          <p15:clr>
            <a:srgbClr val="F26B43"/>
          </p15:clr>
        </p15:guide>
        <p15:guide id="8" pos="182" userDrawn="1">
          <p15:clr>
            <a:srgbClr val="F26B43"/>
          </p15:clr>
        </p15:guide>
        <p15:guide id="9" pos="7498" userDrawn="1">
          <p15:clr>
            <a:srgbClr val="F26B43"/>
          </p15:clr>
        </p15:guide>
        <p15:guide id="10" pos="7316" userDrawn="1">
          <p15:clr>
            <a:srgbClr val="F26B43"/>
          </p15:clr>
        </p15:guide>
        <p15:guide id="11" pos="364" userDrawn="1">
          <p15:clr>
            <a:srgbClr val="F26B43"/>
          </p15:clr>
        </p15:guide>
        <p15:guide id="12" orient="horz" pos="52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F274BE-FC71-4DB9-88FB-B5DBFD8DADAD}"/>
              </a:ext>
            </a:extLst>
          </p:cNvPr>
          <p:cNvSpPr>
            <a:spLocks noGrp="1"/>
          </p:cNvSpPr>
          <p:nvPr>
            <p:ph type="ctrTitle"/>
          </p:nvPr>
        </p:nvSpPr>
        <p:spPr/>
        <p:txBody>
          <a:bodyPr>
            <a:normAutofit fontScale="90000"/>
          </a:bodyPr>
          <a:lstStyle/>
          <a:p>
            <a:r>
              <a:rPr lang="de-DE" dirty="0" err="1"/>
              <a:t>iSAS</a:t>
            </a:r>
            <a:r>
              <a:rPr lang="de-DE" dirty="0"/>
              <a:t> WP1 </a:t>
            </a:r>
            <a:r>
              <a:rPr lang="de-DE" dirty="0" err="1"/>
              <a:t>Overview</a:t>
            </a:r>
            <a:br>
              <a:rPr lang="de-DE" dirty="0"/>
            </a:br>
            <a:endParaRPr lang="de-DE" dirty="0"/>
          </a:p>
        </p:txBody>
      </p:sp>
      <p:sp>
        <p:nvSpPr>
          <p:cNvPr id="3" name="Untertitel 2">
            <a:extLst>
              <a:ext uri="{FF2B5EF4-FFF2-40B4-BE49-F238E27FC236}">
                <a16:creationId xmlns:a16="http://schemas.microsoft.com/office/drawing/2014/main" id="{D949113B-6DBB-4C12-9500-E737E5794A7E}"/>
              </a:ext>
            </a:extLst>
          </p:cNvPr>
          <p:cNvSpPr>
            <a:spLocks noGrp="1"/>
          </p:cNvSpPr>
          <p:nvPr>
            <p:ph type="subTitle" idx="1"/>
          </p:nvPr>
        </p:nvSpPr>
        <p:spPr>
          <a:xfrm>
            <a:off x="506132" y="2948729"/>
            <a:ext cx="7659245" cy="824328"/>
          </a:xfrm>
        </p:spPr>
        <p:txBody>
          <a:bodyPr/>
          <a:lstStyle/>
          <a:p>
            <a:r>
              <a:rPr lang="en-US" sz="2800" dirty="0"/>
              <a:t>Steering Committee Meeting, 16.12.2025</a:t>
            </a:r>
          </a:p>
          <a:p>
            <a:r>
              <a:rPr lang="en-US" sz="2800" dirty="0"/>
              <a:t>Focus on upcoming February Milestones</a:t>
            </a:r>
            <a:endParaRPr lang="de-DE" sz="2800" dirty="0"/>
          </a:p>
        </p:txBody>
      </p:sp>
      <p:sp>
        <p:nvSpPr>
          <p:cNvPr id="4" name="Textplatzhalter 3">
            <a:extLst>
              <a:ext uri="{FF2B5EF4-FFF2-40B4-BE49-F238E27FC236}">
                <a16:creationId xmlns:a16="http://schemas.microsoft.com/office/drawing/2014/main" id="{3C84EEE2-825A-49A8-9492-FF5FD6A0073C}"/>
              </a:ext>
            </a:extLst>
          </p:cNvPr>
          <p:cNvSpPr>
            <a:spLocks noGrp="1"/>
          </p:cNvSpPr>
          <p:nvPr>
            <p:ph type="body" sz="quarter" idx="10"/>
          </p:nvPr>
        </p:nvSpPr>
        <p:spPr/>
        <p:txBody>
          <a:bodyPr>
            <a:normAutofit/>
          </a:bodyPr>
          <a:lstStyle/>
          <a:p>
            <a:r>
              <a:rPr lang="en-US" dirty="0"/>
              <a:t>Axel Neumann, HZB for WP1</a:t>
            </a:r>
            <a:br>
              <a:rPr lang="en-US" dirty="0"/>
            </a:br>
            <a:r>
              <a:rPr lang="en-US" dirty="0"/>
              <a:t>Steering Committee Meeting report</a:t>
            </a:r>
            <a:endParaRPr lang="de-DE" dirty="0"/>
          </a:p>
        </p:txBody>
      </p:sp>
      <p:pic>
        <p:nvPicPr>
          <p:cNvPr id="8" name="Picture 102">
            <a:extLst>
              <a:ext uri="{FF2B5EF4-FFF2-40B4-BE49-F238E27FC236}">
                <a16:creationId xmlns:a16="http://schemas.microsoft.com/office/drawing/2014/main" id="{26F4F181-380D-CD4C-4388-D00E6AED2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24" y="6194905"/>
            <a:ext cx="727075" cy="48577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13">
            <a:extLst>
              <a:ext uri="{FF2B5EF4-FFF2-40B4-BE49-F238E27FC236}">
                <a16:creationId xmlns:a16="http://schemas.microsoft.com/office/drawing/2014/main" id="{0050436E-1B66-09EA-6270-E576E04E7548}"/>
              </a:ext>
            </a:extLst>
          </p:cNvPr>
          <p:cNvSpPr txBox="1"/>
          <p:nvPr/>
        </p:nvSpPr>
        <p:spPr>
          <a:xfrm>
            <a:off x="1130271" y="6149480"/>
            <a:ext cx="10937965" cy="461665"/>
          </a:xfrm>
          <a:prstGeom prst="rect">
            <a:avLst/>
          </a:prstGeom>
          <a:noFill/>
        </p:spPr>
        <p:txBody>
          <a:bodyPr wrap="square" rtlCol="0">
            <a:spAutoFit/>
          </a:bodyPr>
          <a:lstStyle/>
          <a:p>
            <a:r>
              <a:rPr lang="en-GB" sz="1200" dirty="0"/>
              <a:t>Funded by the European Union. Views and opinions expressed are however those of the authors only and do not necessarily reflect those of the European Union or the European Commission. Neither the European Union nor the granting authority can be held responsible for them. </a:t>
            </a:r>
          </a:p>
        </p:txBody>
      </p:sp>
      <p:sp>
        <p:nvSpPr>
          <p:cNvPr id="10" name="Textfeld 9">
            <a:extLst>
              <a:ext uri="{FF2B5EF4-FFF2-40B4-BE49-F238E27FC236}">
                <a16:creationId xmlns:a16="http://schemas.microsoft.com/office/drawing/2014/main" id="{F9D0A929-F148-301B-2043-7D3B1C5F100A}"/>
              </a:ext>
            </a:extLst>
          </p:cNvPr>
          <p:cNvSpPr txBox="1"/>
          <p:nvPr/>
        </p:nvSpPr>
        <p:spPr>
          <a:xfrm>
            <a:off x="6853299" y="6561152"/>
            <a:ext cx="6096000" cy="276999"/>
          </a:xfrm>
          <a:prstGeom prst="rect">
            <a:avLst/>
          </a:prstGeom>
          <a:noFill/>
        </p:spPr>
        <p:txBody>
          <a:bodyPr wrap="square">
            <a:spAutoFit/>
          </a:bodyPr>
          <a:lstStyle/>
          <a:p>
            <a:r>
              <a:rPr lang="de-DE" sz="1200" dirty="0"/>
              <a:t>https://de.wikipedia.org/wiki/Datei:14_559_Via_Appia_antica,_Meilenstein_1.jpg</a:t>
            </a:r>
          </a:p>
        </p:txBody>
      </p:sp>
      <p:pic>
        <p:nvPicPr>
          <p:cNvPr id="12" name="Grafik 11">
            <a:extLst>
              <a:ext uri="{FF2B5EF4-FFF2-40B4-BE49-F238E27FC236}">
                <a16:creationId xmlns:a16="http://schemas.microsoft.com/office/drawing/2014/main" id="{EBF8792B-E7E1-399E-F3FC-052FFC1B19D2}"/>
              </a:ext>
            </a:extLst>
          </p:cNvPr>
          <p:cNvPicPr>
            <a:picLocks noChangeAspect="1"/>
          </p:cNvPicPr>
          <p:nvPr/>
        </p:nvPicPr>
        <p:blipFill>
          <a:blip r:embed="rId3"/>
          <a:stretch>
            <a:fillRect/>
          </a:stretch>
        </p:blipFill>
        <p:spPr>
          <a:xfrm>
            <a:off x="8523605" y="3095607"/>
            <a:ext cx="2234882" cy="3414900"/>
          </a:xfrm>
          <a:prstGeom prst="ellipse">
            <a:avLst/>
          </a:prstGeom>
        </p:spPr>
      </p:pic>
    </p:spTree>
    <p:extLst>
      <p:ext uri="{BB962C8B-B14F-4D97-AF65-F5344CB8AC3E}">
        <p14:creationId xmlns:p14="http://schemas.microsoft.com/office/powerpoint/2010/main" val="1155733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21892-28A9-7F9E-8C98-0E341A482AB8}"/>
              </a:ext>
            </a:extLst>
          </p:cNvPr>
          <p:cNvSpPr>
            <a:spLocks noGrp="1"/>
          </p:cNvSpPr>
          <p:nvPr>
            <p:ph type="title"/>
          </p:nvPr>
        </p:nvSpPr>
        <p:spPr/>
        <p:txBody>
          <a:bodyPr>
            <a:normAutofit/>
          </a:bodyPr>
          <a:lstStyle/>
          <a:p>
            <a:r>
              <a:rPr lang="en-US" sz="3600" dirty="0"/>
              <a:t>Task#1 Energy Savings from RF power</a:t>
            </a:r>
            <a:endParaRPr lang="de-DE" sz="3600" dirty="0"/>
          </a:p>
        </p:txBody>
      </p:sp>
      <p:sp>
        <p:nvSpPr>
          <p:cNvPr id="6" name="Textplatzhalter 5">
            <a:extLst>
              <a:ext uri="{FF2B5EF4-FFF2-40B4-BE49-F238E27FC236}">
                <a16:creationId xmlns:a16="http://schemas.microsoft.com/office/drawing/2014/main" id="{D48E08FD-5A6B-518A-A016-56A3962D6A1E}"/>
              </a:ext>
            </a:extLst>
          </p:cNvPr>
          <p:cNvSpPr>
            <a:spLocks noGrp="1"/>
          </p:cNvSpPr>
          <p:nvPr>
            <p:ph type="body" sz="quarter" idx="13"/>
          </p:nvPr>
        </p:nvSpPr>
        <p:spPr/>
        <p:txBody>
          <a:bodyPr/>
          <a:lstStyle/>
          <a:p>
            <a:endParaRPr lang="de-DE"/>
          </a:p>
        </p:txBody>
      </p:sp>
      <p:sp>
        <p:nvSpPr>
          <p:cNvPr id="3" name="Foliennummernplatzhalter 2">
            <a:extLst>
              <a:ext uri="{FF2B5EF4-FFF2-40B4-BE49-F238E27FC236}">
                <a16:creationId xmlns:a16="http://schemas.microsoft.com/office/drawing/2014/main" id="{8D7AFA7C-0570-D2F9-C490-54186FB8952D}"/>
              </a:ext>
            </a:extLst>
          </p:cNvPr>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a:t>
            </a:r>
            <a:endParaRPr kumimoji="0" lang="en-BE"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59" name="Textfeld 58">
            <a:extLst>
              <a:ext uri="{FF2B5EF4-FFF2-40B4-BE49-F238E27FC236}">
                <a16:creationId xmlns:a16="http://schemas.microsoft.com/office/drawing/2014/main" id="{B678E155-FEBB-DD0A-43AF-117FF7EA911A}"/>
              </a:ext>
            </a:extLst>
          </p:cNvPr>
          <p:cNvSpPr txBox="1"/>
          <p:nvPr/>
        </p:nvSpPr>
        <p:spPr>
          <a:xfrm>
            <a:off x="539643" y="1933352"/>
            <a:ext cx="11074507" cy="48320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156082"/>
                </a:solidFill>
                <a:effectLst/>
                <a:uLnTx/>
                <a:uFillTx/>
                <a:latin typeface="Aptos" panose="02110004020202020204"/>
                <a:ea typeface="+mn-ea"/>
                <a:cs typeface="+mn-cs"/>
              </a:rPr>
              <a:t>How do we aim to demonstrate sustainable, thus lower carbon footprint low-RF power operation?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96B24"/>
                </a:solidFill>
                <a:effectLst/>
                <a:uLnTx/>
                <a:uFillTx/>
                <a:latin typeface="Aptos" panose="02110004020202020204"/>
                <a:ea typeface="+mn-ea"/>
                <a:cs typeface="+mn-cs"/>
              </a:rPr>
              <a:t>Increase the efficiency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of intrinsically efficient RF power source by better integrating them in cavity</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srgbClr val="196B24"/>
                </a:solidFill>
                <a:effectLst/>
                <a:uLnTx/>
                <a:uFillTx/>
                <a:latin typeface="Aptos" panose="02110004020202020204"/>
                <a:ea typeface="+mn-ea"/>
                <a:cs typeface="+mn-cs"/>
              </a:rPr>
              <a:t>LLRF field control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and requirements by accelerator/beam settings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WP2</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Develop </a:t>
            </a:r>
            <a:r>
              <a:rPr kumimoji="0" lang="en-US" sz="1800" b="1" i="0" u="none" strike="noStrike" kern="1200" cap="none" spc="0" normalizeH="0" baseline="0" noProof="0" dirty="0">
                <a:ln>
                  <a:noFill/>
                </a:ln>
                <a:solidFill>
                  <a:srgbClr val="196B24"/>
                </a:solidFill>
                <a:effectLst/>
                <a:uLnTx/>
                <a:uFillTx/>
                <a:latin typeface="Aptos" panose="02110004020202020204"/>
                <a:ea typeface="+mn-ea"/>
                <a:cs typeface="+mn-cs"/>
              </a:rPr>
              <a:t>novel fast tuning systems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compensating detuning by mechanical vibrations or beam induced </a:t>
            </a:r>
            <a:b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transients, which both are usually compensated by adding a significant power overhead</a:t>
            </a:r>
            <a:b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WP1 aka </a:t>
            </a:r>
            <a:r>
              <a:rPr kumimoji="0" lang="en-US" sz="1800" b="1" i="0" u="none" strike="noStrike" kern="1200" cap="none" spc="0" normalizeH="0" baseline="0" noProof="0" dirty="0">
                <a:ln>
                  <a:noFill/>
                </a:ln>
                <a:solidFill>
                  <a:srgbClr val="196B24"/>
                </a:solidFill>
                <a:effectLst/>
                <a:uLnTx/>
                <a:uFillTx/>
                <a:latin typeface="Aptos" panose="02110004020202020204"/>
                <a:ea typeface="+mn-ea"/>
                <a:cs typeface="+mn-cs"/>
                <a:sym typeface="Wingdings" panose="05000000000000000000" pitchFamily="2" charset="2"/>
              </a:rPr>
              <a:t>FE-FRT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All this should of course not compromise the </a:t>
            </a:r>
            <a:r>
              <a:rPr kumimoji="0" lang="en-US" sz="1800" b="0" i="0" u="none" strike="noStrike" kern="1200" cap="none" spc="0" normalizeH="0" baseline="0" noProof="0" dirty="0">
                <a:ln>
                  <a:noFill/>
                </a:ln>
                <a:solidFill>
                  <a:srgbClr val="196B24"/>
                </a:solidFill>
                <a:effectLst/>
                <a:uLnTx/>
                <a:uFillTx/>
                <a:latin typeface="Aptos" panose="02110004020202020204"/>
                <a:ea typeface="+mn-ea"/>
                <a:cs typeface="+mn-cs"/>
                <a:sym typeface="Wingdings" panose="05000000000000000000" pitchFamily="2" charset="2"/>
              </a:rPr>
              <a:t>stability and reliability of operation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better even improve</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it beyond current state of the art.</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b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The savings in RF power should be significant, to justify any required modification to a cavity system</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retro-fitting to existing systems would be </a:t>
            </a:r>
            <a:r>
              <a:rPr kumimoji="0" lang="en-US" sz="1800" b="1" i="0" u="none" strike="noStrike" kern="1200" cap="none" spc="0" normalizeH="0" baseline="0" noProof="0" dirty="0">
                <a:ln>
                  <a:noFill/>
                </a:ln>
                <a:solidFill>
                  <a:srgbClr val="FFD501"/>
                </a:solidFill>
                <a:effectLst/>
                <a:uLnTx/>
                <a:uFillTx/>
                <a:latin typeface="Aptos" panose="02110004020202020204"/>
                <a:ea typeface="+mn-ea"/>
                <a:cs typeface="+mn-cs"/>
                <a:sym typeface="Wingdings" panose="05000000000000000000" pitchFamily="2" charset="2"/>
              </a:rPr>
              <a:t>pure gold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2" descr="Innovate for Sustainable Accelerating Systems: Kick-Off Meeting">
            <a:extLst>
              <a:ext uri="{FF2B5EF4-FFF2-40B4-BE49-F238E27FC236}">
                <a16:creationId xmlns:a16="http://schemas.microsoft.com/office/drawing/2014/main" id="{3FB7FAE4-9729-5252-D4FB-27304E23D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42ACABF0-961A-72CF-9CA8-6C0ECA55C02E}"/>
              </a:ext>
            </a:extLst>
          </p:cNvPr>
          <p:cNvSpPr txBox="1"/>
          <p:nvPr/>
        </p:nvSpPr>
        <p:spPr>
          <a:xfrm>
            <a:off x="7085309" y="6642333"/>
            <a:ext cx="5011308" cy="246221"/>
          </a:xfrm>
          <a:prstGeom prst="rect">
            <a:avLst/>
          </a:prstGeom>
          <a:noFill/>
        </p:spPr>
        <p:txBody>
          <a:bodyPr wrap="none" rtlCol="0">
            <a:spAutoFit/>
          </a:bodyPr>
          <a:lstStyle/>
          <a:p>
            <a:r>
              <a:rPr lang="en-US" sz="1000" dirty="0"/>
              <a:t>https://www.bundesbank.de/de/aufgaben/themen/entwicklung-der-goldbestaende-645380</a:t>
            </a:r>
            <a:endParaRPr lang="de-DE" sz="1000" dirty="0"/>
          </a:p>
        </p:txBody>
      </p:sp>
      <p:pic>
        <p:nvPicPr>
          <p:cNvPr id="13" name="Grafik 12">
            <a:extLst>
              <a:ext uri="{FF2B5EF4-FFF2-40B4-BE49-F238E27FC236}">
                <a16:creationId xmlns:a16="http://schemas.microsoft.com/office/drawing/2014/main" id="{FE1D6C99-606F-AA05-0D34-003F2AA05639}"/>
              </a:ext>
            </a:extLst>
          </p:cNvPr>
          <p:cNvPicPr>
            <a:picLocks noChangeAspect="1"/>
          </p:cNvPicPr>
          <p:nvPr/>
        </p:nvPicPr>
        <p:blipFill>
          <a:blip r:embed="rId3"/>
          <a:stretch>
            <a:fillRect/>
          </a:stretch>
        </p:blipFill>
        <p:spPr>
          <a:xfrm>
            <a:off x="6369803" y="5619182"/>
            <a:ext cx="1906453" cy="1071000"/>
          </a:xfrm>
          <a:prstGeom prst="rect">
            <a:avLst/>
          </a:prstGeom>
        </p:spPr>
      </p:pic>
    </p:spTree>
    <p:extLst>
      <p:ext uri="{BB962C8B-B14F-4D97-AF65-F5344CB8AC3E}">
        <p14:creationId xmlns:p14="http://schemas.microsoft.com/office/powerpoint/2010/main" val="178967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FD807-6BFA-5F75-585F-038BB87B589A}"/>
              </a:ext>
            </a:extLst>
          </p:cNvPr>
          <p:cNvSpPr txBox="1"/>
          <p:nvPr/>
        </p:nvSpPr>
        <p:spPr>
          <a:xfrm>
            <a:off x="2944548" y="37886"/>
            <a:ext cx="8001871" cy="2123658"/>
          </a:xfrm>
          <a:prstGeom prst="rect">
            <a:avLst/>
          </a:prstGeom>
          <a:noFill/>
        </p:spPr>
        <p:txBody>
          <a:bodyPr wrap="none" rtlCol="0">
            <a:spAutoFit/>
          </a:bodyPr>
          <a:lstStyle/>
          <a:p>
            <a:r>
              <a:rPr lang="en-BE" sz="2400" b="1" dirty="0">
                <a:solidFill>
                  <a:schemeClr val="bg2">
                    <a:lumMod val="50000"/>
                  </a:schemeClr>
                </a:solidFill>
              </a:rPr>
              <a:t>WP1: FE-FRT</a:t>
            </a:r>
            <a:r>
              <a:rPr lang="en-US" sz="2400" b="1" dirty="0">
                <a:solidFill>
                  <a:schemeClr val="bg2">
                    <a:lumMod val="50000"/>
                  </a:schemeClr>
                </a:solidFill>
              </a:rPr>
              <a:t> (Official overview)</a:t>
            </a:r>
            <a:endParaRPr lang="en-BE" sz="2400" b="1" dirty="0">
              <a:solidFill>
                <a:schemeClr val="bg2">
                  <a:lumMod val="50000"/>
                </a:schemeClr>
              </a:solidFill>
            </a:endParaRP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HZB, CERN, CNRS, </a:t>
            </a:r>
            <a:r>
              <a:rPr kumimoji="0" lang="en-US" sz="1800" b="1" i="0" u="none" strike="noStrike" kern="1200" cap="none" spc="0" normalizeH="0" baseline="0" noProof="0" dirty="0" err="1">
                <a:ln>
                  <a:noFill/>
                </a:ln>
                <a:solidFill>
                  <a:schemeClr val="bg2">
                    <a:lumMod val="50000"/>
                  </a:schemeClr>
                </a:solidFill>
                <a:effectLst/>
                <a:uLnTx/>
                <a:uFillTx/>
                <a:latin typeface="Calibri"/>
                <a:ea typeface="ＭＳ Ｐゴシック" charset="0"/>
              </a:rPr>
              <a:t>Uni.Lanc</a:t>
            </a:r>
            <a:r>
              <a:rPr lang="en-US" b="1" dirty="0">
                <a:solidFill>
                  <a:schemeClr val="bg2">
                    <a:lumMod val="50000"/>
                  </a:schemeClr>
                </a:solidFill>
                <a:latin typeface="Calibri"/>
              </a:rPr>
              <a:t>aster</a:t>
            </a:r>
            <a:endPar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endParaRPr>
          </a:p>
          <a:p>
            <a:r>
              <a:rPr lang="en-US" b="1" dirty="0">
                <a:solidFill>
                  <a:schemeClr val="bg2">
                    <a:lumMod val="50000"/>
                  </a:schemeClr>
                </a:solidFill>
                <a:latin typeface="Calibri"/>
                <a:ea typeface="ＭＳ Ｐゴシック" charset="0"/>
              </a:rPr>
              <a:t>Convener: Axel Neumann (HZB), deputy Alick Macpherson (CERN)</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Main contacts with other partners: Alick Macpherson (CERN), Walid Kaabi (CNRS),</a:t>
            </a:r>
            <a:b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br>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Graeme Burt (</a:t>
            </a:r>
            <a:r>
              <a:rPr kumimoji="0" lang="en-US" sz="1800" b="1" i="0" u="none" strike="noStrike" kern="1200" cap="none" spc="0" normalizeH="0" baseline="0" noProof="0" dirty="0" err="1">
                <a:ln>
                  <a:noFill/>
                </a:ln>
                <a:solidFill>
                  <a:schemeClr val="bg2">
                    <a:lumMod val="50000"/>
                  </a:schemeClr>
                </a:solidFill>
                <a:effectLst/>
                <a:uLnTx/>
                <a:uFillTx/>
                <a:latin typeface="Calibri"/>
                <a:ea typeface="ＭＳ Ｐゴシック" charset="0"/>
              </a:rPr>
              <a:t>Uni.Lanc</a:t>
            </a:r>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 industry: Alexei Kanareykin (Euclid </a:t>
            </a:r>
            <a:r>
              <a:rPr kumimoji="0" lang="en-US" sz="1800" b="1" i="0" u="none" strike="noStrike" kern="1200" cap="none" spc="0" normalizeH="0" baseline="0" noProof="0" dirty="0" err="1">
                <a:ln>
                  <a:noFill/>
                </a:ln>
                <a:solidFill>
                  <a:schemeClr val="bg2">
                    <a:lumMod val="50000"/>
                  </a:schemeClr>
                </a:solidFill>
                <a:effectLst/>
                <a:uLnTx/>
                <a:uFillTx/>
                <a:latin typeface="Calibri"/>
                <a:ea typeface="ＭＳ Ｐゴシック" charset="0"/>
              </a:rPr>
              <a:t>Techlabs</a:t>
            </a:r>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a:t>
            </a:r>
          </a:p>
          <a:p>
            <a:endParaRPr lang="en-BE" b="1" dirty="0">
              <a:solidFill>
                <a:schemeClr val="bg2">
                  <a:lumMod val="50000"/>
                </a:schemeClr>
              </a:solidFill>
            </a:endParaRPr>
          </a:p>
          <a:p>
            <a:endParaRPr lang="en-BE" b="1" dirty="0">
              <a:solidFill>
                <a:schemeClr val="bg2">
                  <a:lumMod val="50000"/>
                </a:schemeClr>
              </a:solidFill>
            </a:endParaRPr>
          </a:p>
        </p:txBody>
      </p:sp>
      <p:sp>
        <p:nvSpPr>
          <p:cNvPr id="5" name="TextBox 4">
            <a:extLst>
              <a:ext uri="{FF2B5EF4-FFF2-40B4-BE49-F238E27FC236}">
                <a16:creationId xmlns:a16="http://schemas.microsoft.com/office/drawing/2014/main" id="{95F84323-17F1-884D-6FDE-73259D549291}"/>
              </a:ext>
            </a:extLst>
          </p:cNvPr>
          <p:cNvSpPr txBox="1"/>
          <p:nvPr/>
        </p:nvSpPr>
        <p:spPr>
          <a:xfrm>
            <a:off x="272144" y="1693666"/>
            <a:ext cx="11811000" cy="5539978"/>
          </a:xfrm>
          <a:prstGeom prst="rect">
            <a:avLst/>
          </a:prstGeom>
          <a:noFill/>
        </p:spPr>
        <p:txBody>
          <a:bodyPr wrap="square" rtlCol="0">
            <a:spAutoFit/>
          </a:bodyPr>
          <a:lstStyle/>
          <a:p>
            <a:r>
              <a:rPr lang="en-GB" sz="1600" b="1" i="1" dirty="0">
                <a:effectLst/>
                <a:latin typeface="Helvetica" pitchFamily="2" charset="0"/>
              </a:rPr>
              <a:t>Task 1.1: Coordination of R&amp;D on FE-FRT – M1-M48 (HZB)</a:t>
            </a:r>
            <a:endParaRPr lang="en-GB" sz="1600" b="1" dirty="0">
              <a:effectLst/>
              <a:latin typeface="Helvetica" pitchFamily="2" charset="0"/>
            </a:endParaRPr>
          </a:p>
          <a:p>
            <a:r>
              <a:rPr lang="en-GB" sz="1600" i="1" dirty="0">
                <a:effectLst/>
                <a:latin typeface="Helvetica" pitchFamily="2" charset="0"/>
              </a:rPr>
              <a:t>• General coordination by HZB.</a:t>
            </a:r>
          </a:p>
          <a:p>
            <a:endParaRPr lang="en-GB" sz="1600" dirty="0">
              <a:effectLst/>
              <a:latin typeface="Helvetica" pitchFamily="2" charset="0"/>
            </a:endParaRPr>
          </a:p>
          <a:p>
            <a:r>
              <a:rPr lang="en-GB" sz="1600" b="1" i="1" dirty="0">
                <a:effectLst/>
                <a:latin typeface="Helvetica" pitchFamily="2" charset="0"/>
              </a:rPr>
              <a:t>Task 1.2: FE-FRT for </a:t>
            </a:r>
            <a:r>
              <a:rPr lang="en-GB" sz="1600" b="1" i="1" dirty="0">
                <a:solidFill>
                  <a:schemeClr val="accent3"/>
                </a:solidFill>
                <a:effectLst/>
                <a:latin typeface="Helvetica" pitchFamily="2" charset="0"/>
              </a:rPr>
              <a:t>Transient Beam Loading </a:t>
            </a:r>
            <a:r>
              <a:rPr lang="en-GB" sz="1600" b="1" i="1" dirty="0">
                <a:effectLst/>
                <a:latin typeface="Helvetica" pitchFamily="2" charset="0"/>
              </a:rPr>
              <a:t>– M1-M40 (</a:t>
            </a:r>
            <a:r>
              <a:rPr lang="en-GB" sz="1600" b="1" i="1" dirty="0">
                <a:solidFill>
                  <a:schemeClr val="accent3"/>
                </a:solidFill>
                <a:effectLst/>
                <a:latin typeface="Helvetica" pitchFamily="2" charset="0"/>
              </a:rPr>
              <a:t>CERN</a:t>
            </a:r>
            <a:r>
              <a:rPr lang="en-GB" sz="1600" b="1" i="1" dirty="0">
                <a:effectLst/>
                <a:latin typeface="Helvetica" pitchFamily="2" charset="0"/>
              </a:rPr>
              <a:t>)</a:t>
            </a:r>
            <a:endParaRPr lang="en-GB" sz="1600" b="1" dirty="0">
              <a:effectLst/>
              <a:latin typeface="Helvetica" pitchFamily="2" charset="0"/>
            </a:endParaRPr>
          </a:p>
          <a:p>
            <a:r>
              <a:rPr lang="en-GB" sz="1600" i="1" dirty="0">
                <a:effectLst/>
                <a:latin typeface="Helvetica" pitchFamily="2" charset="0"/>
              </a:rPr>
              <a:t>• Design a full FE-FRT-based 400 MHz tuner, applicable to </a:t>
            </a:r>
            <a:r>
              <a:rPr lang="en-GB" sz="1600" i="1" dirty="0">
                <a:solidFill>
                  <a:schemeClr val="accent3"/>
                </a:solidFill>
                <a:effectLst/>
                <a:latin typeface="Helvetica" pitchFamily="2" charset="0"/>
              </a:rPr>
              <a:t>LHC transient detuning </a:t>
            </a:r>
            <a:r>
              <a:rPr lang="en-GB" sz="1600" i="1" dirty="0">
                <a:effectLst/>
                <a:latin typeface="Helvetica" pitchFamily="2" charset="0"/>
              </a:rPr>
              <a:t>scenarios.</a:t>
            </a:r>
            <a:endParaRPr lang="en-GB" sz="1600" dirty="0">
              <a:effectLst/>
              <a:latin typeface="Helvetica" pitchFamily="2" charset="0"/>
            </a:endParaRPr>
          </a:p>
          <a:p>
            <a:r>
              <a:rPr lang="en-GB" sz="1600" i="1" dirty="0">
                <a:effectLst/>
                <a:latin typeface="Helvetica" pitchFamily="2" charset="0"/>
              </a:rPr>
              <a:t>• Perform full RF, mechanical and cryogenic evaluation of the FE-FRT-equipped . LHC cryo-module.</a:t>
            </a:r>
            <a:endParaRPr lang="en-GB" sz="1600" dirty="0">
              <a:effectLst/>
              <a:latin typeface="Helvetica" pitchFamily="2" charset="0"/>
            </a:endParaRPr>
          </a:p>
          <a:p>
            <a:r>
              <a:rPr lang="en-GB" sz="1600" i="1" dirty="0">
                <a:effectLst/>
                <a:latin typeface="Helvetica" pitchFamily="2" charset="0"/>
              </a:rPr>
              <a:t>• Use design lessons learned to design a tuner for transient detuning of FCC 800 MHz multi-cell cavities.</a:t>
            </a:r>
          </a:p>
          <a:p>
            <a:endParaRPr lang="en-GB" sz="1600" dirty="0">
              <a:effectLst/>
              <a:latin typeface="Helvetica" pitchFamily="2" charset="0"/>
            </a:endParaRPr>
          </a:p>
          <a:p>
            <a:r>
              <a:rPr lang="en-GB" sz="1600" b="1" i="1" dirty="0">
                <a:effectLst/>
                <a:latin typeface="Helvetica" pitchFamily="2" charset="0"/>
              </a:rPr>
              <a:t>Task 1.3: FE-FRT for </a:t>
            </a:r>
            <a:r>
              <a:rPr lang="en-GB" sz="1600" b="1" i="1" dirty="0">
                <a:solidFill>
                  <a:schemeClr val="accent3"/>
                </a:solidFill>
                <a:effectLst/>
                <a:latin typeface="Helvetica" pitchFamily="2" charset="0"/>
              </a:rPr>
              <a:t>Microphonics</a:t>
            </a:r>
            <a:r>
              <a:rPr lang="en-GB" sz="1600" b="1" i="1" dirty="0">
                <a:effectLst/>
                <a:latin typeface="Helvetica" pitchFamily="2" charset="0"/>
              </a:rPr>
              <a:t> – M1-M48 (</a:t>
            </a:r>
            <a:r>
              <a:rPr lang="en-GB" sz="1600" b="1" i="1" dirty="0">
                <a:solidFill>
                  <a:schemeClr val="accent3"/>
                </a:solidFill>
                <a:effectLst/>
                <a:latin typeface="Helvetica" pitchFamily="2" charset="0"/>
              </a:rPr>
              <a:t>HZB</a:t>
            </a:r>
            <a:r>
              <a:rPr lang="en-GB" sz="1600" b="1" i="1" dirty="0">
                <a:effectLst/>
                <a:latin typeface="Helvetica" pitchFamily="2" charset="0"/>
              </a:rPr>
              <a:t>)</a:t>
            </a:r>
            <a:endParaRPr lang="en-GB" sz="1600" b="1" dirty="0">
              <a:effectLst/>
              <a:latin typeface="Helvetica" pitchFamily="2" charset="0"/>
            </a:endParaRPr>
          </a:p>
          <a:p>
            <a:r>
              <a:rPr lang="en-GB" sz="1600" i="1" dirty="0">
                <a:effectLst/>
                <a:latin typeface="Helvetica" pitchFamily="2" charset="0"/>
              </a:rPr>
              <a:t>• Establish characteristics and performance of FE-FRT ferroelectric material at frequencies ≥1300 </a:t>
            </a:r>
            <a:r>
              <a:rPr lang="en-GB" sz="1600" i="1" dirty="0" err="1">
                <a:effectLst/>
                <a:latin typeface="Helvetica" pitchFamily="2" charset="0"/>
              </a:rPr>
              <a:t>MHz.</a:t>
            </a:r>
            <a:endParaRPr lang="en-GB" sz="1600" dirty="0">
              <a:effectLst/>
              <a:latin typeface="Helvetica" pitchFamily="2" charset="0"/>
            </a:endParaRPr>
          </a:p>
          <a:p>
            <a:r>
              <a:rPr lang="en-GB" sz="1600" i="1" dirty="0">
                <a:effectLst/>
                <a:latin typeface="Helvetica" pitchFamily="2" charset="0"/>
              </a:rPr>
              <a:t>• Design, fabricate and validate an FE-FRT </a:t>
            </a:r>
            <a:r>
              <a:rPr lang="en-GB" sz="1600" i="1" dirty="0">
                <a:solidFill>
                  <a:schemeClr val="accent3"/>
                </a:solidFill>
                <a:effectLst/>
                <a:latin typeface="Helvetica" pitchFamily="2" charset="0"/>
              </a:rPr>
              <a:t>for microphonics suppression </a:t>
            </a:r>
            <a:r>
              <a:rPr lang="en-GB" sz="1600" i="1" dirty="0">
                <a:effectLst/>
                <a:latin typeface="Helvetica" pitchFamily="2" charset="0"/>
              </a:rPr>
              <a:t>on a single-cell 1.3 GHz cavity.</a:t>
            </a:r>
            <a:endParaRPr lang="en-GB" sz="1600" dirty="0">
              <a:effectLst/>
              <a:latin typeface="Helvetica" pitchFamily="2" charset="0"/>
            </a:endParaRPr>
          </a:p>
          <a:p>
            <a:r>
              <a:rPr lang="en-GB" sz="1600" i="1" dirty="0">
                <a:effectLst/>
                <a:latin typeface="Helvetica" pitchFamily="2" charset="0"/>
              </a:rPr>
              <a:t>• Design, fabricate and validate an FE-FRT for </a:t>
            </a:r>
            <a:r>
              <a:rPr lang="en-GB" sz="1600" i="1" dirty="0">
                <a:solidFill>
                  <a:schemeClr val="accent3"/>
                </a:solidFill>
                <a:effectLst/>
                <a:latin typeface="Helvetica" pitchFamily="2" charset="0"/>
              </a:rPr>
              <a:t>multi-cell cavity at 1300 MHz</a:t>
            </a:r>
            <a:r>
              <a:rPr lang="en-GB" sz="1600" i="1" dirty="0">
                <a:effectLst/>
                <a:latin typeface="Helvetica" pitchFamily="2" charset="0"/>
              </a:rPr>
              <a:t>, in a cryomodule-like</a:t>
            </a:r>
            <a:r>
              <a:rPr lang="en-GB" sz="1600" dirty="0">
                <a:latin typeface="Helvetica" pitchFamily="2" charset="0"/>
              </a:rPr>
              <a:t> </a:t>
            </a:r>
            <a:r>
              <a:rPr lang="en-GB" sz="1600" i="1" dirty="0">
                <a:effectLst/>
                <a:latin typeface="Helvetica" pitchFamily="2" charset="0"/>
              </a:rPr>
              <a:t>setup.</a:t>
            </a:r>
          </a:p>
          <a:p>
            <a:endParaRPr lang="en-GB" sz="1600" dirty="0">
              <a:effectLst/>
              <a:latin typeface="Helvetica" pitchFamily="2" charset="0"/>
            </a:endParaRPr>
          </a:p>
          <a:p>
            <a:r>
              <a:rPr lang="en-GB" sz="1600" b="1" i="1" dirty="0">
                <a:effectLst/>
                <a:latin typeface="Helvetica" pitchFamily="2" charset="0"/>
              </a:rPr>
              <a:t>Task 1.4: FE-FRT in Energy-Recovery LINAC (</a:t>
            </a:r>
            <a:r>
              <a:rPr lang="en-GB" sz="1600" b="1" i="1" dirty="0">
                <a:solidFill>
                  <a:schemeClr val="accent3"/>
                </a:solidFill>
                <a:effectLst/>
                <a:latin typeface="Helvetica" pitchFamily="2" charset="0"/>
              </a:rPr>
              <a:t>ERL</a:t>
            </a:r>
            <a:r>
              <a:rPr lang="en-GB" sz="1600" b="1" i="1" dirty="0">
                <a:effectLst/>
                <a:latin typeface="Helvetica" pitchFamily="2" charset="0"/>
              </a:rPr>
              <a:t>) mode – M1-M48 (</a:t>
            </a:r>
            <a:r>
              <a:rPr lang="en-GB" sz="1600" b="1" i="1" dirty="0">
                <a:solidFill>
                  <a:schemeClr val="accent3"/>
                </a:solidFill>
                <a:effectLst/>
                <a:latin typeface="Helvetica" pitchFamily="2" charset="0"/>
              </a:rPr>
              <a:t>CNRS</a:t>
            </a:r>
            <a:r>
              <a:rPr lang="en-GB" sz="1600" b="1" i="1" dirty="0">
                <a:effectLst/>
                <a:latin typeface="Helvetica" pitchFamily="2" charset="0"/>
              </a:rPr>
              <a:t>)</a:t>
            </a:r>
            <a:endParaRPr lang="en-GB" sz="1600" b="1" dirty="0">
              <a:effectLst/>
              <a:latin typeface="Helvetica" pitchFamily="2" charset="0"/>
            </a:endParaRPr>
          </a:p>
          <a:p>
            <a:r>
              <a:rPr lang="en-GB" sz="1600" i="1" dirty="0">
                <a:effectLst/>
                <a:latin typeface="Helvetica" pitchFamily="2" charset="0"/>
              </a:rPr>
              <a:t>• End-group design study for integration into ERL-type cavity, study </a:t>
            </a:r>
            <a:r>
              <a:rPr lang="en-GB" sz="1600" i="1" dirty="0">
                <a:solidFill>
                  <a:schemeClr val="accent3"/>
                </a:solidFill>
                <a:effectLst/>
                <a:latin typeface="Helvetica" pitchFamily="2" charset="0"/>
              </a:rPr>
              <a:t>HOM+BBU </a:t>
            </a:r>
            <a:r>
              <a:rPr lang="en-GB" sz="1600" i="1" dirty="0">
                <a:effectLst/>
                <a:latin typeface="Helvetica" pitchFamily="2" charset="0"/>
              </a:rPr>
              <a:t>properties.</a:t>
            </a:r>
            <a:endParaRPr lang="en-GB" sz="1600" dirty="0">
              <a:effectLst/>
              <a:latin typeface="Helvetica" pitchFamily="2" charset="0"/>
            </a:endParaRPr>
          </a:p>
          <a:p>
            <a:r>
              <a:rPr lang="en-GB" sz="1600" i="1" dirty="0">
                <a:effectLst/>
                <a:latin typeface="Helvetica" pitchFamily="2" charset="0"/>
              </a:rPr>
              <a:t>• FE-FRT design study for </a:t>
            </a:r>
            <a:r>
              <a:rPr lang="en-GB" sz="1600" i="1" dirty="0">
                <a:solidFill>
                  <a:schemeClr val="accent3"/>
                </a:solidFill>
                <a:effectLst/>
                <a:latin typeface="Helvetica" pitchFamily="2" charset="0"/>
              </a:rPr>
              <a:t>RF and mechanical integration into upgraded ERL</a:t>
            </a:r>
            <a:r>
              <a:rPr lang="en-GB" sz="1600" i="1" dirty="0">
                <a:effectLst/>
                <a:latin typeface="Helvetica" pitchFamily="2" charset="0"/>
              </a:rPr>
              <a:t> cavity.</a:t>
            </a:r>
          </a:p>
          <a:p>
            <a:endParaRPr lang="en-GB" sz="1600" dirty="0">
              <a:effectLst/>
              <a:latin typeface="Helvetica" pitchFamily="2" charset="0"/>
            </a:endParaRPr>
          </a:p>
          <a:p>
            <a:r>
              <a:rPr lang="en-US" sz="1600" b="1" i="1" dirty="0">
                <a:solidFill>
                  <a:schemeClr val="accent1"/>
                </a:solidFill>
                <a:latin typeface="Helvetica" panose="020B0604020202020204" pitchFamily="34" charset="0"/>
                <a:cs typeface="Helvetica" panose="020B0604020202020204" pitchFamily="34" charset="0"/>
              </a:rPr>
              <a:t>Task 6.2: Retrofitting Fast Reactive Tuners into existing cryomodules HL-LHC oriented – M1-M24</a:t>
            </a:r>
          </a:p>
          <a:p>
            <a:pPr marL="285750" indent="-285750">
              <a:buFont typeface="Arial" panose="020B0604020202020204" pitchFamily="34" charset="0"/>
              <a:buChar char="•"/>
            </a:pPr>
            <a:r>
              <a:rPr lang="en-US" sz="1600" i="1" dirty="0">
                <a:latin typeface="Helvetica" panose="020B0604020202020204" pitchFamily="34" charset="0"/>
                <a:cs typeface="Helvetica" panose="020B0604020202020204" pitchFamily="34" charset="0"/>
              </a:rPr>
              <a:t>Study of frequency domain multiplexor-based HOM coupler</a:t>
            </a:r>
          </a:p>
          <a:p>
            <a:pPr marL="285750" indent="-285750">
              <a:buFont typeface="Arial" panose="020B0604020202020204" pitchFamily="34" charset="0"/>
              <a:buChar char="•"/>
            </a:pPr>
            <a:r>
              <a:rPr lang="en-US" sz="1600" i="1" dirty="0">
                <a:latin typeface="Helvetica" panose="020B0604020202020204" pitchFamily="34" charset="0"/>
                <a:cs typeface="Helvetica" panose="020B0604020202020204" pitchFamily="34" charset="0"/>
              </a:rPr>
              <a:t>Study the effect of </a:t>
            </a:r>
            <a:r>
              <a:rPr lang="en-US" sz="1600" i="1" dirty="0">
                <a:solidFill>
                  <a:schemeClr val="accent3"/>
                </a:solidFill>
                <a:latin typeface="Helvetica" panose="020B0604020202020204" pitchFamily="34" charset="0"/>
                <a:cs typeface="Helvetica" panose="020B0604020202020204" pitchFamily="34" charset="0"/>
              </a:rPr>
              <a:t>HOMs on FE-FRT </a:t>
            </a:r>
            <a:r>
              <a:rPr lang="en-US" sz="1600" i="1" dirty="0">
                <a:latin typeface="Helvetica" panose="020B0604020202020204" pitchFamily="34" charset="0"/>
                <a:cs typeface="Helvetica" panose="020B0604020202020204" pitchFamily="34" charset="0"/>
              </a:rPr>
              <a:t>operation to define max leakage</a:t>
            </a:r>
          </a:p>
          <a:p>
            <a:pPr marL="285750" indent="-285750">
              <a:buFont typeface="Arial" panose="020B0604020202020204" pitchFamily="34" charset="0"/>
              <a:buChar char="•"/>
            </a:pPr>
            <a:r>
              <a:rPr lang="en-US" sz="1600" i="1" dirty="0">
                <a:latin typeface="Helvetica" panose="020B0604020202020204" pitchFamily="34" charset="0"/>
                <a:cs typeface="Helvetica" panose="020B0604020202020204" pitchFamily="34" charset="0"/>
              </a:rPr>
              <a:t>Study the heating due to high fundamental power in the coupler</a:t>
            </a:r>
          </a:p>
          <a:p>
            <a:endParaRPr lang="en-BE" dirty="0"/>
          </a:p>
        </p:txBody>
      </p:sp>
      <p:sp>
        <p:nvSpPr>
          <p:cNvPr id="2" name="Geschweifte Klammer rechts 1">
            <a:extLst>
              <a:ext uri="{FF2B5EF4-FFF2-40B4-BE49-F238E27FC236}">
                <a16:creationId xmlns:a16="http://schemas.microsoft.com/office/drawing/2014/main" id="{D89E89E7-FEBB-BF7B-7AD0-53E6CA4BF201}"/>
              </a:ext>
            </a:extLst>
          </p:cNvPr>
          <p:cNvSpPr/>
          <p:nvPr/>
        </p:nvSpPr>
        <p:spPr>
          <a:xfrm>
            <a:off x="9792478" y="5929604"/>
            <a:ext cx="219269" cy="867747"/>
          </a:xfrm>
          <a:prstGeom prst="rightBrace">
            <a:avLst>
              <a:gd name="adj1" fmla="val 61524"/>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 name="Textfeld 2">
            <a:extLst>
              <a:ext uri="{FF2B5EF4-FFF2-40B4-BE49-F238E27FC236}">
                <a16:creationId xmlns:a16="http://schemas.microsoft.com/office/drawing/2014/main" id="{2B83FEF9-6A0F-614A-C084-1A3EC93C7688}"/>
              </a:ext>
            </a:extLst>
          </p:cNvPr>
          <p:cNvSpPr txBox="1"/>
          <p:nvPr/>
        </p:nvSpPr>
        <p:spPr>
          <a:xfrm>
            <a:off x="10128380" y="5943599"/>
            <a:ext cx="1475597" cy="646331"/>
          </a:xfrm>
          <a:prstGeom prst="rect">
            <a:avLst/>
          </a:prstGeom>
          <a:noFill/>
        </p:spPr>
        <p:txBody>
          <a:bodyPr wrap="none" rtlCol="0">
            <a:spAutoFit/>
          </a:bodyPr>
          <a:lstStyle/>
          <a:p>
            <a:r>
              <a:rPr lang="en-US" dirty="0"/>
              <a:t>Strong link to</a:t>
            </a:r>
            <a:br>
              <a:rPr lang="en-US" dirty="0"/>
            </a:br>
            <a:r>
              <a:rPr lang="en-US" dirty="0"/>
              <a:t>Tasks 1.2-1.4</a:t>
            </a:r>
            <a:endParaRPr lang="de-DE" dirty="0"/>
          </a:p>
        </p:txBody>
      </p:sp>
      <p:sp>
        <p:nvSpPr>
          <p:cNvPr id="6" name="Pfeil: nach links gekrümmt 5">
            <a:extLst>
              <a:ext uri="{FF2B5EF4-FFF2-40B4-BE49-F238E27FC236}">
                <a16:creationId xmlns:a16="http://schemas.microsoft.com/office/drawing/2014/main" id="{242E5D2E-3EAD-1A0D-DBAA-7833D71A04FC}"/>
              </a:ext>
            </a:extLst>
          </p:cNvPr>
          <p:cNvSpPr/>
          <p:nvPr/>
        </p:nvSpPr>
        <p:spPr>
          <a:xfrm>
            <a:off x="10578943" y="3028635"/>
            <a:ext cx="731520" cy="2470241"/>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7" name="Pfeil: nach links gekrümmt 6">
            <a:extLst>
              <a:ext uri="{FF2B5EF4-FFF2-40B4-BE49-F238E27FC236}">
                <a16:creationId xmlns:a16="http://schemas.microsoft.com/office/drawing/2014/main" id="{9BBFBA3E-572A-3FDC-88B1-6DDDCC951D79}"/>
              </a:ext>
            </a:extLst>
          </p:cNvPr>
          <p:cNvSpPr/>
          <p:nvPr/>
        </p:nvSpPr>
        <p:spPr>
          <a:xfrm>
            <a:off x="9806262" y="4161311"/>
            <a:ext cx="731520" cy="1410548"/>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12" name="Gruppieren 11">
            <a:extLst>
              <a:ext uri="{FF2B5EF4-FFF2-40B4-BE49-F238E27FC236}">
                <a16:creationId xmlns:a16="http://schemas.microsoft.com/office/drawing/2014/main" id="{04E4E2A2-4B6B-BBAC-3817-5A9DB5B5F617}"/>
              </a:ext>
            </a:extLst>
          </p:cNvPr>
          <p:cNvGrpSpPr/>
          <p:nvPr/>
        </p:nvGrpSpPr>
        <p:grpSpPr>
          <a:xfrm>
            <a:off x="8876801" y="5236579"/>
            <a:ext cx="934114" cy="1509938"/>
            <a:chOff x="8876801" y="5236579"/>
            <a:chExt cx="934114" cy="1509938"/>
          </a:xfrm>
        </p:grpSpPr>
        <p:sp>
          <p:nvSpPr>
            <p:cNvPr id="11" name="Pfeil: nach links 10">
              <a:extLst>
                <a:ext uri="{FF2B5EF4-FFF2-40B4-BE49-F238E27FC236}">
                  <a16:creationId xmlns:a16="http://schemas.microsoft.com/office/drawing/2014/main" id="{15FE395D-B08F-1639-C02D-EE90F2E91621}"/>
                </a:ext>
              </a:extLst>
            </p:cNvPr>
            <p:cNvSpPr/>
            <p:nvPr/>
          </p:nvSpPr>
          <p:spPr>
            <a:xfrm>
              <a:off x="8876801" y="5236579"/>
              <a:ext cx="389119" cy="372010"/>
            </a:xfrm>
            <a:prstGeom prst="leftArrow">
              <a:avLst>
                <a:gd name="adj1" fmla="val 33613"/>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links gekrümmt 8">
              <a:extLst>
                <a:ext uri="{FF2B5EF4-FFF2-40B4-BE49-F238E27FC236}">
                  <a16:creationId xmlns:a16="http://schemas.microsoft.com/office/drawing/2014/main" id="{83A4F174-294A-8F8B-5D59-E7C07366F1F9}"/>
                </a:ext>
              </a:extLst>
            </p:cNvPr>
            <p:cNvSpPr/>
            <p:nvPr/>
          </p:nvSpPr>
          <p:spPr>
            <a:xfrm>
              <a:off x="9079395" y="5335969"/>
              <a:ext cx="731520" cy="1410548"/>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sp>
        <p:nvSpPr>
          <p:cNvPr id="8" name="Textfeld 7">
            <a:extLst>
              <a:ext uri="{FF2B5EF4-FFF2-40B4-BE49-F238E27FC236}">
                <a16:creationId xmlns:a16="http://schemas.microsoft.com/office/drawing/2014/main" id="{3C03D3B7-2FE8-E255-8765-7B6B1C8DF99B}"/>
              </a:ext>
            </a:extLst>
          </p:cNvPr>
          <p:cNvSpPr txBox="1"/>
          <p:nvPr/>
        </p:nvSpPr>
        <p:spPr>
          <a:xfrm>
            <a:off x="9079395" y="1498728"/>
            <a:ext cx="3004457" cy="1477328"/>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US" dirty="0"/>
              <a:t>Task 2.4 </a:t>
            </a:r>
            <a:r>
              <a:rPr lang="en-US" dirty="0">
                <a:solidFill>
                  <a:srgbClr val="C00000"/>
                </a:solidFill>
              </a:rPr>
              <a:t>Integrated LLRF control using FE-FRT</a:t>
            </a:r>
          </a:p>
          <a:p>
            <a:pPr marL="285750" indent="-285750">
              <a:buFont typeface="Arial" panose="020B0604020202020204" pitchFamily="34" charset="0"/>
              <a:buChar char="•"/>
            </a:pPr>
            <a:r>
              <a:rPr lang="en-US" dirty="0"/>
              <a:t>Task 3.3 </a:t>
            </a:r>
            <a:r>
              <a:rPr lang="en-US" dirty="0">
                <a:solidFill>
                  <a:srgbClr val="C00000"/>
                </a:solidFill>
              </a:rPr>
              <a:t>RF tunability</a:t>
            </a:r>
            <a:r>
              <a:rPr lang="en-US" dirty="0"/>
              <a:t>, FE-FRT for Nb3SN coated cavities?</a:t>
            </a:r>
            <a:endParaRPr lang="de-DE" dirty="0"/>
          </a:p>
        </p:txBody>
      </p:sp>
      <p:sp>
        <p:nvSpPr>
          <p:cNvPr id="16" name="Textplatzhalter 15">
            <a:extLst>
              <a:ext uri="{FF2B5EF4-FFF2-40B4-BE49-F238E27FC236}">
                <a16:creationId xmlns:a16="http://schemas.microsoft.com/office/drawing/2014/main" id="{066E4E1B-A086-225E-E3E7-D55D1BABED62}"/>
              </a:ext>
            </a:extLst>
          </p:cNvPr>
          <p:cNvSpPr>
            <a:spLocks noGrp="1"/>
          </p:cNvSpPr>
          <p:nvPr>
            <p:ph type="body" sz="quarter" idx="13"/>
          </p:nvPr>
        </p:nvSpPr>
        <p:spPr/>
        <p:txBody>
          <a:bodyPr>
            <a:normAutofit fontScale="85000" lnSpcReduction="20000"/>
          </a:bodyPr>
          <a:lstStyle/>
          <a:p>
            <a:r>
              <a:rPr lang="en-US" dirty="0"/>
              <a:t>Official isas structure</a:t>
            </a:r>
            <a:endParaRPr lang="de-DE" dirty="0"/>
          </a:p>
        </p:txBody>
      </p:sp>
      <p:sp>
        <p:nvSpPr>
          <p:cNvPr id="10" name="Foliennummernplatzhalter 9">
            <a:extLst>
              <a:ext uri="{FF2B5EF4-FFF2-40B4-BE49-F238E27FC236}">
                <a16:creationId xmlns:a16="http://schemas.microsoft.com/office/drawing/2014/main" id="{002CCD42-3185-B6F9-CFBB-F9C1DACC77A7}"/>
              </a:ext>
            </a:extLst>
          </p:cNvPr>
          <p:cNvSpPr>
            <a:spLocks noGrp="1"/>
          </p:cNvSpPr>
          <p:nvPr>
            <p:ph type="sldNum" sz="quarter" idx="4294967295"/>
          </p:nvPr>
        </p:nvSpPr>
        <p:spPr>
          <a:xfrm>
            <a:off x="0" y="0"/>
            <a:ext cx="0" cy="0"/>
          </a:xfrm>
        </p:spPr>
        <p:txBody>
          <a:bodyPr/>
          <a:lstStyle/>
          <a:p>
            <a:r>
              <a:rPr lang="en-US" dirty="0"/>
              <a:t> </a:t>
            </a:r>
            <a:endParaRPr lang="en-BE" dirty="0"/>
          </a:p>
        </p:txBody>
      </p:sp>
      <p:pic>
        <p:nvPicPr>
          <p:cNvPr id="13" name="Picture 2" descr="Innovate for Sustainable Accelerating Systems: Kick-Off Meeting">
            <a:extLst>
              <a:ext uri="{FF2B5EF4-FFF2-40B4-BE49-F238E27FC236}">
                <a16:creationId xmlns:a16="http://schemas.microsoft.com/office/drawing/2014/main" id="{CA34239F-83C6-38F4-6D4B-E1B52DA3F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5" y="764442"/>
            <a:ext cx="2602977" cy="818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688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93B61F-ABE7-2DE2-705B-CF9B77A9943D}"/>
              </a:ext>
            </a:extLst>
          </p:cNvPr>
          <p:cNvSpPr>
            <a:spLocks noGrp="1"/>
          </p:cNvSpPr>
          <p:nvPr>
            <p:ph type="title"/>
          </p:nvPr>
        </p:nvSpPr>
        <p:spPr>
          <a:xfrm>
            <a:off x="577850" y="401199"/>
            <a:ext cx="11036300" cy="735012"/>
          </a:xfrm>
        </p:spPr>
        <p:txBody>
          <a:bodyPr/>
          <a:lstStyle/>
          <a:p>
            <a:r>
              <a:rPr lang="en-US" dirty="0" err="1"/>
              <a:t>iSAS</a:t>
            </a:r>
            <a:r>
              <a:rPr lang="en-US" dirty="0"/>
              <a:t> timeline and milestones</a:t>
            </a:r>
            <a:endParaRPr lang="de-DE" dirty="0"/>
          </a:p>
        </p:txBody>
      </p:sp>
      <p:sp>
        <p:nvSpPr>
          <p:cNvPr id="4" name="Textplatzhalter 3">
            <a:extLst>
              <a:ext uri="{FF2B5EF4-FFF2-40B4-BE49-F238E27FC236}">
                <a16:creationId xmlns:a16="http://schemas.microsoft.com/office/drawing/2014/main" id="{06B7D913-4E2A-8BBD-DFA0-87E2D3D86FD5}"/>
              </a:ext>
            </a:extLst>
          </p:cNvPr>
          <p:cNvSpPr>
            <a:spLocks noGrp="1"/>
          </p:cNvSpPr>
          <p:nvPr>
            <p:ph type="body" sz="quarter" idx="13"/>
          </p:nvPr>
        </p:nvSpPr>
        <p:spPr/>
        <p:txBody>
          <a:bodyPr/>
          <a:lstStyle/>
          <a:p>
            <a:r>
              <a:rPr lang="en-US" dirty="0"/>
              <a:t>timeline</a:t>
            </a:r>
            <a:endParaRPr lang="de-DE" dirty="0"/>
          </a:p>
        </p:txBody>
      </p:sp>
      <p:sp>
        <p:nvSpPr>
          <p:cNvPr id="5" name="Fußzeilenplatzhalter 4">
            <a:extLst>
              <a:ext uri="{FF2B5EF4-FFF2-40B4-BE49-F238E27FC236}">
                <a16:creationId xmlns:a16="http://schemas.microsoft.com/office/drawing/2014/main" id="{6ED4C2E8-1DF7-9715-F230-55A15D289C1D}"/>
              </a:ext>
            </a:extLst>
          </p:cNvPr>
          <p:cNvSpPr>
            <a:spLocks noGrp="1"/>
          </p:cNvSpPr>
          <p:nvPr>
            <p:ph type="ftr" sz="quarter" idx="17"/>
          </p:nvPr>
        </p:nvSpPr>
        <p:spPr/>
        <p:txBody>
          <a:bodyPr/>
          <a:lstStyle/>
          <a:p>
            <a:r>
              <a:rPr lang="de-DE" dirty="0"/>
              <a:t>A. Neumann</a:t>
            </a:r>
          </a:p>
        </p:txBody>
      </p:sp>
      <p:graphicFrame>
        <p:nvGraphicFramePr>
          <p:cNvPr id="6" name="Diagramm 5">
            <a:extLst>
              <a:ext uri="{FF2B5EF4-FFF2-40B4-BE49-F238E27FC236}">
                <a16:creationId xmlns:a16="http://schemas.microsoft.com/office/drawing/2014/main" id="{4D74FF69-D2DC-9771-854C-D6CFD3A0B568}"/>
              </a:ext>
            </a:extLst>
          </p:cNvPr>
          <p:cNvGraphicFramePr/>
          <p:nvPr>
            <p:extLst>
              <p:ext uri="{D42A27DB-BD31-4B8C-83A1-F6EECF244321}">
                <p14:modId xmlns:p14="http://schemas.microsoft.com/office/powerpoint/2010/main" val="71256459"/>
              </p:ext>
            </p:extLst>
          </p:nvPr>
        </p:nvGraphicFramePr>
        <p:xfrm>
          <a:off x="2697992" y="-16139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feld 8">
            <a:extLst>
              <a:ext uri="{FF2B5EF4-FFF2-40B4-BE49-F238E27FC236}">
                <a16:creationId xmlns:a16="http://schemas.microsoft.com/office/drawing/2014/main" id="{4A63FBBE-E242-5670-9A3A-1BFC1AFC034D}"/>
              </a:ext>
            </a:extLst>
          </p:cNvPr>
          <p:cNvSpPr txBox="1"/>
          <p:nvPr/>
        </p:nvSpPr>
        <p:spPr>
          <a:xfrm>
            <a:off x="347662" y="925318"/>
            <a:ext cx="7144007" cy="646331"/>
          </a:xfrm>
          <a:prstGeom prst="rect">
            <a:avLst/>
          </a:prstGeom>
          <a:noFill/>
        </p:spPr>
        <p:txBody>
          <a:bodyPr wrap="none" rtlCol="0">
            <a:spAutoFit/>
          </a:bodyPr>
          <a:lstStyle/>
          <a:p>
            <a:r>
              <a:rPr lang="en-GB" b="1" i="1" dirty="0">
                <a:latin typeface="Helvetica" pitchFamily="2" charset="0"/>
              </a:rPr>
              <a:t>Task 1.2: FE-FRT for </a:t>
            </a:r>
            <a:r>
              <a:rPr lang="en-GB" b="1" i="1" dirty="0">
                <a:solidFill>
                  <a:schemeClr val="accent3"/>
                </a:solidFill>
                <a:latin typeface="Helvetica" pitchFamily="2" charset="0"/>
              </a:rPr>
              <a:t>Transient Beam Loading </a:t>
            </a:r>
            <a:r>
              <a:rPr lang="en-GB" b="1" i="1" dirty="0">
                <a:latin typeface="Helvetica" pitchFamily="2" charset="0"/>
              </a:rPr>
              <a:t>– M1-M40 (</a:t>
            </a:r>
            <a:r>
              <a:rPr lang="en-GB" b="1" i="1" dirty="0">
                <a:solidFill>
                  <a:schemeClr val="accent3"/>
                </a:solidFill>
                <a:latin typeface="Helvetica" pitchFamily="2" charset="0"/>
              </a:rPr>
              <a:t>CERN</a:t>
            </a:r>
            <a:r>
              <a:rPr lang="en-GB" b="1" i="1" dirty="0">
                <a:latin typeface="Helvetica" pitchFamily="2" charset="0"/>
              </a:rPr>
              <a:t>)</a:t>
            </a:r>
            <a:endParaRPr lang="en-GB" b="1" dirty="0">
              <a:latin typeface="Helvetica" pitchFamily="2" charset="0"/>
            </a:endParaRPr>
          </a:p>
          <a:p>
            <a:endParaRPr lang="de-DE" dirty="0"/>
          </a:p>
        </p:txBody>
      </p:sp>
      <p:sp>
        <p:nvSpPr>
          <p:cNvPr id="10" name="Textfeld 9">
            <a:extLst>
              <a:ext uri="{FF2B5EF4-FFF2-40B4-BE49-F238E27FC236}">
                <a16:creationId xmlns:a16="http://schemas.microsoft.com/office/drawing/2014/main" id="{22F92EF3-8226-2B35-CD0D-7B014D3A9B9D}"/>
              </a:ext>
            </a:extLst>
          </p:cNvPr>
          <p:cNvSpPr txBox="1"/>
          <p:nvPr/>
        </p:nvSpPr>
        <p:spPr>
          <a:xfrm>
            <a:off x="347662" y="3659571"/>
            <a:ext cx="5776005" cy="646331"/>
          </a:xfrm>
          <a:prstGeom prst="rect">
            <a:avLst/>
          </a:prstGeom>
          <a:noFill/>
        </p:spPr>
        <p:txBody>
          <a:bodyPr wrap="none" rtlCol="0">
            <a:spAutoFit/>
          </a:bodyPr>
          <a:lstStyle/>
          <a:p>
            <a:r>
              <a:rPr lang="en-GB" b="1" i="1" dirty="0">
                <a:latin typeface="Helvetica" pitchFamily="2" charset="0"/>
              </a:rPr>
              <a:t>Task 1.3: FE-FRT for </a:t>
            </a:r>
            <a:r>
              <a:rPr lang="en-GB" b="1" i="1" dirty="0">
                <a:solidFill>
                  <a:schemeClr val="accent3"/>
                </a:solidFill>
                <a:latin typeface="Helvetica" pitchFamily="2" charset="0"/>
              </a:rPr>
              <a:t>Microphonics</a:t>
            </a:r>
            <a:r>
              <a:rPr lang="en-GB" b="1" i="1" dirty="0">
                <a:latin typeface="Helvetica" pitchFamily="2" charset="0"/>
              </a:rPr>
              <a:t> – M1-M48 (</a:t>
            </a:r>
            <a:r>
              <a:rPr lang="en-GB" b="1" i="1" dirty="0">
                <a:solidFill>
                  <a:schemeClr val="accent3"/>
                </a:solidFill>
                <a:latin typeface="Helvetica" pitchFamily="2" charset="0"/>
              </a:rPr>
              <a:t>HZB</a:t>
            </a:r>
            <a:r>
              <a:rPr lang="en-GB" b="1" i="1" dirty="0">
                <a:latin typeface="Helvetica" pitchFamily="2" charset="0"/>
              </a:rPr>
              <a:t>)</a:t>
            </a:r>
            <a:endParaRPr lang="en-GB" b="1" dirty="0">
              <a:latin typeface="Helvetica" pitchFamily="2" charset="0"/>
            </a:endParaRPr>
          </a:p>
          <a:p>
            <a:endParaRPr lang="de-DE" dirty="0"/>
          </a:p>
        </p:txBody>
      </p:sp>
      <p:graphicFrame>
        <p:nvGraphicFramePr>
          <p:cNvPr id="11" name="Diagramm 10">
            <a:extLst>
              <a:ext uri="{FF2B5EF4-FFF2-40B4-BE49-F238E27FC236}">
                <a16:creationId xmlns:a16="http://schemas.microsoft.com/office/drawing/2014/main" id="{195C8F8C-AAF6-A642-D591-A2F4C1CDD4D2}"/>
              </a:ext>
            </a:extLst>
          </p:cNvPr>
          <p:cNvGraphicFramePr/>
          <p:nvPr>
            <p:extLst>
              <p:ext uri="{D42A27DB-BD31-4B8C-83A1-F6EECF244321}">
                <p14:modId xmlns:p14="http://schemas.microsoft.com/office/powerpoint/2010/main" val="59595083"/>
              </p:ext>
            </p:extLst>
          </p:nvPr>
        </p:nvGraphicFramePr>
        <p:xfrm>
          <a:off x="2850392" y="2500842"/>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Textfeld 11">
            <a:extLst>
              <a:ext uri="{FF2B5EF4-FFF2-40B4-BE49-F238E27FC236}">
                <a16:creationId xmlns:a16="http://schemas.microsoft.com/office/drawing/2014/main" id="{36980561-69A7-3229-22D0-6515457506DB}"/>
              </a:ext>
            </a:extLst>
          </p:cNvPr>
          <p:cNvSpPr txBox="1"/>
          <p:nvPr/>
        </p:nvSpPr>
        <p:spPr>
          <a:xfrm>
            <a:off x="7301150" y="3621595"/>
            <a:ext cx="1373902" cy="369332"/>
          </a:xfrm>
          <a:prstGeom prst="rect">
            <a:avLst/>
          </a:prstGeom>
          <a:noFill/>
        </p:spPr>
        <p:txBody>
          <a:bodyPr wrap="none" rtlCol="0">
            <a:spAutoFit/>
          </a:bodyPr>
          <a:lstStyle/>
          <a:p>
            <a:r>
              <a:rPr lang="en-US" dirty="0"/>
              <a:t>MS3/ Feb 27</a:t>
            </a:r>
            <a:endParaRPr lang="de-DE" dirty="0"/>
          </a:p>
        </p:txBody>
      </p:sp>
      <p:sp>
        <p:nvSpPr>
          <p:cNvPr id="13" name="Textfeld 12">
            <a:extLst>
              <a:ext uri="{FF2B5EF4-FFF2-40B4-BE49-F238E27FC236}">
                <a16:creationId xmlns:a16="http://schemas.microsoft.com/office/drawing/2014/main" id="{C55A9463-C658-D130-749A-41D2DA082DA1}"/>
              </a:ext>
            </a:extLst>
          </p:cNvPr>
          <p:cNvSpPr txBox="1"/>
          <p:nvPr/>
        </p:nvSpPr>
        <p:spPr>
          <a:xfrm>
            <a:off x="5267563" y="6291107"/>
            <a:ext cx="1373902" cy="369332"/>
          </a:xfrm>
          <a:prstGeom prst="rect">
            <a:avLst/>
          </a:prstGeom>
          <a:noFill/>
        </p:spPr>
        <p:txBody>
          <a:bodyPr wrap="none" rtlCol="0">
            <a:spAutoFit/>
          </a:bodyPr>
          <a:lstStyle/>
          <a:p>
            <a:r>
              <a:rPr lang="en-US" dirty="0"/>
              <a:t>MS1/ Feb 26</a:t>
            </a:r>
          </a:p>
        </p:txBody>
      </p:sp>
      <p:sp>
        <p:nvSpPr>
          <p:cNvPr id="14" name="Textfeld 13">
            <a:extLst>
              <a:ext uri="{FF2B5EF4-FFF2-40B4-BE49-F238E27FC236}">
                <a16:creationId xmlns:a16="http://schemas.microsoft.com/office/drawing/2014/main" id="{91E6F36D-95BC-37CC-374C-131786ECDE16}"/>
              </a:ext>
            </a:extLst>
          </p:cNvPr>
          <p:cNvSpPr txBox="1"/>
          <p:nvPr/>
        </p:nvSpPr>
        <p:spPr>
          <a:xfrm>
            <a:off x="7464288" y="6286267"/>
            <a:ext cx="1373902" cy="369332"/>
          </a:xfrm>
          <a:prstGeom prst="rect">
            <a:avLst/>
          </a:prstGeom>
          <a:noFill/>
        </p:spPr>
        <p:txBody>
          <a:bodyPr wrap="none" rtlCol="0">
            <a:spAutoFit/>
          </a:bodyPr>
          <a:lstStyle/>
          <a:p>
            <a:r>
              <a:rPr lang="en-US" dirty="0"/>
              <a:t>MS4/ Feb 27</a:t>
            </a:r>
            <a:endParaRPr lang="de-DE" dirty="0"/>
          </a:p>
        </p:txBody>
      </p:sp>
      <p:sp>
        <p:nvSpPr>
          <p:cNvPr id="15" name="Textfeld 14">
            <a:extLst>
              <a:ext uri="{FF2B5EF4-FFF2-40B4-BE49-F238E27FC236}">
                <a16:creationId xmlns:a16="http://schemas.microsoft.com/office/drawing/2014/main" id="{EEA72178-3B7A-707D-1C06-C6ABD0341109}"/>
              </a:ext>
            </a:extLst>
          </p:cNvPr>
          <p:cNvSpPr txBox="1"/>
          <p:nvPr/>
        </p:nvSpPr>
        <p:spPr>
          <a:xfrm>
            <a:off x="9531562" y="6276820"/>
            <a:ext cx="1361270" cy="369332"/>
          </a:xfrm>
          <a:prstGeom prst="rect">
            <a:avLst/>
          </a:prstGeom>
          <a:noFill/>
        </p:spPr>
        <p:txBody>
          <a:bodyPr wrap="none" rtlCol="0">
            <a:spAutoFit/>
          </a:bodyPr>
          <a:lstStyle/>
          <a:p>
            <a:r>
              <a:rPr lang="en-US" dirty="0"/>
              <a:t>MS5/ Oct 27</a:t>
            </a:r>
            <a:endParaRPr lang="de-DE" dirty="0"/>
          </a:p>
        </p:txBody>
      </p:sp>
      <p:sp>
        <p:nvSpPr>
          <p:cNvPr id="16" name="Textfeld 15">
            <a:extLst>
              <a:ext uri="{FF2B5EF4-FFF2-40B4-BE49-F238E27FC236}">
                <a16:creationId xmlns:a16="http://schemas.microsoft.com/office/drawing/2014/main" id="{F9B05D63-F339-7889-3313-76A2B8561158}"/>
              </a:ext>
            </a:extLst>
          </p:cNvPr>
          <p:cNvSpPr txBox="1"/>
          <p:nvPr/>
        </p:nvSpPr>
        <p:spPr>
          <a:xfrm>
            <a:off x="500918" y="5619663"/>
            <a:ext cx="1490921" cy="646331"/>
          </a:xfrm>
          <a:prstGeom prst="rect">
            <a:avLst/>
          </a:prstGeom>
          <a:noFill/>
        </p:spPr>
        <p:txBody>
          <a:bodyPr wrap="none" rtlCol="0">
            <a:spAutoFit/>
          </a:bodyPr>
          <a:lstStyle/>
          <a:p>
            <a:r>
              <a:rPr lang="en-US" dirty="0"/>
              <a:t>MS41/ Feb 26</a:t>
            </a:r>
            <a:br>
              <a:rPr lang="en-US" dirty="0"/>
            </a:br>
            <a:r>
              <a:rPr lang="en-US" dirty="0"/>
              <a:t>Risk analysis</a:t>
            </a:r>
          </a:p>
        </p:txBody>
      </p:sp>
      <p:sp>
        <p:nvSpPr>
          <p:cNvPr id="17" name="L-Form 16">
            <a:extLst>
              <a:ext uri="{FF2B5EF4-FFF2-40B4-BE49-F238E27FC236}">
                <a16:creationId xmlns:a16="http://schemas.microsoft.com/office/drawing/2014/main" id="{FA593CAE-8B16-9AEE-417D-8376B9769953}"/>
              </a:ext>
            </a:extLst>
          </p:cNvPr>
          <p:cNvSpPr/>
          <p:nvPr/>
        </p:nvSpPr>
        <p:spPr>
          <a:xfrm rot="18700832">
            <a:off x="11127990" y="2590801"/>
            <a:ext cx="666750" cy="291581"/>
          </a:xfrm>
          <a:prstGeom prst="corner">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L-Form 17">
            <a:extLst>
              <a:ext uri="{FF2B5EF4-FFF2-40B4-BE49-F238E27FC236}">
                <a16:creationId xmlns:a16="http://schemas.microsoft.com/office/drawing/2014/main" id="{41C3C421-572B-0E3D-03CB-0CE8AE9CF533}"/>
              </a:ext>
            </a:extLst>
          </p:cNvPr>
          <p:cNvSpPr/>
          <p:nvPr/>
        </p:nvSpPr>
        <p:spPr>
          <a:xfrm rot="18700832">
            <a:off x="11067362" y="5457413"/>
            <a:ext cx="666750" cy="291581"/>
          </a:xfrm>
          <a:prstGeom prst="corner">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85EF39E4-983E-8651-72DE-0376FC9EA649}"/>
              </a:ext>
            </a:extLst>
          </p:cNvPr>
          <p:cNvSpPr txBox="1"/>
          <p:nvPr/>
        </p:nvSpPr>
        <p:spPr>
          <a:xfrm>
            <a:off x="712975" y="2177676"/>
            <a:ext cx="1221745" cy="646331"/>
          </a:xfrm>
          <a:prstGeom prst="rect">
            <a:avLst/>
          </a:prstGeom>
          <a:noFill/>
        </p:spPr>
        <p:txBody>
          <a:bodyPr wrap="none" rtlCol="0">
            <a:spAutoFit/>
          </a:bodyPr>
          <a:lstStyle/>
          <a:p>
            <a:r>
              <a:rPr lang="en-US" dirty="0" err="1"/>
              <a:t>iSAS</a:t>
            </a:r>
            <a:r>
              <a:rPr lang="en-US" dirty="0"/>
              <a:t> funds:</a:t>
            </a:r>
          </a:p>
          <a:p>
            <a:r>
              <a:rPr lang="en-US" dirty="0"/>
              <a:t>0.44 M€</a:t>
            </a:r>
            <a:endParaRPr lang="de-DE" dirty="0"/>
          </a:p>
        </p:txBody>
      </p:sp>
      <p:sp>
        <p:nvSpPr>
          <p:cNvPr id="20" name="Textfeld 19">
            <a:extLst>
              <a:ext uri="{FF2B5EF4-FFF2-40B4-BE49-F238E27FC236}">
                <a16:creationId xmlns:a16="http://schemas.microsoft.com/office/drawing/2014/main" id="{A53A75B0-E7E4-029E-3C17-39EF97C08DDC}"/>
              </a:ext>
            </a:extLst>
          </p:cNvPr>
          <p:cNvSpPr txBox="1"/>
          <p:nvPr/>
        </p:nvSpPr>
        <p:spPr>
          <a:xfrm>
            <a:off x="712974" y="4864029"/>
            <a:ext cx="1221745" cy="646331"/>
          </a:xfrm>
          <a:prstGeom prst="rect">
            <a:avLst/>
          </a:prstGeom>
          <a:noFill/>
        </p:spPr>
        <p:txBody>
          <a:bodyPr wrap="none" rtlCol="0">
            <a:spAutoFit/>
          </a:bodyPr>
          <a:lstStyle/>
          <a:p>
            <a:r>
              <a:rPr lang="en-US" dirty="0" err="1"/>
              <a:t>iSAS</a:t>
            </a:r>
            <a:r>
              <a:rPr lang="en-US" dirty="0"/>
              <a:t> funds:</a:t>
            </a:r>
          </a:p>
          <a:p>
            <a:r>
              <a:rPr lang="en-US" dirty="0"/>
              <a:t>0.57 M€</a:t>
            </a:r>
            <a:endParaRPr lang="de-DE" dirty="0"/>
          </a:p>
        </p:txBody>
      </p:sp>
      <p:sp>
        <p:nvSpPr>
          <p:cNvPr id="3" name="Rechteck 2">
            <a:extLst>
              <a:ext uri="{FF2B5EF4-FFF2-40B4-BE49-F238E27FC236}">
                <a16:creationId xmlns:a16="http://schemas.microsoft.com/office/drawing/2014/main" id="{F203AC02-7DA4-BA99-206B-5B37E21ACB1F}"/>
              </a:ext>
            </a:extLst>
          </p:cNvPr>
          <p:cNvSpPr/>
          <p:nvPr/>
        </p:nvSpPr>
        <p:spPr>
          <a:xfrm>
            <a:off x="441278" y="5586484"/>
            <a:ext cx="1586291" cy="69978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611DC575-F47B-D641-F959-97E74DA2DE66}"/>
              </a:ext>
            </a:extLst>
          </p:cNvPr>
          <p:cNvSpPr/>
          <p:nvPr/>
        </p:nvSpPr>
        <p:spPr>
          <a:xfrm>
            <a:off x="5267564" y="6374846"/>
            <a:ext cx="1373902" cy="28559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6304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4DA96-5B16-43BC-18C7-491FFAD4BDA2}"/>
              </a:ext>
            </a:extLst>
          </p:cNvPr>
          <p:cNvSpPr>
            <a:spLocks noGrp="1"/>
          </p:cNvSpPr>
          <p:nvPr>
            <p:ph type="title"/>
          </p:nvPr>
        </p:nvSpPr>
        <p:spPr>
          <a:xfrm>
            <a:off x="577850" y="836613"/>
            <a:ext cx="11036300" cy="660091"/>
          </a:xfrm>
        </p:spPr>
        <p:txBody>
          <a:bodyPr/>
          <a:lstStyle/>
          <a:p>
            <a:r>
              <a:rPr lang="en-US" dirty="0"/>
              <a:t>Observed issues (selection, MS1 related)</a:t>
            </a:r>
            <a:endParaRPr lang="de-DE" dirty="0"/>
          </a:p>
        </p:txBody>
      </p:sp>
      <p:sp>
        <p:nvSpPr>
          <p:cNvPr id="4" name="Textplatzhalter 3">
            <a:extLst>
              <a:ext uri="{FF2B5EF4-FFF2-40B4-BE49-F238E27FC236}">
                <a16:creationId xmlns:a16="http://schemas.microsoft.com/office/drawing/2014/main" id="{E1509261-CD5E-286C-06B0-15D906A2E688}"/>
              </a:ext>
            </a:extLst>
          </p:cNvPr>
          <p:cNvSpPr>
            <a:spLocks noGrp="1"/>
          </p:cNvSpPr>
          <p:nvPr>
            <p:ph type="body" sz="quarter" idx="13"/>
          </p:nvPr>
        </p:nvSpPr>
        <p:spPr/>
        <p:txBody>
          <a:bodyPr/>
          <a:lstStyle/>
          <a:p>
            <a:r>
              <a:rPr lang="en-US" dirty="0"/>
              <a:t>Problems?</a:t>
            </a:r>
            <a:endParaRPr lang="de-DE" dirty="0"/>
          </a:p>
        </p:txBody>
      </p:sp>
      <p:sp>
        <p:nvSpPr>
          <p:cNvPr id="5" name="Fußzeilenplatzhalter 4">
            <a:extLst>
              <a:ext uri="{FF2B5EF4-FFF2-40B4-BE49-F238E27FC236}">
                <a16:creationId xmlns:a16="http://schemas.microsoft.com/office/drawing/2014/main" id="{4CAD7081-009D-395F-6DFC-AA9CBE5718FB}"/>
              </a:ext>
            </a:extLst>
          </p:cNvPr>
          <p:cNvSpPr>
            <a:spLocks noGrp="1"/>
          </p:cNvSpPr>
          <p:nvPr>
            <p:ph type="ftr" sz="quarter" idx="17"/>
          </p:nvPr>
        </p:nvSpPr>
        <p:spPr/>
        <p:txBody>
          <a:bodyPr/>
          <a:lstStyle/>
          <a:p>
            <a:r>
              <a:rPr lang="de-DE" dirty="0"/>
              <a:t>A. Neumann</a:t>
            </a:r>
          </a:p>
        </p:txBody>
      </p:sp>
      <p:sp>
        <p:nvSpPr>
          <p:cNvPr id="6" name="Textfeld 5">
            <a:extLst>
              <a:ext uri="{FF2B5EF4-FFF2-40B4-BE49-F238E27FC236}">
                <a16:creationId xmlns:a16="http://schemas.microsoft.com/office/drawing/2014/main" id="{38BB24CA-5940-15F9-4BC7-322BFEF3FAC4}"/>
              </a:ext>
            </a:extLst>
          </p:cNvPr>
          <p:cNvSpPr txBox="1"/>
          <p:nvPr/>
        </p:nvSpPr>
        <p:spPr>
          <a:xfrm>
            <a:off x="832513" y="1583140"/>
            <a:ext cx="11351890" cy="3416320"/>
          </a:xfrm>
          <a:prstGeom prst="rect">
            <a:avLst/>
          </a:prstGeom>
          <a:noFill/>
        </p:spPr>
        <p:txBody>
          <a:bodyPr wrap="none" rtlCol="0">
            <a:spAutoFit/>
          </a:bodyPr>
          <a:lstStyle/>
          <a:p>
            <a:pPr marL="285750" indent="-285750">
              <a:buFont typeface="Arial" panose="020B0604020202020204" pitchFamily="34" charset="0"/>
              <a:buChar char="•"/>
            </a:pPr>
            <a:r>
              <a:rPr lang="en-US" dirty="0"/>
              <a:t>The ferroelectric ceramics are the key component: They need to reach about 8V/µm without discharge</a:t>
            </a:r>
          </a:p>
          <a:p>
            <a:pPr marL="742950" lvl="1" indent="-285750">
              <a:buFont typeface="Arial" panose="020B0604020202020204" pitchFamily="34" charset="0"/>
              <a:buChar char="•"/>
            </a:pPr>
            <a:r>
              <a:rPr lang="en-US" dirty="0"/>
              <a:t>HZB reached 3.6V/µm in FERMAT: Reason mostly problems with surface finish and parallelism of surface</a:t>
            </a:r>
            <a:br>
              <a:rPr lang="en-US" dirty="0"/>
            </a:br>
            <a:r>
              <a:rPr lang="en-US" dirty="0">
                <a:sym typeface="Wingdings" panose="05000000000000000000" pitchFamily="2" charset="2"/>
              </a:rPr>
              <a:t> FERMAT design probes quality of sample by RF mode distribution, here also under N</a:t>
            </a:r>
            <a:r>
              <a:rPr lang="en-US" baseline="-25000" dirty="0">
                <a:sym typeface="Wingdings" panose="05000000000000000000" pitchFamily="2" charset="2"/>
              </a:rPr>
              <a:t>2</a:t>
            </a:r>
            <a:r>
              <a:rPr lang="en-US" dirty="0">
                <a:sym typeface="Wingdings" panose="05000000000000000000" pitchFamily="2" charset="2"/>
              </a:rPr>
              <a:t> atmosphere</a:t>
            </a:r>
          </a:p>
          <a:p>
            <a:pPr marL="742950" lvl="1" indent="-285750">
              <a:buFont typeface="Arial" panose="020B0604020202020204" pitchFamily="34" charset="0"/>
              <a:buChar char="•"/>
            </a:pPr>
            <a:r>
              <a:rPr lang="en-US" dirty="0">
                <a:sym typeface="Wingdings" panose="05000000000000000000" pitchFamily="2" charset="2"/>
              </a:rPr>
              <a:t>CERN reached 7.2V/µm in HV </a:t>
            </a:r>
            <a:r>
              <a:rPr lang="en-US" dirty="0" err="1">
                <a:sym typeface="Wingdings" panose="05000000000000000000" pitchFamily="2" charset="2"/>
              </a:rPr>
              <a:t>teststand</a:t>
            </a:r>
            <a:r>
              <a:rPr lang="en-US" dirty="0">
                <a:sym typeface="Wingdings" panose="05000000000000000000" pitchFamily="2" charset="2"/>
              </a:rPr>
              <a:t> under vacuum</a:t>
            </a:r>
          </a:p>
          <a:p>
            <a:pPr marL="742950" lvl="1" indent="-285750">
              <a:buFont typeface="Arial" panose="020B0604020202020204" pitchFamily="34" charset="0"/>
              <a:buChar char="•"/>
            </a:pPr>
            <a:endParaRPr lang="en-US" dirty="0">
              <a:sym typeface="Wingdings" panose="05000000000000000000" pitchFamily="2" charset="2"/>
            </a:endParaRPr>
          </a:p>
          <a:p>
            <a:pPr marL="285750" indent="-285750">
              <a:buFont typeface="Arial" panose="020B0604020202020204" pitchFamily="34" charset="0"/>
              <a:buChar char="•"/>
            </a:pPr>
            <a:r>
              <a:rPr lang="en-US" dirty="0">
                <a:sym typeface="Wingdings" panose="05000000000000000000" pitchFamily="2" charset="2"/>
              </a:rPr>
              <a:t>The ceramics need to properly attach to the surrounding Cu matrix, capacitor structure</a:t>
            </a:r>
          </a:p>
          <a:p>
            <a:pPr marL="742950" lvl="1" indent="-285750">
              <a:buFont typeface="Arial" panose="020B0604020202020204" pitchFamily="34" charset="0"/>
              <a:buChar char="•"/>
            </a:pPr>
            <a:r>
              <a:rPr lang="en-US" dirty="0">
                <a:sym typeface="Wingdings" panose="05000000000000000000" pitchFamily="2" charset="2"/>
              </a:rPr>
              <a:t>Sample surface finish and parallelism/flatness of both ceramics surfaces need to be controlled to an high</a:t>
            </a:r>
            <a:br>
              <a:rPr lang="en-US" dirty="0">
                <a:sym typeface="Wingdings" panose="05000000000000000000" pitchFamily="2" charset="2"/>
              </a:rPr>
            </a:br>
            <a:r>
              <a:rPr lang="en-US" dirty="0">
                <a:sym typeface="Wingdings" panose="05000000000000000000" pitchFamily="2" charset="2"/>
              </a:rPr>
              <a:t>level  Currently studies ongoing at CERN (successful), HZB and Euclid to improve on this</a:t>
            </a:r>
            <a:br>
              <a:rPr lang="en-US" dirty="0">
                <a:sym typeface="Wingdings" panose="05000000000000000000" pitchFamily="2" charset="2"/>
              </a:rPr>
            </a:br>
            <a:r>
              <a:rPr lang="en-US" dirty="0">
                <a:sym typeface="Wingdings" panose="05000000000000000000" pitchFamily="2" charset="2"/>
              </a:rPr>
              <a:t>See talks by Alena, Nick, Sam and Alexei</a:t>
            </a:r>
          </a:p>
          <a:p>
            <a:pPr marL="742950" lvl="1" indent="-285750">
              <a:buFont typeface="Arial" panose="020B0604020202020204" pitchFamily="34" charset="0"/>
              <a:buChar char="•"/>
            </a:pPr>
            <a:endParaRPr lang="en-US" dirty="0">
              <a:sym typeface="Wingdings" panose="05000000000000000000" pitchFamily="2" charset="2"/>
            </a:endParaRPr>
          </a:p>
          <a:p>
            <a:pPr marL="285750" indent="-285750">
              <a:buFont typeface="Arial" panose="020B0604020202020204" pitchFamily="34" charset="0"/>
              <a:buChar char="•"/>
            </a:pPr>
            <a:r>
              <a:rPr lang="en-US" dirty="0">
                <a:sym typeface="Wingdings" panose="05000000000000000000" pitchFamily="2" charset="2"/>
              </a:rPr>
              <a:t>FE-FRTs are very compact devices and house fragile ceramics: The design needs to avoid discharges, a safe assembly,</a:t>
            </a:r>
            <a:br>
              <a:rPr lang="en-US" dirty="0">
                <a:sym typeface="Wingdings" panose="05000000000000000000" pitchFamily="2" charset="2"/>
              </a:rPr>
            </a:br>
            <a:r>
              <a:rPr lang="en-US" dirty="0">
                <a:sym typeface="Wingdings" panose="05000000000000000000" pitchFamily="2" charset="2"/>
              </a:rPr>
              <a:t>at best particulate free assembly and lower sensitivity to mechanical tolerances</a:t>
            </a:r>
            <a:endParaRPr lang="de-DE" dirty="0"/>
          </a:p>
        </p:txBody>
      </p:sp>
      <p:sp>
        <p:nvSpPr>
          <p:cNvPr id="8" name="Pfeil: eingekerbt nach rechts 7">
            <a:extLst>
              <a:ext uri="{FF2B5EF4-FFF2-40B4-BE49-F238E27FC236}">
                <a16:creationId xmlns:a16="http://schemas.microsoft.com/office/drawing/2014/main" id="{5B837DAA-638C-84FD-2DE2-8510E6CA60B8}"/>
              </a:ext>
            </a:extLst>
          </p:cNvPr>
          <p:cNvSpPr/>
          <p:nvPr/>
        </p:nvSpPr>
        <p:spPr>
          <a:xfrm>
            <a:off x="1150961" y="5531893"/>
            <a:ext cx="1178257" cy="427629"/>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B9DD9EE3-D249-87AE-43CC-F99729D42B15}"/>
                  </a:ext>
                </a:extLst>
              </p:cNvPr>
              <p:cNvSpPr txBox="1"/>
              <p:nvPr/>
            </p:nvSpPr>
            <p:spPr>
              <a:xfrm>
                <a:off x="2533935" y="5422373"/>
                <a:ext cx="8976368" cy="923330"/>
              </a:xfrm>
              <a:prstGeom prst="rect">
                <a:avLst/>
              </a:prstGeom>
              <a:noFill/>
            </p:spPr>
            <p:txBody>
              <a:bodyPr wrap="none" rtlCol="0">
                <a:spAutoFit/>
              </a:bodyPr>
              <a:lstStyle/>
              <a:p>
                <a:r>
                  <a:rPr lang="en-US" dirty="0"/>
                  <a:t>Especially at HZB this caused more work and new research, which was not accounted for from</a:t>
                </a:r>
                <a:br>
                  <a:rPr lang="en-US" dirty="0"/>
                </a:br>
                <a:r>
                  <a:rPr lang="en-US" dirty="0"/>
                  <a:t>the start (eventually due to our inexperience at HZB, Nick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HZB)</a:t>
                </a:r>
              </a:p>
              <a:p>
                <a:endParaRPr lang="de-DE" dirty="0"/>
              </a:p>
            </p:txBody>
          </p:sp>
        </mc:Choice>
        <mc:Fallback xmlns="">
          <p:sp>
            <p:nvSpPr>
              <p:cNvPr id="9" name="Textfeld 8">
                <a:extLst>
                  <a:ext uri="{FF2B5EF4-FFF2-40B4-BE49-F238E27FC236}">
                    <a16:creationId xmlns:a16="http://schemas.microsoft.com/office/drawing/2014/main" id="{B9DD9EE3-D249-87AE-43CC-F99729D42B15}"/>
                  </a:ext>
                </a:extLst>
              </p:cNvPr>
              <p:cNvSpPr txBox="1">
                <a:spLocks noRot="1" noChangeAspect="1" noMove="1" noResize="1" noEditPoints="1" noAdjustHandles="1" noChangeArrowheads="1" noChangeShapeType="1" noTextEdit="1"/>
              </p:cNvSpPr>
              <p:nvPr/>
            </p:nvSpPr>
            <p:spPr>
              <a:xfrm>
                <a:off x="2533935" y="5422373"/>
                <a:ext cx="8976368" cy="923330"/>
              </a:xfrm>
              <a:prstGeom prst="rect">
                <a:avLst/>
              </a:prstGeom>
              <a:blipFill>
                <a:blip r:embed="rId2"/>
                <a:stretch>
                  <a:fillRect l="-611" t="-3289"/>
                </a:stretch>
              </a:blipFill>
            </p:spPr>
            <p:txBody>
              <a:bodyPr/>
              <a:lstStyle/>
              <a:p>
                <a:r>
                  <a:rPr lang="de-DE">
                    <a:noFill/>
                  </a:rPr>
                  <a:t> </a:t>
                </a:r>
              </a:p>
            </p:txBody>
          </p:sp>
        </mc:Fallback>
      </mc:AlternateContent>
      <p:cxnSp>
        <p:nvCxnSpPr>
          <p:cNvPr id="13" name="Gerader Verbinder 12">
            <a:extLst>
              <a:ext uri="{FF2B5EF4-FFF2-40B4-BE49-F238E27FC236}">
                <a16:creationId xmlns:a16="http://schemas.microsoft.com/office/drawing/2014/main" id="{1CF3F787-0EE6-D018-F699-F3A9188665DD}"/>
              </a:ext>
            </a:extLst>
          </p:cNvPr>
          <p:cNvCxnSpPr>
            <a:cxnSpLocks/>
          </p:cNvCxnSpPr>
          <p:nvPr/>
        </p:nvCxnSpPr>
        <p:spPr>
          <a:xfrm flipV="1">
            <a:off x="8016240" y="5800299"/>
            <a:ext cx="90530" cy="17949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32">
            <a:extLst>
              <a:ext uri="{FF2B5EF4-FFF2-40B4-BE49-F238E27FC236}">
                <a16:creationId xmlns:a16="http://schemas.microsoft.com/office/drawing/2014/main" id="{AE9AB84A-C6FB-ADD3-A58F-A6A000EF06D5}"/>
              </a:ext>
            </a:extLst>
          </p:cNvPr>
          <p:cNvPicPr>
            <a:picLocks noChangeAspect="1"/>
          </p:cNvPicPr>
          <p:nvPr/>
        </p:nvPicPr>
        <p:blipFill>
          <a:blip r:embed="rId3"/>
          <a:stretch>
            <a:fillRect/>
          </a:stretch>
        </p:blipFill>
        <p:spPr>
          <a:xfrm>
            <a:off x="9232016" y="4698092"/>
            <a:ext cx="1825877" cy="698562"/>
          </a:xfrm>
          <a:prstGeom prst="rect">
            <a:avLst/>
          </a:prstGeom>
        </p:spPr>
      </p:pic>
      <p:pic>
        <p:nvPicPr>
          <p:cNvPr id="19" name="Picture 26">
            <a:extLst>
              <a:ext uri="{FF2B5EF4-FFF2-40B4-BE49-F238E27FC236}">
                <a16:creationId xmlns:a16="http://schemas.microsoft.com/office/drawing/2014/main" id="{9244890B-1280-9E05-9498-B472529246E2}"/>
              </a:ext>
            </a:extLst>
          </p:cNvPr>
          <p:cNvPicPr>
            <a:picLocks noChangeAspect="1"/>
          </p:cNvPicPr>
          <p:nvPr/>
        </p:nvPicPr>
        <p:blipFill>
          <a:blip r:embed="rId4"/>
          <a:srcRect l="29463" t="31144" r="24106" b="24858"/>
          <a:stretch>
            <a:fillRect/>
          </a:stretch>
        </p:blipFill>
        <p:spPr>
          <a:xfrm>
            <a:off x="6096000" y="6021387"/>
            <a:ext cx="663597" cy="595112"/>
          </a:xfrm>
          <a:prstGeom prst="rect">
            <a:avLst/>
          </a:prstGeom>
        </p:spPr>
      </p:pic>
      <p:pic>
        <p:nvPicPr>
          <p:cNvPr id="20" name="Picture 30">
            <a:extLst>
              <a:ext uri="{FF2B5EF4-FFF2-40B4-BE49-F238E27FC236}">
                <a16:creationId xmlns:a16="http://schemas.microsoft.com/office/drawing/2014/main" id="{979D8A20-EED1-98C4-B7FB-B5C5E4482CF9}"/>
              </a:ext>
            </a:extLst>
          </p:cNvPr>
          <p:cNvPicPr>
            <a:picLocks noChangeAspect="1"/>
          </p:cNvPicPr>
          <p:nvPr/>
        </p:nvPicPr>
        <p:blipFill>
          <a:blip r:embed="rId5" cstate="print">
            <a:extLst>
              <a:ext uri="{28A0092B-C50C-407E-A947-70E740481C1C}">
                <a14:useLocalDpi xmlns:a14="http://schemas.microsoft.com/office/drawing/2010/main" val="0"/>
              </a:ext>
            </a:extLst>
          </a:blip>
          <a:srcRect l="11319" t="22037" r="37104" b="18642"/>
          <a:stretch>
            <a:fillRect/>
          </a:stretch>
        </p:blipFill>
        <p:spPr>
          <a:xfrm rot="5400000">
            <a:off x="7523289" y="3477057"/>
            <a:ext cx="624567" cy="1277038"/>
          </a:xfrm>
          <a:prstGeom prst="rect">
            <a:avLst/>
          </a:prstGeom>
        </p:spPr>
      </p:pic>
      <p:pic>
        <p:nvPicPr>
          <p:cNvPr id="22" name="Grafik 21">
            <a:extLst>
              <a:ext uri="{FF2B5EF4-FFF2-40B4-BE49-F238E27FC236}">
                <a16:creationId xmlns:a16="http://schemas.microsoft.com/office/drawing/2014/main" id="{800F1831-8E82-E354-03FC-6347D6C1036A}"/>
              </a:ext>
            </a:extLst>
          </p:cNvPr>
          <p:cNvPicPr>
            <a:picLocks noChangeAspect="1"/>
          </p:cNvPicPr>
          <p:nvPr/>
        </p:nvPicPr>
        <p:blipFill>
          <a:blip r:embed="rId6"/>
          <a:stretch>
            <a:fillRect/>
          </a:stretch>
        </p:blipFill>
        <p:spPr>
          <a:xfrm>
            <a:off x="10376632" y="2445417"/>
            <a:ext cx="1133671" cy="792434"/>
          </a:xfrm>
          <a:prstGeom prst="rect">
            <a:avLst/>
          </a:prstGeom>
        </p:spPr>
      </p:pic>
    </p:spTree>
    <p:extLst>
      <p:ext uri="{BB962C8B-B14F-4D97-AF65-F5344CB8AC3E}">
        <p14:creationId xmlns:p14="http://schemas.microsoft.com/office/powerpoint/2010/main" val="3463571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4DF32C-E91D-1FA5-9F89-721D256375D7}"/>
              </a:ext>
            </a:extLst>
          </p:cNvPr>
          <p:cNvSpPr>
            <a:spLocks noGrp="1"/>
          </p:cNvSpPr>
          <p:nvPr>
            <p:ph type="title"/>
          </p:nvPr>
        </p:nvSpPr>
        <p:spPr>
          <a:xfrm>
            <a:off x="577850" y="836613"/>
            <a:ext cx="11036300" cy="935037"/>
          </a:xfrm>
        </p:spPr>
        <p:txBody>
          <a:bodyPr/>
          <a:lstStyle/>
          <a:p>
            <a:r>
              <a:rPr lang="en-US" dirty="0"/>
              <a:t>Impact on MS1: Material characterized at 1300 MHz</a:t>
            </a:r>
            <a:endParaRPr lang="de-DE" dirty="0"/>
          </a:p>
        </p:txBody>
      </p:sp>
      <p:sp>
        <p:nvSpPr>
          <p:cNvPr id="4" name="Textplatzhalter 3">
            <a:extLst>
              <a:ext uri="{FF2B5EF4-FFF2-40B4-BE49-F238E27FC236}">
                <a16:creationId xmlns:a16="http://schemas.microsoft.com/office/drawing/2014/main" id="{D75E8E9D-5652-65D9-023E-6E6F60B98AA5}"/>
              </a:ext>
            </a:extLst>
          </p:cNvPr>
          <p:cNvSpPr>
            <a:spLocks noGrp="1"/>
          </p:cNvSpPr>
          <p:nvPr>
            <p:ph type="body" sz="quarter" idx="13"/>
          </p:nvPr>
        </p:nvSpPr>
        <p:spPr/>
        <p:txBody>
          <a:bodyPr/>
          <a:lstStyle/>
          <a:p>
            <a:r>
              <a:rPr lang="en-US" dirty="0"/>
              <a:t>Milestone</a:t>
            </a:r>
            <a:endParaRPr lang="de-DE" dirty="0"/>
          </a:p>
        </p:txBody>
      </p:sp>
      <p:sp>
        <p:nvSpPr>
          <p:cNvPr id="5" name="Fußzeilenplatzhalter 4">
            <a:extLst>
              <a:ext uri="{FF2B5EF4-FFF2-40B4-BE49-F238E27FC236}">
                <a16:creationId xmlns:a16="http://schemas.microsoft.com/office/drawing/2014/main" id="{75865CCD-2C30-C5AB-0C8C-E300DD737A45}"/>
              </a:ext>
            </a:extLst>
          </p:cNvPr>
          <p:cNvSpPr>
            <a:spLocks noGrp="1"/>
          </p:cNvSpPr>
          <p:nvPr>
            <p:ph type="ftr" sz="quarter" idx="17"/>
          </p:nvPr>
        </p:nvSpPr>
        <p:spPr/>
        <p:txBody>
          <a:bodyPr/>
          <a:lstStyle/>
          <a:p>
            <a:r>
              <a:rPr lang="de-DE" dirty="0"/>
              <a:t>A. Neumann</a:t>
            </a:r>
          </a:p>
        </p:txBody>
      </p:sp>
      <p:sp>
        <p:nvSpPr>
          <p:cNvPr id="6" name="Textfeld 5">
            <a:extLst>
              <a:ext uri="{FF2B5EF4-FFF2-40B4-BE49-F238E27FC236}">
                <a16:creationId xmlns:a16="http://schemas.microsoft.com/office/drawing/2014/main" id="{60D2506B-A7C4-FE31-63AA-A449DB4F23F1}"/>
              </a:ext>
            </a:extLst>
          </p:cNvPr>
          <p:cNvSpPr txBox="1"/>
          <p:nvPr/>
        </p:nvSpPr>
        <p:spPr>
          <a:xfrm>
            <a:off x="577850" y="1593409"/>
            <a:ext cx="11447236" cy="5016758"/>
          </a:xfrm>
          <a:prstGeom prst="rect">
            <a:avLst/>
          </a:prstGeom>
          <a:noFill/>
        </p:spPr>
        <p:txBody>
          <a:bodyPr wrap="none" rtlCol="0">
            <a:spAutoFit/>
          </a:bodyPr>
          <a:lstStyle/>
          <a:p>
            <a:pPr marL="285750" indent="-285750">
              <a:buFont typeface="Arial" panose="020B0604020202020204" pitchFamily="34" charset="0"/>
              <a:buChar char="•"/>
            </a:pPr>
            <a:r>
              <a:rPr lang="en-US" sz="2000" dirty="0"/>
              <a:t>In principle we have a data set for 1300 MHz measured with FERMAT </a:t>
            </a:r>
            <a:r>
              <a:rPr lang="en-US" sz="2000" dirty="0" err="1"/>
              <a:t>teststand</a:t>
            </a:r>
            <a:r>
              <a:rPr lang="en-US" sz="2000" dirty="0"/>
              <a:t> at HZB, but results are not</a:t>
            </a:r>
            <a:br>
              <a:rPr lang="en-US" sz="2000" dirty="0"/>
            </a:br>
            <a:r>
              <a:rPr lang="en-US" sz="2000" dirty="0"/>
              <a:t>satisfactory: FERMAT was improved at EUCLID, arrived back at HZB in December 2025</a:t>
            </a:r>
          </a:p>
          <a:p>
            <a:pPr marL="285750" indent="-285750">
              <a:buFont typeface="Arial" panose="020B0604020202020204" pitchFamily="34" charset="0"/>
              <a:buChar char="•"/>
            </a:pPr>
            <a:r>
              <a:rPr lang="en-US" sz="2000" dirty="0"/>
              <a:t>New measurement campaign with FERMAT in January/February 2026 with a newly hired </a:t>
            </a:r>
            <a:r>
              <a:rPr lang="en-US" sz="2000" dirty="0" err="1"/>
              <a:t>phd</a:t>
            </a:r>
            <a:r>
              <a:rPr lang="en-US" sz="2000" dirty="0"/>
              <a:t> student</a:t>
            </a:r>
            <a:br>
              <a:rPr lang="en-US" sz="2000" dirty="0"/>
            </a:br>
            <a:r>
              <a:rPr lang="en-US" sz="2000" dirty="0"/>
              <a:t>(non </a:t>
            </a:r>
            <a:r>
              <a:rPr lang="en-US" sz="2000" dirty="0" err="1"/>
              <a:t>iSAS</a:t>
            </a:r>
            <a:r>
              <a:rPr lang="en-US" sz="2000" dirty="0"/>
              <a:t>) and an internship student from University of Basque country</a:t>
            </a:r>
          </a:p>
          <a:p>
            <a:pPr marL="285750" indent="-285750">
              <a:buFont typeface="Arial" panose="020B0604020202020204" pitchFamily="34" charset="0"/>
              <a:buChar char="•"/>
            </a:pPr>
            <a:r>
              <a:rPr lang="en-US" sz="2000" dirty="0"/>
              <a:t>Studies of grinding, lapping and polishing of ceramics started with </a:t>
            </a:r>
            <a:r>
              <a:rPr lang="en-US" sz="2000" dirty="0" err="1"/>
              <a:t>Lapmaster</a:t>
            </a:r>
            <a:r>
              <a:rPr lang="en-US" sz="2000" dirty="0"/>
              <a:t>/Wolters company and</a:t>
            </a:r>
            <a:br>
              <a:rPr lang="en-US" sz="2000" dirty="0"/>
            </a:br>
            <a:r>
              <a:rPr lang="en-US" sz="2000" dirty="0"/>
              <a:t>other companies, several grinding polishing attempts at HZB, material characterization with XRD, </a:t>
            </a:r>
            <a:r>
              <a:rPr lang="en-US" sz="2000" dirty="0" err="1"/>
              <a:t>etc</a:t>
            </a:r>
            <a:r>
              <a:rPr lang="en-US" sz="2000" dirty="0"/>
              <a:t>…</a:t>
            </a:r>
          </a:p>
          <a:p>
            <a:pPr marL="285750" indent="-285750">
              <a:buFont typeface="Arial" panose="020B0604020202020204" pitchFamily="34" charset="0"/>
              <a:buChar char="•"/>
            </a:pPr>
            <a:r>
              <a:rPr lang="en-US" sz="2000" dirty="0"/>
              <a:t>Metallization studies started with several companies/institutions</a:t>
            </a:r>
          </a:p>
          <a:p>
            <a:pPr marL="285750" indent="-285750">
              <a:buFont typeface="Arial" panose="020B0604020202020204" pitchFamily="34" charset="0"/>
              <a:buChar char="•"/>
            </a:pPr>
            <a:r>
              <a:rPr lang="en-US" sz="2000" dirty="0"/>
              <a:t>Ongoing cold test at CERN and further HV breakdown tests will give further insight</a:t>
            </a:r>
          </a:p>
          <a:p>
            <a:pPr marL="285750" indent="-285750">
              <a:buFont typeface="Arial" panose="020B0604020202020204" pitchFamily="34" charset="0"/>
              <a:buChar char="•"/>
            </a:pPr>
            <a:r>
              <a:rPr lang="en-US" sz="2000" dirty="0"/>
              <a:t>Great exchange on BST </a:t>
            </a:r>
            <a:r>
              <a:rPr lang="en-US" sz="2000" dirty="0" err="1"/>
              <a:t>ferroelectrica</a:t>
            </a:r>
            <a:r>
              <a:rPr lang="en-US" sz="2000" dirty="0"/>
              <a:t> and their properties during FE-FRT workshop in November at HZB:</a:t>
            </a:r>
            <a:br>
              <a:rPr lang="en-US" sz="2000" dirty="0"/>
            </a:br>
            <a:r>
              <a:rPr lang="en-US" sz="2000" dirty="0"/>
              <a:t>26 participants from three companies and nine research institutions/universities with 24 presentations of</a:t>
            </a:r>
            <a:br>
              <a:rPr lang="en-US" sz="2000" dirty="0"/>
            </a:br>
            <a:r>
              <a:rPr lang="en-US" sz="2000" dirty="0"/>
              <a:t>                                                            which eleven were </a:t>
            </a:r>
            <a:r>
              <a:rPr lang="en-US" sz="2000" dirty="0" err="1"/>
              <a:t>iSAS</a:t>
            </a:r>
            <a:r>
              <a:rPr lang="en-US" sz="2000" dirty="0"/>
              <a:t> related.</a:t>
            </a:r>
            <a:br>
              <a:rPr lang="en-US" sz="2000" dirty="0"/>
            </a:br>
            <a:br>
              <a:rPr lang="en-US" sz="2000" dirty="0"/>
            </a:br>
            <a:r>
              <a:rPr lang="en-US" sz="2000" dirty="0"/>
              <a:t>                                                             Thanks to </a:t>
            </a:r>
            <a:r>
              <a:rPr lang="en-US" sz="2000" b="1" dirty="0">
                <a:solidFill>
                  <a:srgbClr val="FF9900"/>
                </a:solidFill>
              </a:rPr>
              <a:t>Nick Shipman</a:t>
            </a:r>
            <a:r>
              <a:rPr lang="en-US" sz="2000" dirty="0">
                <a:solidFill>
                  <a:srgbClr val="FF9900"/>
                </a:solidFill>
              </a:rPr>
              <a:t> </a:t>
            </a:r>
            <a:r>
              <a:rPr lang="en-US" sz="2000" dirty="0"/>
              <a:t>for organizing this great event!</a:t>
            </a:r>
            <a:br>
              <a:rPr lang="en-US" sz="2000" dirty="0"/>
            </a:br>
            <a:r>
              <a:rPr lang="en-US" sz="2000" dirty="0"/>
              <a:t>                                                             </a:t>
            </a:r>
            <a:br>
              <a:rPr lang="en-US" sz="2000" dirty="0"/>
            </a:br>
            <a:r>
              <a:rPr lang="en-US" sz="2000" dirty="0"/>
              <a:t>                                                             U Lancaster (Graeme Burt) will host FE-FRT 2026!</a:t>
            </a:r>
            <a:br>
              <a:rPr lang="en-US" sz="2000" dirty="0"/>
            </a:br>
            <a:r>
              <a:rPr lang="en-US" sz="2000" dirty="0"/>
              <a:t>  </a:t>
            </a:r>
            <a:endParaRPr lang="de-DE" sz="2000" dirty="0"/>
          </a:p>
        </p:txBody>
      </p:sp>
      <p:pic>
        <p:nvPicPr>
          <p:cNvPr id="8" name="Grafik 7">
            <a:extLst>
              <a:ext uri="{FF2B5EF4-FFF2-40B4-BE49-F238E27FC236}">
                <a16:creationId xmlns:a16="http://schemas.microsoft.com/office/drawing/2014/main" id="{60177C0B-9220-115E-9225-093AC351CE15}"/>
              </a:ext>
            </a:extLst>
          </p:cNvPr>
          <p:cNvPicPr>
            <a:picLocks noChangeAspect="1"/>
          </p:cNvPicPr>
          <p:nvPr/>
        </p:nvPicPr>
        <p:blipFill>
          <a:blip r:embed="rId2"/>
          <a:stretch>
            <a:fillRect/>
          </a:stretch>
        </p:blipFill>
        <p:spPr>
          <a:xfrm>
            <a:off x="1323974" y="4669386"/>
            <a:ext cx="2784065" cy="1724439"/>
          </a:xfrm>
          <a:prstGeom prst="rect">
            <a:avLst/>
          </a:prstGeom>
        </p:spPr>
      </p:pic>
    </p:spTree>
    <p:extLst>
      <p:ext uri="{BB962C8B-B14F-4D97-AF65-F5344CB8AC3E}">
        <p14:creationId xmlns:p14="http://schemas.microsoft.com/office/powerpoint/2010/main" val="1023344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D7BCC4-D49C-0F87-2D80-50397EFE7598}"/>
              </a:ext>
            </a:extLst>
          </p:cNvPr>
          <p:cNvSpPr>
            <a:spLocks noGrp="1"/>
          </p:cNvSpPr>
          <p:nvPr>
            <p:ph type="title"/>
          </p:nvPr>
        </p:nvSpPr>
        <p:spPr>
          <a:xfrm>
            <a:off x="463550" y="352991"/>
            <a:ext cx="11036300" cy="1476375"/>
          </a:xfrm>
        </p:spPr>
        <p:txBody>
          <a:bodyPr/>
          <a:lstStyle/>
          <a:p>
            <a:r>
              <a:rPr lang="en-US" dirty="0"/>
              <a:t>Thanks for your attention</a:t>
            </a:r>
            <a:endParaRPr lang="de-DE" dirty="0"/>
          </a:p>
        </p:txBody>
      </p:sp>
      <p:sp>
        <p:nvSpPr>
          <p:cNvPr id="5" name="Fußzeilenplatzhalter 4">
            <a:extLst>
              <a:ext uri="{FF2B5EF4-FFF2-40B4-BE49-F238E27FC236}">
                <a16:creationId xmlns:a16="http://schemas.microsoft.com/office/drawing/2014/main" id="{D8A5AB11-EE81-4AEE-E88E-6C10CF5117AC}"/>
              </a:ext>
            </a:extLst>
          </p:cNvPr>
          <p:cNvSpPr>
            <a:spLocks noGrp="1"/>
          </p:cNvSpPr>
          <p:nvPr>
            <p:ph type="ftr" sz="quarter" idx="17"/>
          </p:nvPr>
        </p:nvSpPr>
        <p:spPr/>
        <p:txBody>
          <a:bodyPr/>
          <a:lstStyle/>
          <a:p>
            <a:r>
              <a:rPr lang="de-DE" dirty="0"/>
              <a:t>A. Neumann</a:t>
            </a:r>
          </a:p>
        </p:txBody>
      </p:sp>
      <p:pic>
        <p:nvPicPr>
          <p:cNvPr id="6" name="Grafik 5">
            <a:extLst>
              <a:ext uri="{FF2B5EF4-FFF2-40B4-BE49-F238E27FC236}">
                <a16:creationId xmlns:a16="http://schemas.microsoft.com/office/drawing/2014/main" id="{7F805CBF-47CF-B295-25E0-C0C41E80460E}"/>
              </a:ext>
            </a:extLst>
          </p:cNvPr>
          <p:cNvPicPr>
            <a:picLocks noChangeAspect="1"/>
          </p:cNvPicPr>
          <p:nvPr/>
        </p:nvPicPr>
        <p:blipFill>
          <a:blip r:embed="rId2"/>
          <a:stretch>
            <a:fillRect/>
          </a:stretch>
        </p:blipFill>
        <p:spPr>
          <a:xfrm>
            <a:off x="500918" y="1509383"/>
            <a:ext cx="3619330" cy="4825773"/>
          </a:xfrm>
          <a:prstGeom prst="rect">
            <a:avLst/>
          </a:prstGeom>
        </p:spPr>
      </p:pic>
      <p:sp>
        <p:nvSpPr>
          <p:cNvPr id="7" name="Textfeld 6">
            <a:extLst>
              <a:ext uri="{FF2B5EF4-FFF2-40B4-BE49-F238E27FC236}">
                <a16:creationId xmlns:a16="http://schemas.microsoft.com/office/drawing/2014/main" id="{8B81A10A-5FC7-E5FB-77ED-D2FB90FD9935}"/>
              </a:ext>
            </a:extLst>
          </p:cNvPr>
          <p:cNvSpPr txBox="1"/>
          <p:nvPr/>
        </p:nvSpPr>
        <p:spPr>
          <a:xfrm>
            <a:off x="4157616" y="1942831"/>
            <a:ext cx="7457619" cy="707886"/>
          </a:xfrm>
          <a:prstGeom prst="rect">
            <a:avLst/>
          </a:prstGeom>
          <a:noFill/>
        </p:spPr>
        <p:txBody>
          <a:bodyPr wrap="none" rtlCol="0">
            <a:spAutoFit/>
          </a:bodyPr>
          <a:lstStyle/>
          <a:p>
            <a:r>
              <a:rPr lang="en-US" sz="2400" dirty="0">
                <a:solidFill>
                  <a:schemeClr val="tx2"/>
                </a:solidFill>
              </a:rPr>
              <a:t>Energy efficient multi-turn people transport Linac in Berlin</a:t>
            </a:r>
            <a:br>
              <a:rPr lang="en-US" sz="2400" dirty="0">
                <a:solidFill>
                  <a:schemeClr val="tx2"/>
                </a:solidFill>
              </a:rPr>
            </a:br>
            <a:r>
              <a:rPr lang="en-US" sz="1600" dirty="0">
                <a:solidFill>
                  <a:schemeClr val="tx2"/>
                </a:solidFill>
              </a:rPr>
              <a:t>(but not so reliable anymore </a:t>
            </a:r>
            <a:r>
              <a:rPr lang="en-US" sz="1600" dirty="0">
                <a:solidFill>
                  <a:schemeClr val="tx2"/>
                </a:solidFill>
                <a:sym typeface="Wingdings" panose="05000000000000000000" pitchFamily="2" charset="2"/>
              </a:rPr>
              <a:t>, BBU?</a:t>
            </a:r>
            <a:r>
              <a:rPr lang="en-US" sz="1600" dirty="0">
                <a:solidFill>
                  <a:schemeClr val="tx2"/>
                </a:solidFill>
              </a:rPr>
              <a:t>)</a:t>
            </a:r>
            <a:endParaRPr lang="de-DE" sz="1600" dirty="0">
              <a:solidFill>
                <a:schemeClr val="tx2"/>
              </a:solidFill>
            </a:endParaRPr>
          </a:p>
        </p:txBody>
      </p:sp>
      <p:pic>
        <p:nvPicPr>
          <p:cNvPr id="9" name="Grafik 8">
            <a:extLst>
              <a:ext uri="{FF2B5EF4-FFF2-40B4-BE49-F238E27FC236}">
                <a16:creationId xmlns:a16="http://schemas.microsoft.com/office/drawing/2014/main" id="{60C9B7EF-AE1B-FF3F-3740-6A46FC9C2DAB}"/>
              </a:ext>
            </a:extLst>
          </p:cNvPr>
          <p:cNvPicPr>
            <a:picLocks noChangeAspect="1"/>
          </p:cNvPicPr>
          <p:nvPr/>
        </p:nvPicPr>
        <p:blipFill>
          <a:blip r:embed="rId3"/>
          <a:stretch>
            <a:fillRect/>
          </a:stretch>
        </p:blipFill>
        <p:spPr>
          <a:xfrm>
            <a:off x="4314778" y="2756440"/>
            <a:ext cx="3708223" cy="1206109"/>
          </a:xfrm>
          <a:prstGeom prst="rect">
            <a:avLst/>
          </a:prstGeom>
        </p:spPr>
      </p:pic>
      <p:sp>
        <p:nvSpPr>
          <p:cNvPr id="10" name="Textfeld 9">
            <a:extLst>
              <a:ext uri="{FF2B5EF4-FFF2-40B4-BE49-F238E27FC236}">
                <a16:creationId xmlns:a16="http://schemas.microsoft.com/office/drawing/2014/main" id="{C4071B17-1528-1312-DEAC-F4A8EE8A5908}"/>
              </a:ext>
            </a:extLst>
          </p:cNvPr>
          <p:cNvSpPr txBox="1"/>
          <p:nvPr/>
        </p:nvSpPr>
        <p:spPr>
          <a:xfrm>
            <a:off x="4615718" y="4848225"/>
            <a:ext cx="6757684" cy="369332"/>
          </a:xfrm>
          <a:prstGeom prst="rect">
            <a:avLst/>
          </a:prstGeom>
          <a:noFill/>
        </p:spPr>
        <p:txBody>
          <a:bodyPr wrap="none" rtlCol="0">
            <a:spAutoFit/>
          </a:bodyPr>
          <a:lstStyle/>
          <a:p>
            <a:r>
              <a:rPr lang="en-US" b="1" dirty="0"/>
              <a:t>Thanks to all </a:t>
            </a:r>
            <a:r>
              <a:rPr lang="en-US" b="1" dirty="0" err="1"/>
              <a:t>iSAS</a:t>
            </a:r>
            <a:r>
              <a:rPr lang="en-US" b="1" dirty="0"/>
              <a:t> WP1 members for materials and their actual work!</a:t>
            </a:r>
          </a:p>
        </p:txBody>
      </p:sp>
      <p:sp>
        <p:nvSpPr>
          <p:cNvPr id="11" name="Textfeld 10">
            <a:extLst>
              <a:ext uri="{FF2B5EF4-FFF2-40B4-BE49-F238E27FC236}">
                <a16:creationId xmlns:a16="http://schemas.microsoft.com/office/drawing/2014/main" id="{C505F2AC-51BB-815F-C732-2E9BFD1F8368}"/>
              </a:ext>
            </a:extLst>
          </p:cNvPr>
          <p:cNvSpPr txBox="1"/>
          <p:nvPr/>
        </p:nvSpPr>
        <p:spPr>
          <a:xfrm>
            <a:off x="4386262" y="3903685"/>
            <a:ext cx="5204566" cy="646331"/>
          </a:xfrm>
          <a:prstGeom prst="rect">
            <a:avLst/>
          </a:prstGeom>
          <a:noFill/>
        </p:spPr>
        <p:txBody>
          <a:bodyPr wrap="none" rtlCol="0">
            <a:spAutoFit/>
          </a:bodyPr>
          <a:lstStyle/>
          <a:p>
            <a:r>
              <a:rPr lang="en-US" dirty="0"/>
              <a:t>CEA, CERN, CNRS, DESY, EPFL, ESS, HZB, INFN, NIKHEF,</a:t>
            </a:r>
            <a:br>
              <a:rPr lang="en-US" dirty="0"/>
            </a:br>
            <a:r>
              <a:rPr lang="en-US" dirty="0"/>
              <a:t>UKRI, univ. Brussels, univ. Lancaster</a:t>
            </a:r>
            <a:endParaRPr lang="de-DE" dirty="0"/>
          </a:p>
        </p:txBody>
      </p:sp>
      <p:sp>
        <p:nvSpPr>
          <p:cNvPr id="12" name="Textfeld 11">
            <a:extLst>
              <a:ext uri="{FF2B5EF4-FFF2-40B4-BE49-F238E27FC236}">
                <a16:creationId xmlns:a16="http://schemas.microsoft.com/office/drawing/2014/main" id="{C0F9710A-8BC3-3266-E5F5-457F7CDE342F}"/>
              </a:ext>
            </a:extLst>
          </p:cNvPr>
          <p:cNvSpPr txBox="1"/>
          <p:nvPr/>
        </p:nvSpPr>
        <p:spPr>
          <a:xfrm>
            <a:off x="7886425" y="3200583"/>
            <a:ext cx="3418949" cy="369332"/>
          </a:xfrm>
          <a:prstGeom prst="rect">
            <a:avLst/>
          </a:prstGeom>
          <a:noFill/>
        </p:spPr>
        <p:txBody>
          <a:bodyPr wrap="none" rtlCol="0">
            <a:spAutoFit/>
          </a:bodyPr>
          <a:lstStyle/>
          <a:p>
            <a:r>
              <a:rPr lang="en-US" dirty="0"/>
              <a:t>HORIZON-INFRA-2023-TECH-01-01</a:t>
            </a:r>
            <a:endParaRPr lang="de-DE" dirty="0"/>
          </a:p>
        </p:txBody>
      </p:sp>
      <p:pic>
        <p:nvPicPr>
          <p:cNvPr id="13" name="Grafik 12">
            <a:extLst>
              <a:ext uri="{FF2B5EF4-FFF2-40B4-BE49-F238E27FC236}">
                <a16:creationId xmlns:a16="http://schemas.microsoft.com/office/drawing/2014/main" id="{90E1E34C-B4C0-107B-F7EE-FAC0F6488BEA}"/>
              </a:ext>
            </a:extLst>
          </p:cNvPr>
          <p:cNvPicPr>
            <a:picLocks noChangeAspect="1"/>
          </p:cNvPicPr>
          <p:nvPr/>
        </p:nvPicPr>
        <p:blipFill>
          <a:blip r:embed="rId4"/>
          <a:stretch>
            <a:fillRect/>
          </a:stretch>
        </p:blipFill>
        <p:spPr>
          <a:xfrm>
            <a:off x="10637477" y="3569915"/>
            <a:ext cx="580416" cy="387108"/>
          </a:xfrm>
          <a:prstGeom prst="rect">
            <a:avLst/>
          </a:prstGeom>
        </p:spPr>
      </p:pic>
    </p:spTree>
    <p:extLst>
      <p:ext uri="{BB962C8B-B14F-4D97-AF65-F5344CB8AC3E}">
        <p14:creationId xmlns:p14="http://schemas.microsoft.com/office/powerpoint/2010/main" val="2669003474"/>
      </p:ext>
    </p:extLst>
  </p:cSld>
  <p:clrMapOvr>
    <a:masterClrMapping/>
  </p:clrMapOvr>
</p:sld>
</file>

<file path=ppt/theme/theme1.xml><?xml version="1.0" encoding="utf-8"?>
<a:theme xmlns:a="http://schemas.openxmlformats.org/drawingml/2006/main" name="Office">
  <a:themeElements>
    <a:clrScheme name="HZB NEU 1">
      <a:dk1>
        <a:srgbClr val="000000"/>
      </a:dk1>
      <a:lt1>
        <a:srgbClr val="FFFFFF"/>
      </a:lt1>
      <a:dk2>
        <a:srgbClr val="004F84"/>
      </a:dk2>
      <a:lt2>
        <a:srgbClr val="E7E6E6"/>
      </a:lt2>
      <a:accent1>
        <a:srgbClr val="004F84"/>
      </a:accent1>
      <a:accent2>
        <a:srgbClr val="6CABE9"/>
      </a:accent2>
      <a:accent3>
        <a:srgbClr val="D15E57"/>
      </a:accent3>
      <a:accent4>
        <a:srgbClr val="9AC6F3"/>
      </a:accent4>
      <a:accent5>
        <a:srgbClr val="C6D970"/>
      </a:accent5>
      <a:accent6>
        <a:srgbClr val="BCD932"/>
      </a:accent6>
      <a:hlink>
        <a:srgbClr val="CB59C1"/>
      </a:hlink>
      <a:folHlink>
        <a:srgbClr val="67609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lage ppt-HZB-INTERN" id="{026F129E-3D06-4D3A-BECB-0E02C717A03B}" vid="{6C205BF7-EE6A-426F-9FD9-819070E3AFA1}"/>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MS-PowerPoint Vorlage_HZB-INTERN-internal</Template>
  <TotalTime>0</TotalTime>
  <Words>1329</Words>
  <Application>Microsoft Office PowerPoint</Application>
  <PresentationFormat>Breitbild</PresentationFormat>
  <Paragraphs>121</Paragraphs>
  <Slides>7</Slides>
  <Notes>1</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7</vt:i4>
      </vt:variant>
    </vt:vector>
  </HeadingPairs>
  <TitlesOfParts>
    <vt:vector size="17" baseType="lpstr">
      <vt:lpstr>Aptos</vt:lpstr>
      <vt:lpstr>Arial</vt:lpstr>
      <vt:lpstr>Calibri</vt:lpstr>
      <vt:lpstr>Cambria Math</vt:lpstr>
      <vt:lpstr>Helvetica</vt:lpstr>
      <vt:lpstr>Source Sans Pro</vt:lpstr>
      <vt:lpstr>Source Sans Pro Light</vt:lpstr>
      <vt:lpstr>Source Sans Pro Semibold</vt:lpstr>
      <vt:lpstr>Wingdings</vt:lpstr>
      <vt:lpstr>Office</vt:lpstr>
      <vt:lpstr>iSAS WP1 Overview </vt:lpstr>
      <vt:lpstr>Task#1 Energy Savings from RF power</vt:lpstr>
      <vt:lpstr>PowerPoint-Präsentation</vt:lpstr>
      <vt:lpstr>iSAS timeline and milestones</vt:lpstr>
      <vt:lpstr>Observed issues (selection, MS1 related)</vt:lpstr>
      <vt:lpstr>Impact on MS1: Material characterized at 1300 MHz</vt:lpstr>
      <vt:lpstr>Thanks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Neumann, Axel</dc:creator>
  <cp:lastModifiedBy>Neumann, Axel</cp:lastModifiedBy>
  <cp:revision>110</cp:revision>
  <dcterms:created xsi:type="dcterms:W3CDTF">2025-06-24T11:15:02Z</dcterms:created>
  <dcterms:modified xsi:type="dcterms:W3CDTF">2025-12-15T17:32:11Z</dcterms:modified>
</cp:coreProperties>
</file>