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61" r:id="rId2"/>
    <p:sldId id="367" r:id="rId3"/>
    <p:sldId id="363" r:id="rId4"/>
    <p:sldId id="366" r:id="rId5"/>
    <p:sldId id="374" r:id="rId6"/>
    <p:sldId id="375" r:id="rId7"/>
    <p:sldId id="376" r:id="rId8"/>
    <p:sldId id="378" r:id="rId9"/>
    <p:sldId id="377" r:id="rId10"/>
    <p:sldId id="379" r:id="rId11"/>
    <p:sldId id="380" r:id="rId12"/>
    <p:sldId id="381" r:id="rId13"/>
    <p:sldId id="369" r:id="rId14"/>
    <p:sldId id="370" r:id="rId15"/>
    <p:sldId id="371" r:id="rId16"/>
    <p:sldId id="382" r:id="rId17"/>
    <p:sldId id="383" r:id="rId18"/>
    <p:sldId id="384" r:id="rId19"/>
    <p:sldId id="385" r:id="rId20"/>
    <p:sldId id="386" r:id="rId21"/>
    <p:sldId id="387" r:id="rId22"/>
    <p:sldId id="368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A3"/>
    <a:srgbClr val="E56F32"/>
    <a:srgbClr val="F47878"/>
    <a:srgbClr val="FF8F8F"/>
    <a:srgbClr val="261F4D"/>
    <a:srgbClr val="82ABCC"/>
    <a:srgbClr val="D3E1ED"/>
    <a:srgbClr val="BFD4E5"/>
    <a:srgbClr val="131B42"/>
    <a:srgbClr val="00A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95" autoAdjust="0"/>
    <p:restoredTop sz="96327"/>
  </p:normalViewPr>
  <p:slideViewPr>
    <p:cSldViewPr snapToGrid="0" showGuides="1">
      <p:cViewPr varScale="1">
        <p:scale>
          <a:sx n="78" d="100"/>
          <a:sy n="78" d="100"/>
        </p:scale>
        <p:origin x="100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D8058-0154-4BDD-97D8-F23D5C91DB0D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EFEA1987-521B-40D7-930F-1A1F35AE0636}">
      <dgm:prSet phldrT="[Texte]" custT="1"/>
      <dgm:spPr/>
      <dgm:t>
        <a:bodyPr/>
        <a:lstStyle/>
        <a:p>
          <a:r>
            <a:rPr lang="en-US" sz="2400" dirty="0" err="1" smtClean="0">
              <a:latin typeface="+mn-lt"/>
            </a:rPr>
            <a:t>Diversité</a:t>
          </a:r>
          <a:r>
            <a:rPr lang="en-US" sz="2400" dirty="0" smtClean="0">
              <a:latin typeface="+mn-lt"/>
            </a:rPr>
            <a:t> </a:t>
          </a:r>
          <a:r>
            <a:rPr lang="en-US" sz="2400" dirty="0" err="1" smtClean="0">
              <a:latin typeface="+mn-lt"/>
            </a:rPr>
            <a:t>croissante</a:t>
          </a:r>
          <a:r>
            <a:rPr lang="en-US" sz="2400" dirty="0" smtClean="0">
              <a:latin typeface="+mn-lt"/>
            </a:rPr>
            <a:t> de </a:t>
          </a:r>
          <a:r>
            <a:rPr lang="en-US" sz="2400" dirty="0" err="1" smtClean="0">
              <a:latin typeface="+mn-lt"/>
            </a:rPr>
            <a:t>faisceaux</a:t>
          </a:r>
          <a:r>
            <a:rPr lang="en-US" sz="2400" dirty="0" smtClean="0">
              <a:latin typeface="+mn-lt"/>
            </a:rPr>
            <a:t> et </a:t>
          </a:r>
          <a:r>
            <a:rPr lang="en-US" sz="2400" dirty="0" err="1" smtClean="0">
              <a:latin typeface="+mn-lt"/>
            </a:rPr>
            <a:t>d’énergies</a:t>
          </a:r>
          <a:endParaRPr lang="en-US" sz="2400" dirty="0" smtClean="0">
            <a:latin typeface="+mn-lt"/>
          </a:endParaRPr>
        </a:p>
      </dgm:t>
    </dgm:pt>
    <dgm:pt modelId="{AF71D8C1-DEC0-4045-AF3C-851508B81F65}" type="parTrans" cxnId="{63E79BFF-0C75-42EF-A26C-2736B3251B9A}">
      <dgm:prSet/>
      <dgm:spPr/>
      <dgm:t>
        <a:bodyPr/>
        <a:lstStyle/>
        <a:p>
          <a:endParaRPr lang="fr-FR"/>
        </a:p>
      </dgm:t>
    </dgm:pt>
    <dgm:pt modelId="{5868722D-E921-48C7-98C6-A129B629AF31}" type="sibTrans" cxnId="{63E79BFF-0C75-42EF-A26C-2736B3251B9A}">
      <dgm:prSet/>
      <dgm:spPr/>
      <dgm:t>
        <a:bodyPr/>
        <a:lstStyle/>
        <a:p>
          <a:endParaRPr lang="fr-FR"/>
        </a:p>
      </dgm:t>
    </dgm:pt>
    <dgm:pt modelId="{E83F5463-22AB-4275-87B0-3A83EF8D08F0}">
      <dgm:prSet/>
      <dgm:spPr/>
      <dgm:t>
        <a:bodyPr/>
        <a:lstStyle/>
        <a:p>
          <a:r>
            <a:rPr lang="fr-FR" dirty="0" smtClean="0">
              <a:latin typeface="+mn-lt"/>
            </a:rPr>
            <a:t>Les technologies d’UI SPIRAL2 sont vieillissantes</a:t>
          </a:r>
        </a:p>
      </dgm:t>
    </dgm:pt>
    <dgm:pt modelId="{4DE305A8-BB20-4555-A539-5BBC9959E28E}" type="sibTrans" cxnId="{96E60383-DAF2-4F39-9E92-6FAD00BC8700}">
      <dgm:prSet/>
      <dgm:spPr/>
      <dgm:t>
        <a:bodyPr/>
        <a:lstStyle/>
        <a:p>
          <a:endParaRPr lang="fr-FR"/>
        </a:p>
      </dgm:t>
    </dgm:pt>
    <dgm:pt modelId="{1A9568C4-F4BF-4A67-8151-AB1442E8C335}" type="parTrans" cxnId="{96E60383-DAF2-4F39-9E92-6FAD00BC8700}">
      <dgm:prSet/>
      <dgm:spPr/>
      <dgm:t>
        <a:bodyPr/>
        <a:lstStyle/>
        <a:p>
          <a:endParaRPr lang="fr-FR"/>
        </a:p>
      </dgm:t>
    </dgm:pt>
    <dgm:pt modelId="{68A45695-8B07-4E37-B046-10B2F78AA37D}">
      <dgm:prSet/>
      <dgm:spPr/>
      <dgm:t>
        <a:bodyPr/>
        <a:lstStyle/>
        <a:p>
          <a:r>
            <a:rPr lang="en-US" smtClean="0">
              <a:latin typeface="+mn-lt"/>
            </a:rPr>
            <a:t>Alimentations pour aimants</a:t>
          </a:r>
          <a:endParaRPr lang="en-US" dirty="0">
            <a:latin typeface="+mn-lt"/>
          </a:endParaRPr>
        </a:p>
      </dgm:t>
    </dgm:pt>
    <dgm:pt modelId="{303529AE-09C1-43AC-8A38-AC93D4F9183C}" type="parTrans" cxnId="{5DBAFCAE-CEC1-4357-A272-1923AD2C43BD}">
      <dgm:prSet/>
      <dgm:spPr/>
      <dgm:t>
        <a:bodyPr/>
        <a:lstStyle/>
        <a:p>
          <a:endParaRPr lang="fr-FR"/>
        </a:p>
      </dgm:t>
    </dgm:pt>
    <dgm:pt modelId="{E9CA1561-4E08-498E-B9B1-4A05D4F492A5}" type="sibTrans" cxnId="{5DBAFCAE-CEC1-4357-A272-1923AD2C43BD}">
      <dgm:prSet/>
      <dgm:spPr/>
      <dgm:t>
        <a:bodyPr/>
        <a:lstStyle/>
        <a:p>
          <a:endParaRPr lang="fr-FR"/>
        </a:p>
      </dgm:t>
    </dgm:pt>
    <dgm:pt modelId="{C89B8850-835B-4EEF-B827-A6EC8294AD01}">
      <dgm:prSet/>
      <dgm:spPr/>
      <dgm:t>
        <a:bodyPr/>
        <a:lstStyle/>
        <a:p>
          <a:r>
            <a:rPr lang="en-US" dirty="0" smtClean="0">
              <a:latin typeface="+mn-lt"/>
            </a:rPr>
            <a:t>Low Level RF</a:t>
          </a:r>
          <a:endParaRPr lang="en-US" dirty="0">
            <a:latin typeface="+mn-lt"/>
          </a:endParaRPr>
        </a:p>
      </dgm:t>
    </dgm:pt>
    <dgm:pt modelId="{E169DB05-F7A2-42AB-8D56-BF07BC209B7B}" type="parTrans" cxnId="{31770425-1C42-4C94-9597-1262ABCEB3A5}">
      <dgm:prSet/>
      <dgm:spPr/>
      <dgm:t>
        <a:bodyPr/>
        <a:lstStyle/>
        <a:p>
          <a:endParaRPr lang="fr-FR"/>
        </a:p>
      </dgm:t>
    </dgm:pt>
    <dgm:pt modelId="{B8287C50-5D0D-4178-A049-8C39B993CED4}" type="sibTrans" cxnId="{31770425-1C42-4C94-9597-1262ABCEB3A5}">
      <dgm:prSet/>
      <dgm:spPr/>
      <dgm:t>
        <a:bodyPr/>
        <a:lstStyle/>
        <a:p>
          <a:endParaRPr lang="fr-FR"/>
        </a:p>
      </dgm:t>
    </dgm:pt>
    <dgm:pt modelId="{BBB719CA-90BF-46E5-8081-2C1C4777C5E6}">
      <dgm:prSet/>
      <dgm:spPr/>
      <dgm:t>
        <a:bodyPr/>
        <a:lstStyle/>
        <a:p>
          <a:r>
            <a:rPr lang="en-US" dirty="0" err="1" smtClean="0">
              <a:latin typeface="+mn-lt"/>
            </a:rPr>
            <a:t>Nécessité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d’avoir</a:t>
          </a:r>
          <a:r>
            <a:rPr lang="en-US" dirty="0" smtClean="0">
              <a:latin typeface="+mn-lt"/>
            </a:rPr>
            <a:t> des applications </a:t>
          </a:r>
          <a:r>
            <a:rPr lang="en-US" dirty="0" err="1" smtClean="0">
              <a:latin typeface="+mn-lt"/>
            </a:rPr>
            <a:t>efficaces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afin</a:t>
          </a:r>
          <a:r>
            <a:rPr lang="en-US" dirty="0" smtClean="0">
              <a:latin typeface="+mn-lt"/>
            </a:rPr>
            <a:t> de </a:t>
          </a:r>
          <a:r>
            <a:rPr lang="en-US" dirty="0" err="1" smtClean="0">
              <a:latin typeface="+mn-lt"/>
            </a:rPr>
            <a:t>gérer</a:t>
          </a:r>
          <a:r>
            <a:rPr lang="en-US" dirty="0" smtClean="0">
              <a:latin typeface="+mn-lt"/>
            </a:rPr>
            <a:t> les </a:t>
          </a:r>
          <a:r>
            <a:rPr lang="en-US" dirty="0" err="1" smtClean="0">
              <a:latin typeface="+mn-lt"/>
            </a:rPr>
            <a:t>parmètres</a:t>
          </a:r>
          <a:r>
            <a:rPr lang="en-US" dirty="0" smtClean="0">
              <a:latin typeface="+mn-lt"/>
            </a:rPr>
            <a:t> de </a:t>
          </a:r>
          <a:r>
            <a:rPr lang="en-US" dirty="0" err="1" smtClean="0">
              <a:latin typeface="+mn-lt"/>
            </a:rPr>
            <a:t>milliers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d’équipements</a:t>
          </a:r>
          <a:endParaRPr lang="en-US" dirty="0">
            <a:latin typeface="+mn-lt"/>
          </a:endParaRPr>
        </a:p>
      </dgm:t>
    </dgm:pt>
    <dgm:pt modelId="{D909AD83-04D8-4AC2-ADCF-0201B85C4C01}" type="sibTrans" cxnId="{6E30FA79-30E4-4E7E-AF16-B204BFFAEEF1}">
      <dgm:prSet/>
      <dgm:spPr/>
      <dgm:t>
        <a:bodyPr/>
        <a:lstStyle/>
        <a:p>
          <a:endParaRPr lang="fr-FR"/>
        </a:p>
      </dgm:t>
    </dgm:pt>
    <dgm:pt modelId="{51320D67-6940-412F-99FE-8D513B26B8D0}" type="parTrans" cxnId="{6E30FA79-30E4-4E7E-AF16-B204BFFAEEF1}">
      <dgm:prSet/>
      <dgm:spPr/>
      <dgm:t>
        <a:bodyPr/>
        <a:lstStyle/>
        <a:p>
          <a:endParaRPr lang="fr-FR"/>
        </a:p>
      </dgm:t>
    </dgm:pt>
    <dgm:pt modelId="{071AAB76-769A-4134-9A21-E5731A0CC67D}">
      <dgm:prSet phldrT="[Texte]" custT="1"/>
      <dgm:spPr/>
      <dgm:t>
        <a:bodyPr/>
        <a:lstStyle/>
        <a:p>
          <a:r>
            <a:rPr lang="en-US" sz="2600" dirty="0" smtClean="0">
              <a:latin typeface="+mn-lt"/>
            </a:rPr>
            <a:t>Deuteron</a:t>
          </a:r>
          <a:endParaRPr lang="fr-FR" sz="2600" dirty="0"/>
        </a:p>
      </dgm:t>
    </dgm:pt>
    <dgm:pt modelId="{34437ABD-2013-4C71-9123-6BE3D1480790}" type="parTrans" cxnId="{D845028F-2744-46ED-BE8A-6583D1E8AEFE}">
      <dgm:prSet/>
      <dgm:spPr/>
      <dgm:t>
        <a:bodyPr/>
        <a:lstStyle/>
        <a:p>
          <a:endParaRPr lang="fr-FR"/>
        </a:p>
      </dgm:t>
    </dgm:pt>
    <dgm:pt modelId="{2A6AFE08-9893-4A9E-849A-15BEC4126A7A}" type="sibTrans" cxnId="{D845028F-2744-46ED-BE8A-6583D1E8AEFE}">
      <dgm:prSet/>
      <dgm:spPr/>
      <dgm:t>
        <a:bodyPr/>
        <a:lstStyle/>
        <a:p>
          <a:endParaRPr lang="fr-FR"/>
        </a:p>
      </dgm:t>
    </dgm:pt>
    <dgm:pt modelId="{DC9C5350-E2C6-4D21-A3DB-FEF4F41768FE}">
      <dgm:prSet phldrT="[Texte]" custT="1"/>
      <dgm:spPr/>
      <dgm:t>
        <a:bodyPr/>
        <a:lstStyle/>
        <a:p>
          <a:r>
            <a:rPr lang="en-US" sz="2600" dirty="0" smtClean="0">
              <a:latin typeface="+mn-lt"/>
            </a:rPr>
            <a:t>oxygen</a:t>
          </a:r>
          <a:endParaRPr lang="fr-FR" sz="2600" dirty="0"/>
        </a:p>
      </dgm:t>
    </dgm:pt>
    <dgm:pt modelId="{94D2FAAC-8F36-4287-B7F0-2A9FA2C910A7}" type="parTrans" cxnId="{275A9E51-647E-43CF-BBC3-91D56F20F243}">
      <dgm:prSet/>
      <dgm:spPr/>
      <dgm:t>
        <a:bodyPr/>
        <a:lstStyle/>
        <a:p>
          <a:endParaRPr lang="fr-FR"/>
        </a:p>
      </dgm:t>
    </dgm:pt>
    <dgm:pt modelId="{357FD750-C60B-4C45-BC5B-29EA1515B88E}" type="sibTrans" cxnId="{275A9E51-647E-43CF-BBC3-91D56F20F243}">
      <dgm:prSet/>
      <dgm:spPr/>
      <dgm:t>
        <a:bodyPr/>
        <a:lstStyle/>
        <a:p>
          <a:endParaRPr lang="fr-FR"/>
        </a:p>
      </dgm:t>
    </dgm:pt>
    <dgm:pt modelId="{C00EA5B9-0E85-4A54-B0E7-E66C81D26F75}">
      <dgm:prSet phldrT="[Texte]" custT="1"/>
      <dgm:spPr/>
      <dgm:t>
        <a:bodyPr/>
        <a:lstStyle/>
        <a:p>
          <a:r>
            <a:rPr lang="en-US" sz="2600" dirty="0" smtClean="0">
              <a:latin typeface="+mn-lt"/>
            </a:rPr>
            <a:t>Argon</a:t>
          </a:r>
          <a:endParaRPr lang="fr-FR" sz="2600" dirty="0"/>
        </a:p>
      </dgm:t>
    </dgm:pt>
    <dgm:pt modelId="{CBFA305E-AFAF-45C5-9B33-6D960A404F68}" type="parTrans" cxnId="{43F61E8E-2239-424A-9DAE-AF73368D9268}">
      <dgm:prSet/>
      <dgm:spPr/>
      <dgm:t>
        <a:bodyPr/>
        <a:lstStyle/>
        <a:p>
          <a:endParaRPr lang="fr-FR"/>
        </a:p>
      </dgm:t>
    </dgm:pt>
    <dgm:pt modelId="{7C3EA98F-D371-4E09-B6BA-024ED5C928A5}" type="sibTrans" cxnId="{43F61E8E-2239-424A-9DAE-AF73368D9268}">
      <dgm:prSet/>
      <dgm:spPr/>
      <dgm:t>
        <a:bodyPr/>
        <a:lstStyle/>
        <a:p>
          <a:endParaRPr lang="fr-FR"/>
        </a:p>
      </dgm:t>
    </dgm:pt>
    <dgm:pt modelId="{3ADDC3A7-E4D8-49C7-A9A0-605555A60317}">
      <dgm:prSet phldrT="[Texte]" custT="1"/>
      <dgm:spPr/>
      <dgm:t>
        <a:bodyPr/>
        <a:lstStyle/>
        <a:p>
          <a:r>
            <a:rPr lang="fr-FR" sz="2600" dirty="0" err="1" smtClean="0"/>
            <a:t>Helium</a:t>
          </a:r>
          <a:endParaRPr lang="fr-FR" sz="2600" dirty="0"/>
        </a:p>
      </dgm:t>
    </dgm:pt>
    <dgm:pt modelId="{EA757E0A-37E8-426D-A3DA-6DDA7C6B1003}" type="parTrans" cxnId="{30CAB5E3-17EB-4B64-9857-B5F0B5FE6C07}">
      <dgm:prSet/>
      <dgm:spPr/>
      <dgm:t>
        <a:bodyPr/>
        <a:lstStyle/>
        <a:p>
          <a:endParaRPr lang="fr-FR"/>
        </a:p>
      </dgm:t>
    </dgm:pt>
    <dgm:pt modelId="{523DD87C-9971-4547-B77E-A65FE14BD873}" type="sibTrans" cxnId="{30CAB5E3-17EB-4B64-9857-B5F0B5FE6C07}">
      <dgm:prSet/>
      <dgm:spPr/>
      <dgm:t>
        <a:bodyPr/>
        <a:lstStyle/>
        <a:p>
          <a:endParaRPr lang="fr-FR"/>
        </a:p>
      </dgm:t>
    </dgm:pt>
    <dgm:pt modelId="{5608B524-F205-4728-BECA-471FB0900B3F}">
      <dgm:prSet phldrT="[Texte]" custT="1"/>
      <dgm:spPr/>
      <dgm:t>
        <a:bodyPr/>
        <a:lstStyle/>
        <a:p>
          <a:r>
            <a:rPr lang="fr-FR" sz="2600" dirty="0" smtClean="0"/>
            <a:t>proton</a:t>
          </a:r>
          <a:endParaRPr lang="fr-FR" sz="2600" dirty="0"/>
        </a:p>
      </dgm:t>
    </dgm:pt>
    <dgm:pt modelId="{3F2868D9-E540-4F05-B54F-EB314761FE71}" type="parTrans" cxnId="{1A84516D-2DE7-4485-848D-13281E91DE73}">
      <dgm:prSet/>
      <dgm:spPr/>
      <dgm:t>
        <a:bodyPr/>
        <a:lstStyle/>
        <a:p>
          <a:endParaRPr lang="fr-FR"/>
        </a:p>
      </dgm:t>
    </dgm:pt>
    <dgm:pt modelId="{6D0F06A1-D1D0-4924-894D-59BEAC8C8B1D}" type="sibTrans" cxnId="{1A84516D-2DE7-4485-848D-13281E91DE73}">
      <dgm:prSet/>
      <dgm:spPr/>
      <dgm:t>
        <a:bodyPr/>
        <a:lstStyle/>
        <a:p>
          <a:endParaRPr lang="fr-FR"/>
        </a:p>
      </dgm:t>
    </dgm:pt>
    <dgm:pt modelId="{BF319FFC-25D5-4ADF-80EA-30757F08D4D4}">
      <dgm:prSet/>
      <dgm:spPr/>
      <dgm:t>
        <a:bodyPr/>
        <a:lstStyle/>
        <a:p>
          <a:r>
            <a:rPr lang="en-US" dirty="0" err="1" smtClean="0">
              <a:latin typeface="+mn-lt"/>
            </a:rPr>
            <a:t>Mesures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d’intensité</a:t>
          </a:r>
          <a:r>
            <a:rPr lang="en-US" dirty="0" smtClean="0">
              <a:latin typeface="+mn-lt"/>
            </a:rPr>
            <a:t> de </a:t>
          </a:r>
          <a:r>
            <a:rPr lang="en-US" dirty="0" err="1" smtClean="0">
              <a:latin typeface="+mn-lt"/>
            </a:rPr>
            <a:t>faisceau</a:t>
          </a:r>
          <a:endParaRPr lang="en-US" dirty="0">
            <a:latin typeface="+mn-lt"/>
          </a:endParaRPr>
        </a:p>
      </dgm:t>
    </dgm:pt>
    <dgm:pt modelId="{133655D0-E079-4AE4-9818-80A08B305B08}" type="parTrans" cxnId="{BACD721C-2174-4646-BB41-96D7966E6925}">
      <dgm:prSet/>
      <dgm:spPr/>
      <dgm:t>
        <a:bodyPr/>
        <a:lstStyle/>
        <a:p>
          <a:endParaRPr lang="fr-FR"/>
        </a:p>
      </dgm:t>
    </dgm:pt>
    <dgm:pt modelId="{84BDAAD4-99B1-46F2-90B6-E39574C3440C}" type="sibTrans" cxnId="{BACD721C-2174-4646-BB41-96D7966E6925}">
      <dgm:prSet/>
      <dgm:spPr/>
      <dgm:t>
        <a:bodyPr/>
        <a:lstStyle/>
        <a:p>
          <a:endParaRPr lang="fr-FR"/>
        </a:p>
      </dgm:t>
    </dgm:pt>
    <dgm:pt modelId="{15F786B1-60C4-4E20-A7E5-5C5BF2D4EA2A}">
      <dgm:prSet/>
      <dgm:spPr/>
      <dgm:t>
        <a:bodyPr/>
        <a:lstStyle/>
        <a:p>
          <a:r>
            <a:rPr lang="en-US" dirty="0" err="1" smtClean="0">
              <a:latin typeface="+mn-lt"/>
            </a:rPr>
            <a:t>Mesures</a:t>
          </a:r>
          <a:r>
            <a:rPr lang="en-US" dirty="0" smtClean="0">
              <a:latin typeface="+mn-lt"/>
            </a:rPr>
            <a:t> de position du </a:t>
          </a:r>
          <a:r>
            <a:rPr lang="en-US" dirty="0" err="1" smtClean="0">
              <a:latin typeface="+mn-lt"/>
            </a:rPr>
            <a:t>faisceau</a:t>
          </a:r>
          <a:r>
            <a:rPr lang="en-US" dirty="0" smtClean="0">
              <a:latin typeface="+mn-lt"/>
            </a:rPr>
            <a:t> et des </a:t>
          </a:r>
          <a:r>
            <a:rPr lang="en-US" dirty="0" err="1" smtClean="0">
              <a:latin typeface="+mn-lt"/>
            </a:rPr>
            <a:t>pertes</a:t>
          </a:r>
          <a:endParaRPr lang="en-US" dirty="0">
            <a:latin typeface="+mn-lt"/>
          </a:endParaRPr>
        </a:p>
      </dgm:t>
    </dgm:pt>
    <dgm:pt modelId="{39482FAC-D0BF-42D8-AD40-B4A241451832}" type="parTrans" cxnId="{AE5EE7D1-795E-442A-B213-2C5197D9964A}">
      <dgm:prSet/>
      <dgm:spPr/>
      <dgm:t>
        <a:bodyPr/>
        <a:lstStyle/>
        <a:p>
          <a:endParaRPr lang="fr-FR"/>
        </a:p>
      </dgm:t>
    </dgm:pt>
    <dgm:pt modelId="{D2DA897F-7E6C-4623-A1DD-9F8E474B9EDB}" type="sibTrans" cxnId="{AE5EE7D1-795E-442A-B213-2C5197D9964A}">
      <dgm:prSet/>
      <dgm:spPr/>
      <dgm:t>
        <a:bodyPr/>
        <a:lstStyle/>
        <a:p>
          <a:endParaRPr lang="fr-FR"/>
        </a:p>
      </dgm:t>
    </dgm:pt>
    <dgm:pt modelId="{B315676B-13D3-4E86-A374-D3AF71113519}">
      <dgm:prSet phldrT="[Texte]" custT="1"/>
      <dgm:spPr/>
      <dgm:t>
        <a:bodyPr/>
        <a:lstStyle/>
        <a:p>
          <a:r>
            <a:rPr lang="fr-FR" sz="2600" dirty="0" smtClean="0"/>
            <a:t>…</a:t>
          </a:r>
          <a:endParaRPr lang="fr-FR" sz="2600" dirty="0"/>
        </a:p>
      </dgm:t>
    </dgm:pt>
    <dgm:pt modelId="{42843B56-9994-46C3-934F-98385172E372}" type="parTrans" cxnId="{09A74B95-7992-45EF-AEA9-2B62A4BE84C6}">
      <dgm:prSet/>
      <dgm:spPr/>
      <dgm:t>
        <a:bodyPr/>
        <a:lstStyle/>
        <a:p>
          <a:endParaRPr lang="fr-FR"/>
        </a:p>
      </dgm:t>
    </dgm:pt>
    <dgm:pt modelId="{A2EB1C49-A5EC-41F1-8D02-C3E95950B1A8}" type="sibTrans" cxnId="{09A74B95-7992-45EF-AEA9-2B62A4BE84C6}">
      <dgm:prSet/>
      <dgm:spPr/>
      <dgm:t>
        <a:bodyPr/>
        <a:lstStyle/>
        <a:p>
          <a:endParaRPr lang="fr-FR"/>
        </a:p>
      </dgm:t>
    </dgm:pt>
    <dgm:pt modelId="{D3FEE363-2D67-470C-8B5A-FDDD50DB67C2}">
      <dgm:prSet/>
      <dgm:spPr/>
      <dgm:t>
        <a:bodyPr/>
        <a:lstStyle/>
        <a:p>
          <a:r>
            <a:rPr lang="en-US" dirty="0" smtClean="0">
              <a:latin typeface="+mn-lt"/>
            </a:rPr>
            <a:t>Vide</a:t>
          </a:r>
          <a:endParaRPr lang="en-US" dirty="0">
            <a:latin typeface="+mn-lt"/>
          </a:endParaRPr>
        </a:p>
      </dgm:t>
    </dgm:pt>
    <dgm:pt modelId="{E1525F8A-5ED9-4961-8521-7C0E49AC7BC9}" type="parTrans" cxnId="{D1BBA5BD-0D58-494E-A37D-1BF8E3C4DBA1}">
      <dgm:prSet/>
      <dgm:spPr/>
      <dgm:t>
        <a:bodyPr/>
        <a:lstStyle/>
        <a:p>
          <a:endParaRPr lang="fr-FR"/>
        </a:p>
      </dgm:t>
    </dgm:pt>
    <dgm:pt modelId="{76AECE4C-E73A-4A7D-B12A-62F41ED15C7E}" type="sibTrans" cxnId="{D1BBA5BD-0D58-494E-A37D-1BF8E3C4DBA1}">
      <dgm:prSet/>
      <dgm:spPr/>
      <dgm:t>
        <a:bodyPr/>
        <a:lstStyle/>
        <a:p>
          <a:endParaRPr lang="fr-FR"/>
        </a:p>
      </dgm:t>
    </dgm:pt>
    <dgm:pt modelId="{F8668819-6089-4A50-87A8-1A2CE21ECAEE}">
      <dgm:prSet/>
      <dgm:spPr/>
      <dgm:t>
        <a:bodyPr/>
        <a:lstStyle/>
        <a:p>
          <a:r>
            <a:rPr lang="en-US" dirty="0" smtClean="0">
              <a:latin typeface="+mn-lt"/>
            </a:rPr>
            <a:t>Sources </a:t>
          </a:r>
          <a:r>
            <a:rPr lang="en-US" dirty="0" err="1" smtClean="0">
              <a:latin typeface="+mn-lt"/>
            </a:rPr>
            <a:t>d’ion</a:t>
          </a:r>
          <a:endParaRPr lang="en-US" dirty="0">
            <a:latin typeface="+mn-lt"/>
          </a:endParaRPr>
        </a:p>
      </dgm:t>
    </dgm:pt>
    <dgm:pt modelId="{ACC092FA-08EA-4ED3-8D83-806FFD992F86}" type="parTrans" cxnId="{78EA7D35-DDB3-4AEE-9079-F94FB36BB392}">
      <dgm:prSet/>
      <dgm:spPr/>
      <dgm:t>
        <a:bodyPr/>
        <a:lstStyle/>
        <a:p>
          <a:endParaRPr lang="fr-FR"/>
        </a:p>
      </dgm:t>
    </dgm:pt>
    <dgm:pt modelId="{5E059DBD-6353-43ED-B6ED-05CBFAB06DB5}" type="sibTrans" cxnId="{78EA7D35-DDB3-4AEE-9079-F94FB36BB392}">
      <dgm:prSet/>
      <dgm:spPr/>
      <dgm:t>
        <a:bodyPr/>
        <a:lstStyle/>
        <a:p>
          <a:endParaRPr lang="fr-FR"/>
        </a:p>
      </dgm:t>
    </dgm:pt>
    <dgm:pt modelId="{522E1304-27BE-49EC-B662-1A8ABDC32010}">
      <dgm:prSet/>
      <dgm:spPr/>
      <dgm:t>
        <a:bodyPr/>
        <a:lstStyle/>
        <a:p>
          <a:r>
            <a:rPr lang="fr-FR" dirty="0" smtClean="0">
              <a:latin typeface="+mn-lt"/>
            </a:rPr>
            <a:t>CSS </a:t>
          </a:r>
          <a:r>
            <a:rPr lang="fr-FR" dirty="0" err="1" smtClean="0">
              <a:latin typeface="+mn-lt"/>
            </a:rPr>
            <a:t>Phoebus</a:t>
          </a:r>
          <a:r>
            <a:rPr lang="fr-FR" dirty="0" smtClean="0">
              <a:latin typeface="+mn-lt"/>
            </a:rPr>
            <a:t> manque de flexibilité</a:t>
          </a:r>
        </a:p>
      </dgm:t>
    </dgm:pt>
    <dgm:pt modelId="{32F77ED0-6D9B-4F93-AF8B-E7CC69AC4FEF}" type="parTrans" cxnId="{6D810082-AEF3-4050-BFB5-2A78380C5991}">
      <dgm:prSet/>
      <dgm:spPr/>
      <dgm:t>
        <a:bodyPr/>
        <a:lstStyle/>
        <a:p>
          <a:endParaRPr lang="fr-FR"/>
        </a:p>
      </dgm:t>
    </dgm:pt>
    <dgm:pt modelId="{7E7C241B-69AC-401B-8FEE-8601876B899F}" type="sibTrans" cxnId="{6D810082-AEF3-4050-BFB5-2A78380C5991}">
      <dgm:prSet/>
      <dgm:spPr/>
      <dgm:t>
        <a:bodyPr/>
        <a:lstStyle/>
        <a:p>
          <a:endParaRPr lang="fr-FR"/>
        </a:p>
      </dgm:t>
    </dgm:pt>
    <dgm:pt modelId="{E5F6FAB2-9512-4A80-860D-C52AB0577FC9}">
      <dgm:prSet/>
      <dgm:spPr/>
      <dgm:t>
        <a:bodyPr/>
        <a:lstStyle/>
        <a:p>
          <a:endParaRPr lang="fr-FR" dirty="0" smtClean="0">
            <a:latin typeface="+mn-lt"/>
          </a:endParaRPr>
        </a:p>
      </dgm:t>
    </dgm:pt>
    <dgm:pt modelId="{BC601838-3227-49A2-9C26-27D802856890}" type="parTrans" cxnId="{F9AF5499-9697-4A3A-ABB5-4F3E5B6BF9F5}">
      <dgm:prSet/>
      <dgm:spPr/>
      <dgm:t>
        <a:bodyPr/>
        <a:lstStyle/>
        <a:p>
          <a:endParaRPr lang="fr-FR"/>
        </a:p>
      </dgm:t>
    </dgm:pt>
    <dgm:pt modelId="{0C7CD5DF-94E3-4F50-B06A-5FE23B0F4755}" type="sibTrans" cxnId="{F9AF5499-9697-4A3A-ABB5-4F3E5B6BF9F5}">
      <dgm:prSet/>
      <dgm:spPr/>
      <dgm:t>
        <a:bodyPr/>
        <a:lstStyle/>
        <a:p>
          <a:endParaRPr lang="fr-FR"/>
        </a:p>
      </dgm:t>
    </dgm:pt>
    <dgm:pt modelId="{D8B1331C-3A9C-4798-845E-F6E0192833D7}">
      <dgm:prSet/>
      <dgm:spPr/>
      <dgm:t>
        <a:bodyPr/>
        <a:lstStyle/>
        <a:p>
          <a:endParaRPr lang="fr-FR" dirty="0" smtClean="0">
            <a:latin typeface="+mn-lt"/>
          </a:endParaRPr>
        </a:p>
      </dgm:t>
    </dgm:pt>
    <dgm:pt modelId="{970CBAF0-4D93-424B-A0B1-E4333A4FD30F}" type="parTrans" cxnId="{AC7C8ED4-EDD7-412B-AB2A-C7BB999E141B}">
      <dgm:prSet/>
      <dgm:spPr/>
      <dgm:t>
        <a:bodyPr/>
        <a:lstStyle/>
        <a:p>
          <a:endParaRPr lang="fr-FR"/>
        </a:p>
      </dgm:t>
    </dgm:pt>
    <dgm:pt modelId="{5F161D83-00F2-4A1A-851C-BE81C97E68FD}" type="sibTrans" cxnId="{AC7C8ED4-EDD7-412B-AB2A-C7BB999E141B}">
      <dgm:prSet/>
      <dgm:spPr/>
      <dgm:t>
        <a:bodyPr/>
        <a:lstStyle/>
        <a:p>
          <a:endParaRPr lang="fr-FR"/>
        </a:p>
      </dgm:t>
    </dgm:pt>
    <dgm:pt modelId="{F9B6FA00-8FDF-4156-B763-E7CAC0738D80}">
      <dgm:prSet/>
      <dgm:spPr/>
      <dgm:t>
        <a:bodyPr/>
        <a:lstStyle/>
        <a:p>
          <a:r>
            <a:rPr lang="fr-FR" dirty="0" smtClean="0">
              <a:latin typeface="+mn-lt"/>
            </a:rPr>
            <a:t>Java SWING est vieillissant</a:t>
          </a:r>
        </a:p>
      </dgm:t>
    </dgm:pt>
    <dgm:pt modelId="{DF8EA010-0839-48E4-AE5D-33724F535B5D}" type="parTrans" cxnId="{30991886-4B53-4DFB-B509-A94A7A08D34F}">
      <dgm:prSet/>
      <dgm:spPr/>
      <dgm:t>
        <a:bodyPr/>
        <a:lstStyle/>
        <a:p>
          <a:endParaRPr lang="fr-FR"/>
        </a:p>
      </dgm:t>
    </dgm:pt>
    <dgm:pt modelId="{EAE8D68D-8226-4768-B59B-07E721BAA317}" type="sibTrans" cxnId="{30991886-4B53-4DFB-B509-A94A7A08D34F}">
      <dgm:prSet/>
      <dgm:spPr/>
      <dgm:t>
        <a:bodyPr/>
        <a:lstStyle/>
        <a:p>
          <a:endParaRPr lang="fr-FR"/>
        </a:p>
      </dgm:t>
    </dgm:pt>
    <dgm:pt modelId="{43DAC877-3CD9-4715-BED3-3E780A4960D1}" type="pres">
      <dgm:prSet presAssocID="{249D8058-0154-4BDD-97D8-F23D5C91DB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D9AFF97-06A1-43F3-835D-FD6924B6A49E}" type="pres">
      <dgm:prSet presAssocID="{EFEA1987-521B-40D7-930F-1A1F35AE0636}" presName="composite" presStyleCnt="0"/>
      <dgm:spPr/>
      <dgm:t>
        <a:bodyPr/>
        <a:lstStyle/>
        <a:p>
          <a:endParaRPr lang="fr-FR"/>
        </a:p>
      </dgm:t>
    </dgm:pt>
    <dgm:pt modelId="{0E999C11-0BB6-4C58-A45C-EEB3B3502100}" type="pres">
      <dgm:prSet presAssocID="{EFEA1987-521B-40D7-930F-1A1F35AE063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8E4031-FD0D-41D1-BEF6-A6CE2F2FF948}" type="pres">
      <dgm:prSet presAssocID="{EFEA1987-521B-40D7-930F-1A1F35AE0636}" presName="desTx" presStyleLbl="alignAccFollowNode1" presStyleIdx="0" presStyleCnt="3" custLinFactNeighborX="-1426" custLinFactNeighborY="3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2B77A3-3F1F-4C90-8FB4-D7D7EE12AD07}" type="pres">
      <dgm:prSet presAssocID="{5868722D-E921-48C7-98C6-A129B629AF31}" presName="space" presStyleCnt="0"/>
      <dgm:spPr/>
      <dgm:t>
        <a:bodyPr/>
        <a:lstStyle/>
        <a:p>
          <a:endParaRPr lang="fr-FR"/>
        </a:p>
      </dgm:t>
    </dgm:pt>
    <dgm:pt modelId="{8ED4DE68-D8D1-483B-AE21-7A8D42A90F90}" type="pres">
      <dgm:prSet presAssocID="{BBB719CA-90BF-46E5-8081-2C1C4777C5E6}" presName="composite" presStyleCnt="0"/>
      <dgm:spPr/>
      <dgm:t>
        <a:bodyPr/>
        <a:lstStyle/>
        <a:p>
          <a:endParaRPr lang="fr-FR"/>
        </a:p>
      </dgm:t>
    </dgm:pt>
    <dgm:pt modelId="{400658C1-156E-4BC6-A356-A72EF87D15D9}" type="pres">
      <dgm:prSet presAssocID="{BBB719CA-90BF-46E5-8081-2C1C4777C5E6}" presName="parTx" presStyleLbl="alignNode1" presStyleIdx="1" presStyleCnt="3" custLinFactNeighborX="529" custLinFactNeighborY="-36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A406AA-95B0-4BCE-B63C-CA0EA8D9D8A9}" type="pres">
      <dgm:prSet presAssocID="{BBB719CA-90BF-46E5-8081-2C1C4777C5E6}" presName="desTx" presStyleLbl="alignAccFollowNode1" presStyleIdx="1" presStyleCnt="3" custLinFactNeighborX="0" custLinFactNeighborY="-6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17B95F-6321-4431-8A6C-F20BC64A9288}" type="pres">
      <dgm:prSet presAssocID="{D909AD83-04D8-4AC2-ADCF-0201B85C4C01}" presName="space" presStyleCnt="0"/>
      <dgm:spPr/>
      <dgm:t>
        <a:bodyPr/>
        <a:lstStyle/>
        <a:p>
          <a:endParaRPr lang="fr-FR"/>
        </a:p>
      </dgm:t>
    </dgm:pt>
    <dgm:pt modelId="{EE9FE53E-3F5E-40E6-904E-2C062F65C0BC}" type="pres">
      <dgm:prSet presAssocID="{E83F5463-22AB-4275-87B0-3A83EF8D08F0}" presName="composite" presStyleCnt="0"/>
      <dgm:spPr/>
      <dgm:t>
        <a:bodyPr/>
        <a:lstStyle/>
        <a:p>
          <a:endParaRPr lang="fr-FR"/>
        </a:p>
      </dgm:t>
    </dgm:pt>
    <dgm:pt modelId="{CB4B76A1-F946-4CF5-957E-12643BBECA17}" type="pres">
      <dgm:prSet presAssocID="{E83F5463-22AB-4275-87B0-3A83EF8D08F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BF32DD-7625-4889-9B16-F82EF85B61E5}" type="pres">
      <dgm:prSet presAssocID="{E83F5463-22AB-4275-87B0-3A83EF8D08F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0991886-4B53-4DFB-B509-A94A7A08D34F}" srcId="{E83F5463-22AB-4275-87B0-3A83EF8D08F0}" destId="{F9B6FA00-8FDF-4156-B763-E7CAC0738D80}" srcOrd="1" destOrd="0" parTransId="{DF8EA010-0839-48E4-AE5D-33724F535B5D}" sibTransId="{EAE8D68D-8226-4768-B59B-07E721BAA317}"/>
    <dgm:cxn modelId="{0490A4BC-D976-4D51-B905-99CBB5CB73B8}" type="presOf" srcId="{071AAB76-769A-4134-9A21-E5731A0CC67D}" destId="{A98E4031-FD0D-41D1-BEF6-A6CE2F2FF948}" srcOrd="0" destOrd="0" presId="urn:microsoft.com/office/officeart/2005/8/layout/hList1"/>
    <dgm:cxn modelId="{8A49ADC1-4745-48E1-995D-8109A116914A}" type="presOf" srcId="{15F786B1-60C4-4E20-A7E5-5C5BF2D4EA2A}" destId="{7FA406AA-95B0-4BCE-B63C-CA0EA8D9D8A9}" srcOrd="0" destOrd="3" presId="urn:microsoft.com/office/officeart/2005/8/layout/hList1"/>
    <dgm:cxn modelId="{EE736B59-A99B-4F3D-BDC7-AD730EBB08AC}" type="presOf" srcId="{DC9C5350-E2C6-4D21-A3DB-FEF4F41768FE}" destId="{A98E4031-FD0D-41D1-BEF6-A6CE2F2FF948}" srcOrd="0" destOrd="2" presId="urn:microsoft.com/office/officeart/2005/8/layout/hList1"/>
    <dgm:cxn modelId="{9BE46EBA-014B-4A67-A832-CDC98FDAD599}" type="presOf" srcId="{BBB719CA-90BF-46E5-8081-2C1C4777C5E6}" destId="{400658C1-156E-4BC6-A356-A72EF87D15D9}" srcOrd="0" destOrd="0" presId="urn:microsoft.com/office/officeart/2005/8/layout/hList1"/>
    <dgm:cxn modelId="{2FE82FA7-5D76-440E-8675-15C3CB3D9B00}" type="presOf" srcId="{E83F5463-22AB-4275-87B0-3A83EF8D08F0}" destId="{CB4B76A1-F946-4CF5-957E-12643BBECA17}" srcOrd="0" destOrd="0" presId="urn:microsoft.com/office/officeart/2005/8/layout/hList1"/>
    <dgm:cxn modelId="{2A1C3ADC-F9BA-486F-9F22-F5836818FE4A}" type="presOf" srcId="{522E1304-27BE-49EC-B662-1A8ABDC32010}" destId="{A2BF32DD-7625-4889-9B16-F82EF85B61E5}" srcOrd="0" destOrd="0" presId="urn:microsoft.com/office/officeart/2005/8/layout/hList1"/>
    <dgm:cxn modelId="{43F61E8E-2239-424A-9DAE-AF73368D9268}" srcId="{EFEA1987-521B-40D7-930F-1A1F35AE0636}" destId="{C00EA5B9-0E85-4A54-B0E7-E66C81D26F75}" srcOrd="3" destOrd="0" parTransId="{CBFA305E-AFAF-45C5-9B33-6D960A404F68}" sibTransId="{7C3EA98F-D371-4E09-B6BA-024ED5C928A5}"/>
    <dgm:cxn modelId="{5DBAFCAE-CEC1-4357-A272-1923AD2C43BD}" srcId="{BBB719CA-90BF-46E5-8081-2C1C4777C5E6}" destId="{68A45695-8B07-4E37-B046-10B2F78AA37D}" srcOrd="0" destOrd="0" parTransId="{303529AE-09C1-43AC-8A38-AC93D4F9183C}" sibTransId="{E9CA1561-4E08-498E-B9B1-4A05D4F492A5}"/>
    <dgm:cxn modelId="{D845028F-2744-46ED-BE8A-6583D1E8AEFE}" srcId="{EFEA1987-521B-40D7-930F-1A1F35AE0636}" destId="{071AAB76-769A-4134-9A21-E5731A0CC67D}" srcOrd="0" destOrd="0" parTransId="{34437ABD-2013-4C71-9123-6BE3D1480790}" sibTransId="{2A6AFE08-9893-4A9E-849A-15BEC4126A7A}"/>
    <dgm:cxn modelId="{275A9E51-647E-43CF-BBC3-91D56F20F243}" srcId="{EFEA1987-521B-40D7-930F-1A1F35AE0636}" destId="{DC9C5350-E2C6-4D21-A3DB-FEF4F41768FE}" srcOrd="2" destOrd="0" parTransId="{94D2FAAC-8F36-4287-B7F0-2A9FA2C910A7}" sibTransId="{357FD750-C60B-4C45-BC5B-29EA1515B88E}"/>
    <dgm:cxn modelId="{1A84516D-2DE7-4485-848D-13281E91DE73}" srcId="{EFEA1987-521B-40D7-930F-1A1F35AE0636}" destId="{5608B524-F205-4728-BECA-471FB0900B3F}" srcOrd="1" destOrd="0" parTransId="{3F2868D9-E540-4F05-B54F-EB314761FE71}" sibTransId="{6D0F06A1-D1D0-4924-894D-59BEAC8C8B1D}"/>
    <dgm:cxn modelId="{09A74B95-7992-45EF-AEA9-2B62A4BE84C6}" srcId="{EFEA1987-521B-40D7-930F-1A1F35AE0636}" destId="{B315676B-13D3-4E86-A374-D3AF71113519}" srcOrd="5" destOrd="0" parTransId="{42843B56-9994-46C3-934F-98385172E372}" sibTransId="{A2EB1C49-A5EC-41F1-8D02-C3E95950B1A8}"/>
    <dgm:cxn modelId="{1DF584B5-10AB-48DB-BB54-E236C53995A7}" type="presOf" srcId="{F9B6FA00-8FDF-4156-B763-E7CAC0738D80}" destId="{A2BF32DD-7625-4889-9B16-F82EF85B61E5}" srcOrd="0" destOrd="1" presId="urn:microsoft.com/office/officeart/2005/8/layout/hList1"/>
    <dgm:cxn modelId="{6E30FA79-30E4-4E7E-AF16-B204BFFAEEF1}" srcId="{249D8058-0154-4BDD-97D8-F23D5C91DB0D}" destId="{BBB719CA-90BF-46E5-8081-2C1C4777C5E6}" srcOrd="1" destOrd="0" parTransId="{51320D67-6940-412F-99FE-8D513B26B8D0}" sibTransId="{D909AD83-04D8-4AC2-ADCF-0201B85C4C01}"/>
    <dgm:cxn modelId="{C3A46BE7-04C4-4552-ADDC-8C0E17E6313D}" type="presOf" srcId="{E5F6FAB2-9512-4A80-860D-C52AB0577FC9}" destId="{A2BF32DD-7625-4889-9B16-F82EF85B61E5}" srcOrd="0" destOrd="3" presId="urn:microsoft.com/office/officeart/2005/8/layout/hList1"/>
    <dgm:cxn modelId="{31770425-1C42-4C94-9597-1262ABCEB3A5}" srcId="{BBB719CA-90BF-46E5-8081-2C1C4777C5E6}" destId="{C89B8850-835B-4EEF-B827-A6EC8294AD01}" srcOrd="1" destOrd="0" parTransId="{E169DB05-F7A2-42AB-8D56-BF07BC209B7B}" sibTransId="{B8287C50-5D0D-4178-A049-8C39B993CED4}"/>
    <dgm:cxn modelId="{63E79BFF-0C75-42EF-A26C-2736B3251B9A}" srcId="{249D8058-0154-4BDD-97D8-F23D5C91DB0D}" destId="{EFEA1987-521B-40D7-930F-1A1F35AE0636}" srcOrd="0" destOrd="0" parTransId="{AF71D8C1-DEC0-4045-AF3C-851508B81F65}" sibTransId="{5868722D-E921-48C7-98C6-A129B629AF31}"/>
    <dgm:cxn modelId="{D1BBA5BD-0D58-494E-A37D-1BF8E3C4DBA1}" srcId="{BBB719CA-90BF-46E5-8081-2C1C4777C5E6}" destId="{D3FEE363-2D67-470C-8B5A-FDDD50DB67C2}" srcOrd="4" destOrd="0" parTransId="{E1525F8A-5ED9-4961-8521-7C0E49AC7BC9}" sibTransId="{76AECE4C-E73A-4A7D-B12A-62F41ED15C7E}"/>
    <dgm:cxn modelId="{BACD721C-2174-4646-BB41-96D7966E6925}" srcId="{BBB719CA-90BF-46E5-8081-2C1C4777C5E6}" destId="{BF319FFC-25D5-4ADF-80EA-30757F08D4D4}" srcOrd="2" destOrd="0" parTransId="{133655D0-E079-4AE4-9818-80A08B305B08}" sibTransId="{84BDAAD4-99B1-46F2-90B6-E39574C3440C}"/>
    <dgm:cxn modelId="{141545CD-EF0D-4BB4-9606-0DE48F078108}" type="presOf" srcId="{D3FEE363-2D67-470C-8B5A-FDDD50DB67C2}" destId="{7FA406AA-95B0-4BCE-B63C-CA0EA8D9D8A9}" srcOrd="0" destOrd="4" presId="urn:microsoft.com/office/officeart/2005/8/layout/hList1"/>
    <dgm:cxn modelId="{327B2175-AD93-42C3-8F90-C7FEFFD55A88}" type="presOf" srcId="{F8668819-6089-4A50-87A8-1A2CE21ECAEE}" destId="{7FA406AA-95B0-4BCE-B63C-CA0EA8D9D8A9}" srcOrd="0" destOrd="5" presId="urn:microsoft.com/office/officeart/2005/8/layout/hList1"/>
    <dgm:cxn modelId="{6AD25F9B-0716-4C23-A3E6-07922C02974C}" type="presOf" srcId="{D8B1331C-3A9C-4798-845E-F6E0192833D7}" destId="{A2BF32DD-7625-4889-9B16-F82EF85B61E5}" srcOrd="0" destOrd="2" presId="urn:microsoft.com/office/officeart/2005/8/layout/hList1"/>
    <dgm:cxn modelId="{A37290EC-E5AD-4488-8598-33CCB535C7F1}" type="presOf" srcId="{C89B8850-835B-4EEF-B827-A6EC8294AD01}" destId="{7FA406AA-95B0-4BCE-B63C-CA0EA8D9D8A9}" srcOrd="0" destOrd="1" presId="urn:microsoft.com/office/officeart/2005/8/layout/hList1"/>
    <dgm:cxn modelId="{F9AF5499-9697-4A3A-ABB5-4F3E5B6BF9F5}" srcId="{E83F5463-22AB-4275-87B0-3A83EF8D08F0}" destId="{E5F6FAB2-9512-4A80-860D-C52AB0577FC9}" srcOrd="3" destOrd="0" parTransId="{BC601838-3227-49A2-9C26-27D802856890}" sibTransId="{0C7CD5DF-94E3-4F50-B06A-5FE23B0F4755}"/>
    <dgm:cxn modelId="{BE83A555-0A03-4097-8036-6352A2E65219}" type="presOf" srcId="{68A45695-8B07-4E37-B046-10B2F78AA37D}" destId="{7FA406AA-95B0-4BCE-B63C-CA0EA8D9D8A9}" srcOrd="0" destOrd="0" presId="urn:microsoft.com/office/officeart/2005/8/layout/hList1"/>
    <dgm:cxn modelId="{73576AA4-B8B9-4385-815A-45D5ED49899E}" type="presOf" srcId="{C00EA5B9-0E85-4A54-B0E7-E66C81D26F75}" destId="{A98E4031-FD0D-41D1-BEF6-A6CE2F2FF948}" srcOrd="0" destOrd="3" presId="urn:microsoft.com/office/officeart/2005/8/layout/hList1"/>
    <dgm:cxn modelId="{B642151C-3D39-4CE2-B06B-738CB689B04A}" type="presOf" srcId="{BF319FFC-25D5-4ADF-80EA-30757F08D4D4}" destId="{7FA406AA-95B0-4BCE-B63C-CA0EA8D9D8A9}" srcOrd="0" destOrd="2" presId="urn:microsoft.com/office/officeart/2005/8/layout/hList1"/>
    <dgm:cxn modelId="{2D377D1B-C01C-4089-B3FD-9C617E7FA393}" type="presOf" srcId="{B315676B-13D3-4E86-A374-D3AF71113519}" destId="{A98E4031-FD0D-41D1-BEF6-A6CE2F2FF948}" srcOrd="0" destOrd="5" presId="urn:microsoft.com/office/officeart/2005/8/layout/hList1"/>
    <dgm:cxn modelId="{78EA7D35-DDB3-4AEE-9079-F94FB36BB392}" srcId="{BBB719CA-90BF-46E5-8081-2C1C4777C5E6}" destId="{F8668819-6089-4A50-87A8-1A2CE21ECAEE}" srcOrd="5" destOrd="0" parTransId="{ACC092FA-08EA-4ED3-8D83-806FFD992F86}" sibTransId="{5E059DBD-6353-43ED-B6ED-05CBFAB06DB5}"/>
    <dgm:cxn modelId="{96E60383-DAF2-4F39-9E92-6FAD00BC8700}" srcId="{249D8058-0154-4BDD-97D8-F23D5C91DB0D}" destId="{E83F5463-22AB-4275-87B0-3A83EF8D08F0}" srcOrd="2" destOrd="0" parTransId="{1A9568C4-F4BF-4A67-8151-AB1442E8C335}" sibTransId="{4DE305A8-BB20-4555-A539-5BBC9959E28E}"/>
    <dgm:cxn modelId="{6D810082-AEF3-4050-BFB5-2A78380C5991}" srcId="{E83F5463-22AB-4275-87B0-3A83EF8D08F0}" destId="{522E1304-27BE-49EC-B662-1A8ABDC32010}" srcOrd="0" destOrd="0" parTransId="{32F77ED0-6D9B-4F93-AF8B-E7CC69AC4FEF}" sibTransId="{7E7C241B-69AC-401B-8FEE-8601876B899F}"/>
    <dgm:cxn modelId="{6B16B53B-4770-4379-AAA0-F513CBD14646}" type="presOf" srcId="{3ADDC3A7-E4D8-49C7-A9A0-605555A60317}" destId="{A98E4031-FD0D-41D1-BEF6-A6CE2F2FF948}" srcOrd="0" destOrd="4" presId="urn:microsoft.com/office/officeart/2005/8/layout/hList1"/>
    <dgm:cxn modelId="{D2D89D66-580B-4BDC-9284-4F4A83C4747D}" type="presOf" srcId="{EFEA1987-521B-40D7-930F-1A1F35AE0636}" destId="{0E999C11-0BB6-4C58-A45C-EEB3B3502100}" srcOrd="0" destOrd="0" presId="urn:microsoft.com/office/officeart/2005/8/layout/hList1"/>
    <dgm:cxn modelId="{AE5EE7D1-795E-442A-B213-2C5197D9964A}" srcId="{BBB719CA-90BF-46E5-8081-2C1C4777C5E6}" destId="{15F786B1-60C4-4E20-A7E5-5C5BF2D4EA2A}" srcOrd="3" destOrd="0" parTransId="{39482FAC-D0BF-42D8-AD40-B4A241451832}" sibTransId="{D2DA897F-7E6C-4623-A1DD-9F8E474B9EDB}"/>
    <dgm:cxn modelId="{5FDB8ADE-2802-427B-8B4A-C0D1A185E5DD}" type="presOf" srcId="{5608B524-F205-4728-BECA-471FB0900B3F}" destId="{A98E4031-FD0D-41D1-BEF6-A6CE2F2FF948}" srcOrd="0" destOrd="1" presId="urn:microsoft.com/office/officeart/2005/8/layout/hList1"/>
    <dgm:cxn modelId="{193C195E-054F-444E-BA5A-5C9A00E84B08}" type="presOf" srcId="{249D8058-0154-4BDD-97D8-F23D5C91DB0D}" destId="{43DAC877-3CD9-4715-BED3-3E780A4960D1}" srcOrd="0" destOrd="0" presId="urn:microsoft.com/office/officeart/2005/8/layout/hList1"/>
    <dgm:cxn modelId="{30CAB5E3-17EB-4B64-9857-B5F0B5FE6C07}" srcId="{EFEA1987-521B-40D7-930F-1A1F35AE0636}" destId="{3ADDC3A7-E4D8-49C7-A9A0-605555A60317}" srcOrd="4" destOrd="0" parTransId="{EA757E0A-37E8-426D-A3DA-6DDA7C6B1003}" sibTransId="{523DD87C-9971-4547-B77E-A65FE14BD873}"/>
    <dgm:cxn modelId="{AC7C8ED4-EDD7-412B-AB2A-C7BB999E141B}" srcId="{E83F5463-22AB-4275-87B0-3A83EF8D08F0}" destId="{D8B1331C-3A9C-4798-845E-F6E0192833D7}" srcOrd="2" destOrd="0" parTransId="{970CBAF0-4D93-424B-A0B1-E4333A4FD30F}" sibTransId="{5F161D83-00F2-4A1A-851C-BE81C97E68FD}"/>
    <dgm:cxn modelId="{D1D0E850-0EB3-48AF-87D9-19FF4178606F}" type="presParOf" srcId="{43DAC877-3CD9-4715-BED3-3E780A4960D1}" destId="{0D9AFF97-06A1-43F3-835D-FD6924B6A49E}" srcOrd="0" destOrd="0" presId="urn:microsoft.com/office/officeart/2005/8/layout/hList1"/>
    <dgm:cxn modelId="{93C30C60-49A6-415D-8A51-69BC6C126082}" type="presParOf" srcId="{0D9AFF97-06A1-43F3-835D-FD6924B6A49E}" destId="{0E999C11-0BB6-4C58-A45C-EEB3B3502100}" srcOrd="0" destOrd="0" presId="urn:microsoft.com/office/officeart/2005/8/layout/hList1"/>
    <dgm:cxn modelId="{3638B378-1FEC-49CD-9922-C26047432586}" type="presParOf" srcId="{0D9AFF97-06A1-43F3-835D-FD6924B6A49E}" destId="{A98E4031-FD0D-41D1-BEF6-A6CE2F2FF948}" srcOrd="1" destOrd="0" presId="urn:microsoft.com/office/officeart/2005/8/layout/hList1"/>
    <dgm:cxn modelId="{9A296968-2201-4157-8799-B79A59AA3258}" type="presParOf" srcId="{43DAC877-3CD9-4715-BED3-3E780A4960D1}" destId="{F92B77A3-3F1F-4C90-8FB4-D7D7EE12AD07}" srcOrd="1" destOrd="0" presId="urn:microsoft.com/office/officeart/2005/8/layout/hList1"/>
    <dgm:cxn modelId="{3ECAC3AF-7A1C-42D2-B222-0FBD0C87EA6D}" type="presParOf" srcId="{43DAC877-3CD9-4715-BED3-3E780A4960D1}" destId="{8ED4DE68-D8D1-483B-AE21-7A8D42A90F90}" srcOrd="2" destOrd="0" presId="urn:microsoft.com/office/officeart/2005/8/layout/hList1"/>
    <dgm:cxn modelId="{D230B835-5D5A-45DE-B36A-9752229BB752}" type="presParOf" srcId="{8ED4DE68-D8D1-483B-AE21-7A8D42A90F90}" destId="{400658C1-156E-4BC6-A356-A72EF87D15D9}" srcOrd="0" destOrd="0" presId="urn:microsoft.com/office/officeart/2005/8/layout/hList1"/>
    <dgm:cxn modelId="{0BE9C04C-F38B-4B06-91E4-F0B737AB6B6E}" type="presParOf" srcId="{8ED4DE68-D8D1-483B-AE21-7A8D42A90F90}" destId="{7FA406AA-95B0-4BCE-B63C-CA0EA8D9D8A9}" srcOrd="1" destOrd="0" presId="urn:microsoft.com/office/officeart/2005/8/layout/hList1"/>
    <dgm:cxn modelId="{C0474875-2600-49E2-83B7-E900321410AC}" type="presParOf" srcId="{43DAC877-3CD9-4715-BED3-3E780A4960D1}" destId="{5517B95F-6321-4431-8A6C-F20BC64A9288}" srcOrd="3" destOrd="0" presId="urn:microsoft.com/office/officeart/2005/8/layout/hList1"/>
    <dgm:cxn modelId="{29EFD24B-51ED-4D40-BE78-59E266521B17}" type="presParOf" srcId="{43DAC877-3CD9-4715-BED3-3E780A4960D1}" destId="{EE9FE53E-3F5E-40E6-904E-2C062F65C0BC}" srcOrd="4" destOrd="0" presId="urn:microsoft.com/office/officeart/2005/8/layout/hList1"/>
    <dgm:cxn modelId="{4CEB5907-E85D-49BE-8F77-B8A0EDCA2C87}" type="presParOf" srcId="{EE9FE53E-3F5E-40E6-904E-2C062F65C0BC}" destId="{CB4B76A1-F946-4CF5-957E-12643BBECA17}" srcOrd="0" destOrd="0" presId="urn:microsoft.com/office/officeart/2005/8/layout/hList1"/>
    <dgm:cxn modelId="{C1DF518F-9B74-434D-B1D7-8355939AC740}" type="presParOf" srcId="{EE9FE53E-3F5E-40E6-904E-2C062F65C0BC}" destId="{A2BF32DD-7625-4889-9B16-F82EF85B61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8AFBF1-8C58-4E43-95C3-83B4A21D16BF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7AF2C8C9-862F-4E2B-A814-D5DF8758DEBA}">
      <dgm:prSet/>
      <dgm:spPr/>
      <dgm:t>
        <a:bodyPr/>
        <a:lstStyle/>
        <a:p>
          <a:endParaRPr lang="en-US" dirty="0" smtClean="0">
            <a:latin typeface="+mn-lt"/>
          </a:endParaRPr>
        </a:p>
        <a:p>
          <a:r>
            <a:rPr lang="en-US" dirty="0" smtClean="0">
              <a:latin typeface="+mn-lt"/>
            </a:rPr>
            <a:t>Client </a:t>
          </a:r>
          <a:r>
            <a:rPr lang="en-US" dirty="0" err="1" smtClean="0">
              <a:latin typeface="+mn-lt"/>
            </a:rPr>
            <a:t>léger</a:t>
          </a:r>
          <a:endParaRPr lang="en-US" dirty="0" smtClean="0">
            <a:latin typeface="+mn-lt"/>
          </a:endParaRPr>
        </a:p>
        <a:p>
          <a:endParaRPr lang="fr-FR" dirty="0" smtClean="0">
            <a:latin typeface="+mn-lt"/>
          </a:endParaRPr>
        </a:p>
      </dgm:t>
    </dgm:pt>
    <dgm:pt modelId="{5D98C77D-876F-40C0-B294-427B2E5AEF21}" type="parTrans" cxnId="{48C5CC3A-2CF4-441E-B45A-B83FA1403F8B}">
      <dgm:prSet/>
      <dgm:spPr/>
      <dgm:t>
        <a:bodyPr/>
        <a:lstStyle/>
        <a:p>
          <a:endParaRPr lang="fr-FR"/>
        </a:p>
      </dgm:t>
    </dgm:pt>
    <dgm:pt modelId="{05D0626A-84CD-4888-9581-C6F94F41A260}" type="sibTrans" cxnId="{48C5CC3A-2CF4-441E-B45A-B83FA1403F8B}">
      <dgm:prSet/>
      <dgm:spPr/>
      <dgm:t>
        <a:bodyPr/>
        <a:lstStyle/>
        <a:p>
          <a:endParaRPr lang="fr-FR"/>
        </a:p>
      </dgm:t>
    </dgm:pt>
    <dgm:pt modelId="{3A55598E-6498-4AF7-9FB1-AD43839DAA11}">
      <dgm:prSet/>
      <dgm:spPr/>
      <dgm:t>
        <a:bodyPr/>
        <a:lstStyle/>
        <a:p>
          <a:r>
            <a:rPr lang="fr-FR" dirty="0" smtClean="0">
              <a:latin typeface="+mn-lt"/>
            </a:rPr>
            <a:t>Client Web</a:t>
          </a:r>
        </a:p>
      </dgm:t>
    </dgm:pt>
    <dgm:pt modelId="{C9D5C52F-D8A8-44D6-8455-61BF66DED5B8}" type="parTrans" cxnId="{1A7C9283-2614-4FA9-A122-8013B3C216F1}">
      <dgm:prSet/>
      <dgm:spPr/>
      <dgm:t>
        <a:bodyPr/>
        <a:lstStyle/>
        <a:p>
          <a:endParaRPr lang="fr-FR"/>
        </a:p>
      </dgm:t>
    </dgm:pt>
    <dgm:pt modelId="{2192AE93-7CA4-40C9-B179-978E1AFA4938}" type="sibTrans" cxnId="{1A7C9283-2614-4FA9-A122-8013B3C216F1}">
      <dgm:prSet/>
      <dgm:spPr/>
      <dgm:t>
        <a:bodyPr/>
        <a:lstStyle/>
        <a:p>
          <a:endParaRPr lang="fr-FR"/>
        </a:p>
      </dgm:t>
    </dgm:pt>
    <dgm:pt modelId="{6A84D2AD-CA3A-41B9-93D0-D22EEF4F3738}">
      <dgm:prSet custT="1"/>
      <dgm:spPr/>
      <dgm:t>
        <a:bodyPr/>
        <a:lstStyle/>
        <a:p>
          <a:r>
            <a:rPr lang="en-US" sz="2000" dirty="0" err="1" smtClean="0">
              <a:latin typeface="+mn-lt"/>
            </a:rPr>
            <a:t>PyQt</a:t>
          </a:r>
          <a:r>
            <a:rPr lang="en-US" sz="2000" dirty="0" smtClean="0">
              <a:latin typeface="+mn-lt"/>
            </a:rPr>
            <a:t> + web services</a:t>
          </a:r>
          <a:endParaRPr lang="fr-FR" sz="2000" dirty="0" smtClean="0">
            <a:latin typeface="+mn-lt"/>
          </a:endParaRPr>
        </a:p>
      </dgm:t>
    </dgm:pt>
    <dgm:pt modelId="{E5F847EF-E8B8-47B0-AC19-A648DD788F72}" type="parTrans" cxnId="{3F231DC7-18F5-4A9F-9DAD-B1FA21668200}">
      <dgm:prSet/>
      <dgm:spPr/>
      <dgm:t>
        <a:bodyPr/>
        <a:lstStyle/>
        <a:p>
          <a:endParaRPr lang="fr-FR"/>
        </a:p>
      </dgm:t>
    </dgm:pt>
    <dgm:pt modelId="{91DFDF0F-154C-4F8E-A002-BCBAEA7F27B7}" type="sibTrans" cxnId="{3F231DC7-18F5-4A9F-9DAD-B1FA21668200}">
      <dgm:prSet/>
      <dgm:spPr/>
      <dgm:t>
        <a:bodyPr/>
        <a:lstStyle/>
        <a:p>
          <a:endParaRPr lang="fr-FR"/>
        </a:p>
      </dgm:t>
    </dgm:pt>
    <dgm:pt modelId="{E408355D-FC0F-4575-ADD6-23DCD1CA7061}">
      <dgm:prSet custT="1"/>
      <dgm:spPr/>
      <dgm:t>
        <a:bodyPr/>
        <a:lstStyle/>
        <a:p>
          <a:r>
            <a:rPr lang="fr-FR" sz="2000" dirty="0" smtClean="0">
              <a:latin typeface="+mn-lt"/>
            </a:rPr>
            <a:t>React JS, Google Flutter</a:t>
          </a:r>
        </a:p>
      </dgm:t>
    </dgm:pt>
    <dgm:pt modelId="{C79C8D30-4A9D-4EB1-ADDF-219FC3E0DA23}" type="parTrans" cxnId="{4BDF4DC8-47DC-465E-B3C6-0D77E7B14460}">
      <dgm:prSet/>
      <dgm:spPr/>
      <dgm:t>
        <a:bodyPr/>
        <a:lstStyle/>
        <a:p>
          <a:endParaRPr lang="fr-FR"/>
        </a:p>
      </dgm:t>
    </dgm:pt>
    <dgm:pt modelId="{97FB2CB2-7B0E-4854-B680-927161038182}" type="sibTrans" cxnId="{4BDF4DC8-47DC-465E-B3C6-0D77E7B14460}">
      <dgm:prSet/>
      <dgm:spPr/>
      <dgm:t>
        <a:bodyPr/>
        <a:lstStyle/>
        <a:p>
          <a:endParaRPr lang="fr-FR"/>
        </a:p>
      </dgm:t>
    </dgm:pt>
    <dgm:pt modelId="{54F37040-CDC5-4CFE-916F-D13D16493293}">
      <dgm:prSet custT="1"/>
      <dgm:spPr/>
      <dgm:t>
        <a:bodyPr/>
        <a:lstStyle/>
        <a:p>
          <a:r>
            <a:rPr lang="en-US" sz="2000" dirty="0" smtClean="0"/>
            <a:t>Facile à </a:t>
          </a:r>
          <a:r>
            <a:rPr lang="en-US" sz="2000" dirty="0" err="1" smtClean="0"/>
            <a:t>déveloper</a:t>
          </a:r>
          <a:r>
            <a:rPr lang="en-US" sz="2000" dirty="0" smtClean="0"/>
            <a:t> (</a:t>
          </a:r>
          <a:r>
            <a:rPr lang="en-US" sz="2000" dirty="0" err="1" smtClean="0"/>
            <a:t>PyQt</a:t>
          </a:r>
          <a:r>
            <a:rPr lang="en-US" sz="2000" dirty="0" smtClean="0"/>
            <a:t>) </a:t>
          </a:r>
          <a:r>
            <a:rPr lang="en-US" sz="2000" dirty="0" err="1" smtClean="0"/>
            <a:t>mais</a:t>
          </a:r>
          <a:r>
            <a:rPr lang="en-US" sz="2000" dirty="0" smtClean="0"/>
            <a:t> pas de support </a:t>
          </a:r>
          <a:r>
            <a:rPr lang="en-US" sz="2000" dirty="0" err="1" smtClean="0"/>
            <a:t>natif</a:t>
          </a:r>
          <a:r>
            <a:rPr lang="en-US" sz="2000" dirty="0" smtClean="0"/>
            <a:t> </a:t>
          </a:r>
          <a:r>
            <a:rPr lang="en-US" sz="2000" dirty="0" err="1" smtClean="0"/>
            <a:t>navigateur</a:t>
          </a:r>
          <a:endParaRPr lang="fr-FR" sz="2000" dirty="0" smtClean="0">
            <a:latin typeface="+mn-lt"/>
          </a:endParaRPr>
        </a:p>
      </dgm:t>
    </dgm:pt>
    <dgm:pt modelId="{47084A8D-E758-4F3C-8E08-19E31DBC9400}" type="parTrans" cxnId="{B9296F2D-ED40-4AF7-83DC-7AAA03C538D1}">
      <dgm:prSet/>
      <dgm:spPr/>
      <dgm:t>
        <a:bodyPr/>
        <a:lstStyle/>
        <a:p>
          <a:endParaRPr lang="fr-FR"/>
        </a:p>
      </dgm:t>
    </dgm:pt>
    <dgm:pt modelId="{8BE47F43-B0E9-41E4-B636-579B096C8EA7}" type="sibTrans" cxnId="{B9296F2D-ED40-4AF7-83DC-7AAA03C538D1}">
      <dgm:prSet/>
      <dgm:spPr/>
      <dgm:t>
        <a:bodyPr/>
        <a:lstStyle/>
        <a:p>
          <a:endParaRPr lang="fr-FR"/>
        </a:p>
      </dgm:t>
    </dgm:pt>
    <dgm:pt modelId="{8CAFA10E-F602-4EF5-9BC4-F2CB50B5A09D}">
      <dgm:prSet custT="1"/>
      <dgm:spPr/>
      <dgm:t>
        <a:bodyPr/>
        <a:lstStyle/>
        <a:p>
          <a:r>
            <a:rPr lang="fr-FR" sz="2000" dirty="0" smtClean="0"/>
            <a:t>Maintenance </a:t>
          </a:r>
          <a:r>
            <a:rPr lang="fr-FR" sz="2000" dirty="0" smtClean="0"/>
            <a:t>centralisée sur le serveur web</a:t>
          </a:r>
          <a:endParaRPr lang="fr-FR" sz="2000" dirty="0" smtClean="0">
            <a:latin typeface="+mn-lt"/>
          </a:endParaRPr>
        </a:p>
      </dgm:t>
    </dgm:pt>
    <dgm:pt modelId="{6860FFBF-9040-4730-8E15-DDE7D7F85974}" type="parTrans" cxnId="{6D667E0A-B3D5-4E4E-B4FE-91D7AFCF5331}">
      <dgm:prSet/>
      <dgm:spPr/>
      <dgm:t>
        <a:bodyPr/>
        <a:lstStyle/>
        <a:p>
          <a:endParaRPr lang="fr-FR"/>
        </a:p>
      </dgm:t>
    </dgm:pt>
    <dgm:pt modelId="{5032B5EE-36CB-4612-AC48-77A9A6719DCF}" type="sibTrans" cxnId="{6D667E0A-B3D5-4E4E-B4FE-91D7AFCF5331}">
      <dgm:prSet/>
      <dgm:spPr/>
      <dgm:t>
        <a:bodyPr/>
        <a:lstStyle/>
        <a:p>
          <a:endParaRPr lang="fr-FR"/>
        </a:p>
      </dgm:t>
    </dgm:pt>
    <dgm:pt modelId="{FA873A1A-1DA1-45B6-B0E7-3F9EEE835206}">
      <dgm:prSet custT="1"/>
      <dgm:spPr/>
      <dgm:t>
        <a:bodyPr/>
        <a:lstStyle/>
        <a:p>
          <a:r>
            <a:rPr lang="fr-FR" sz="2000" dirty="0" smtClean="0">
              <a:latin typeface="+mn-lt"/>
            </a:rPr>
            <a:t>Environnement de production à unifier sur toutes les machines cible (installation python)</a:t>
          </a:r>
        </a:p>
      </dgm:t>
    </dgm:pt>
    <dgm:pt modelId="{2298E160-8B81-44E1-BC24-DFAA43E24E9E}" type="parTrans" cxnId="{A6FEF810-348E-4AEA-9090-0F9642D1A263}">
      <dgm:prSet/>
      <dgm:spPr/>
      <dgm:t>
        <a:bodyPr/>
        <a:lstStyle/>
        <a:p>
          <a:endParaRPr lang="fr-FR"/>
        </a:p>
      </dgm:t>
    </dgm:pt>
    <dgm:pt modelId="{DBE467DF-CECC-4AF1-9DBB-B2F3C54BF283}" type="sibTrans" cxnId="{A6FEF810-348E-4AEA-9090-0F9642D1A263}">
      <dgm:prSet/>
      <dgm:spPr/>
      <dgm:t>
        <a:bodyPr/>
        <a:lstStyle/>
        <a:p>
          <a:endParaRPr lang="fr-FR"/>
        </a:p>
      </dgm:t>
    </dgm:pt>
    <dgm:pt modelId="{5CB5C279-3875-442A-8C24-2C0CEC8BA621}">
      <dgm:prSet custT="1"/>
      <dgm:spPr/>
      <dgm:t>
        <a:bodyPr/>
        <a:lstStyle/>
        <a:p>
          <a:r>
            <a:rPr lang="fr-FR" sz="2000" dirty="0" smtClean="0">
              <a:latin typeface="+mn-lt"/>
            </a:rPr>
            <a:t>Nécessite une version de navigateur donnée sur toutes les machines cibles</a:t>
          </a:r>
        </a:p>
      </dgm:t>
    </dgm:pt>
    <dgm:pt modelId="{A054B72D-2227-48AF-ACF3-CB1E951DAB30}" type="parTrans" cxnId="{FB2D9013-5840-4CA4-AED5-C0EC837A62A4}">
      <dgm:prSet/>
      <dgm:spPr/>
      <dgm:t>
        <a:bodyPr/>
        <a:lstStyle/>
        <a:p>
          <a:endParaRPr lang="fr-FR"/>
        </a:p>
      </dgm:t>
    </dgm:pt>
    <dgm:pt modelId="{6CFF3459-77C1-4036-A7B8-50E9E6723272}" type="sibTrans" cxnId="{FB2D9013-5840-4CA4-AED5-C0EC837A62A4}">
      <dgm:prSet/>
      <dgm:spPr/>
      <dgm:t>
        <a:bodyPr/>
        <a:lstStyle/>
        <a:p>
          <a:endParaRPr lang="fr-FR"/>
        </a:p>
      </dgm:t>
    </dgm:pt>
    <dgm:pt modelId="{EF7C5955-CE0F-4510-86A9-D16905E08C86}" type="pres">
      <dgm:prSet presAssocID="{A08AFBF1-8C58-4E43-95C3-83B4A21D16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2E30A6A-8263-49B9-BE48-DFA7A32A3D09}" type="pres">
      <dgm:prSet presAssocID="{7AF2C8C9-862F-4E2B-A814-D5DF8758DEBA}" presName="linNode" presStyleCnt="0"/>
      <dgm:spPr/>
    </dgm:pt>
    <dgm:pt modelId="{77E6907E-1702-4EFD-8CBA-18C0F8B10CE6}" type="pres">
      <dgm:prSet presAssocID="{7AF2C8C9-862F-4E2B-A814-D5DF8758DEB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AE6B1F0-FBC5-439C-8502-12DA42F161C0}" type="pres">
      <dgm:prSet presAssocID="{7AF2C8C9-862F-4E2B-A814-D5DF8758DEBA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E57F9E-1C22-4B53-906C-EFC433F654EA}" type="pres">
      <dgm:prSet presAssocID="{05D0626A-84CD-4888-9581-C6F94F41A260}" presName="sp" presStyleCnt="0"/>
      <dgm:spPr/>
    </dgm:pt>
    <dgm:pt modelId="{43C066AA-DA79-448D-964B-F4919B512B62}" type="pres">
      <dgm:prSet presAssocID="{3A55598E-6498-4AF7-9FB1-AD43839DAA11}" presName="linNode" presStyleCnt="0"/>
      <dgm:spPr/>
    </dgm:pt>
    <dgm:pt modelId="{F4483D6D-941D-4A77-8E3F-8163DDC6DFD2}" type="pres">
      <dgm:prSet presAssocID="{3A55598E-6498-4AF7-9FB1-AD43839DAA1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F3C39A-36F4-4CFF-92D2-29D9A5B28181}" type="pres">
      <dgm:prSet presAssocID="{3A55598E-6498-4AF7-9FB1-AD43839DAA1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B1949FB-7C9F-4411-863E-2577D523587F}" type="presOf" srcId="{8CAFA10E-F602-4EF5-9BC4-F2CB50B5A09D}" destId="{81F3C39A-36F4-4CFF-92D2-29D9A5B28181}" srcOrd="0" destOrd="1" presId="urn:microsoft.com/office/officeart/2005/8/layout/vList5"/>
    <dgm:cxn modelId="{7AFA8319-09C5-4724-93B7-52810D12DA17}" type="presOf" srcId="{A08AFBF1-8C58-4E43-95C3-83B4A21D16BF}" destId="{EF7C5955-CE0F-4510-86A9-D16905E08C86}" srcOrd="0" destOrd="0" presId="urn:microsoft.com/office/officeart/2005/8/layout/vList5"/>
    <dgm:cxn modelId="{4153E993-2C06-47FB-8347-2EF809463EB3}" type="presOf" srcId="{E408355D-FC0F-4575-ADD6-23DCD1CA7061}" destId="{81F3C39A-36F4-4CFF-92D2-29D9A5B28181}" srcOrd="0" destOrd="0" presId="urn:microsoft.com/office/officeart/2005/8/layout/vList5"/>
    <dgm:cxn modelId="{FB2D9013-5840-4CA4-AED5-C0EC837A62A4}" srcId="{3A55598E-6498-4AF7-9FB1-AD43839DAA11}" destId="{5CB5C279-3875-442A-8C24-2C0CEC8BA621}" srcOrd="2" destOrd="0" parTransId="{A054B72D-2227-48AF-ACF3-CB1E951DAB30}" sibTransId="{6CFF3459-77C1-4036-A7B8-50E9E6723272}"/>
    <dgm:cxn modelId="{B9296F2D-ED40-4AF7-83DC-7AAA03C538D1}" srcId="{7AF2C8C9-862F-4E2B-A814-D5DF8758DEBA}" destId="{54F37040-CDC5-4CFE-916F-D13D16493293}" srcOrd="1" destOrd="0" parTransId="{47084A8D-E758-4F3C-8E08-19E31DBC9400}" sibTransId="{8BE47F43-B0E9-41E4-B636-579B096C8EA7}"/>
    <dgm:cxn modelId="{BE62238A-4E8C-4434-809E-C2F98CC3B967}" type="presOf" srcId="{3A55598E-6498-4AF7-9FB1-AD43839DAA11}" destId="{F4483D6D-941D-4A77-8E3F-8163DDC6DFD2}" srcOrd="0" destOrd="0" presId="urn:microsoft.com/office/officeart/2005/8/layout/vList5"/>
    <dgm:cxn modelId="{28FA9B23-23D9-46F1-AF8E-01166E31DB65}" type="presOf" srcId="{54F37040-CDC5-4CFE-916F-D13D16493293}" destId="{6AE6B1F0-FBC5-439C-8502-12DA42F161C0}" srcOrd="0" destOrd="1" presId="urn:microsoft.com/office/officeart/2005/8/layout/vList5"/>
    <dgm:cxn modelId="{C92E1F84-2813-4888-B44E-900EAC6C7A82}" type="presOf" srcId="{FA873A1A-1DA1-45B6-B0E7-3F9EEE835206}" destId="{6AE6B1F0-FBC5-439C-8502-12DA42F161C0}" srcOrd="0" destOrd="2" presId="urn:microsoft.com/office/officeart/2005/8/layout/vList5"/>
    <dgm:cxn modelId="{A6FEF810-348E-4AEA-9090-0F9642D1A263}" srcId="{7AF2C8C9-862F-4E2B-A814-D5DF8758DEBA}" destId="{FA873A1A-1DA1-45B6-B0E7-3F9EEE835206}" srcOrd="2" destOrd="0" parTransId="{2298E160-8B81-44E1-BC24-DFAA43E24E9E}" sibTransId="{DBE467DF-CECC-4AF1-9DBB-B2F3C54BF283}"/>
    <dgm:cxn modelId="{6D667E0A-B3D5-4E4E-B4FE-91D7AFCF5331}" srcId="{3A55598E-6498-4AF7-9FB1-AD43839DAA11}" destId="{8CAFA10E-F602-4EF5-9BC4-F2CB50B5A09D}" srcOrd="1" destOrd="0" parTransId="{6860FFBF-9040-4730-8E15-DDE7D7F85974}" sibTransId="{5032B5EE-36CB-4612-AC48-77A9A6719DCF}"/>
    <dgm:cxn modelId="{63A87A5A-F27D-4802-8B12-1B08F18FDCDC}" type="presOf" srcId="{5CB5C279-3875-442A-8C24-2C0CEC8BA621}" destId="{81F3C39A-36F4-4CFF-92D2-29D9A5B28181}" srcOrd="0" destOrd="2" presId="urn:microsoft.com/office/officeart/2005/8/layout/vList5"/>
    <dgm:cxn modelId="{48C5CC3A-2CF4-441E-B45A-B83FA1403F8B}" srcId="{A08AFBF1-8C58-4E43-95C3-83B4A21D16BF}" destId="{7AF2C8C9-862F-4E2B-A814-D5DF8758DEBA}" srcOrd="0" destOrd="0" parTransId="{5D98C77D-876F-40C0-B294-427B2E5AEF21}" sibTransId="{05D0626A-84CD-4888-9581-C6F94F41A260}"/>
    <dgm:cxn modelId="{3F231DC7-18F5-4A9F-9DAD-B1FA21668200}" srcId="{7AF2C8C9-862F-4E2B-A814-D5DF8758DEBA}" destId="{6A84D2AD-CA3A-41B9-93D0-D22EEF4F3738}" srcOrd="0" destOrd="0" parTransId="{E5F847EF-E8B8-47B0-AC19-A648DD788F72}" sibTransId="{91DFDF0F-154C-4F8E-A002-BCBAEA7F27B7}"/>
    <dgm:cxn modelId="{C6E10B0C-89BF-4AD8-A481-4FAC16196209}" type="presOf" srcId="{7AF2C8C9-862F-4E2B-A814-D5DF8758DEBA}" destId="{77E6907E-1702-4EFD-8CBA-18C0F8B10CE6}" srcOrd="0" destOrd="0" presId="urn:microsoft.com/office/officeart/2005/8/layout/vList5"/>
    <dgm:cxn modelId="{4BDF4DC8-47DC-465E-B3C6-0D77E7B14460}" srcId="{3A55598E-6498-4AF7-9FB1-AD43839DAA11}" destId="{E408355D-FC0F-4575-ADD6-23DCD1CA7061}" srcOrd="0" destOrd="0" parTransId="{C79C8D30-4A9D-4EB1-ADDF-219FC3E0DA23}" sibTransId="{97FB2CB2-7B0E-4854-B680-927161038182}"/>
    <dgm:cxn modelId="{1EA3CBCE-5571-477F-B63D-2E031B382880}" type="presOf" srcId="{6A84D2AD-CA3A-41B9-93D0-D22EEF4F3738}" destId="{6AE6B1F0-FBC5-439C-8502-12DA42F161C0}" srcOrd="0" destOrd="0" presId="urn:microsoft.com/office/officeart/2005/8/layout/vList5"/>
    <dgm:cxn modelId="{1A7C9283-2614-4FA9-A122-8013B3C216F1}" srcId="{A08AFBF1-8C58-4E43-95C3-83B4A21D16BF}" destId="{3A55598E-6498-4AF7-9FB1-AD43839DAA11}" srcOrd="1" destOrd="0" parTransId="{C9D5C52F-D8A8-44D6-8455-61BF66DED5B8}" sibTransId="{2192AE93-7CA4-40C9-B179-978E1AFA4938}"/>
    <dgm:cxn modelId="{163DB8AD-B71A-4C1B-BA38-DF991F1445BD}" type="presParOf" srcId="{EF7C5955-CE0F-4510-86A9-D16905E08C86}" destId="{E2E30A6A-8263-49B9-BE48-DFA7A32A3D09}" srcOrd="0" destOrd="0" presId="urn:microsoft.com/office/officeart/2005/8/layout/vList5"/>
    <dgm:cxn modelId="{F0E5138A-0C09-47EB-A50B-D0C507A24870}" type="presParOf" srcId="{E2E30A6A-8263-49B9-BE48-DFA7A32A3D09}" destId="{77E6907E-1702-4EFD-8CBA-18C0F8B10CE6}" srcOrd="0" destOrd="0" presId="urn:microsoft.com/office/officeart/2005/8/layout/vList5"/>
    <dgm:cxn modelId="{E6A40CDC-4565-4C64-BA8E-29CB10110C30}" type="presParOf" srcId="{E2E30A6A-8263-49B9-BE48-DFA7A32A3D09}" destId="{6AE6B1F0-FBC5-439C-8502-12DA42F161C0}" srcOrd="1" destOrd="0" presId="urn:microsoft.com/office/officeart/2005/8/layout/vList5"/>
    <dgm:cxn modelId="{58FC2EB8-A5D6-43D8-8822-BAC4B7A1B033}" type="presParOf" srcId="{EF7C5955-CE0F-4510-86A9-D16905E08C86}" destId="{23E57F9E-1C22-4B53-906C-EFC433F654EA}" srcOrd="1" destOrd="0" presId="urn:microsoft.com/office/officeart/2005/8/layout/vList5"/>
    <dgm:cxn modelId="{ABFD42D6-18DB-4F73-AD64-7A928819E4E2}" type="presParOf" srcId="{EF7C5955-CE0F-4510-86A9-D16905E08C86}" destId="{43C066AA-DA79-448D-964B-F4919B512B62}" srcOrd="2" destOrd="0" presId="urn:microsoft.com/office/officeart/2005/8/layout/vList5"/>
    <dgm:cxn modelId="{AEA41D7B-AF0B-4B9D-8B15-5D0BD3B7832E}" type="presParOf" srcId="{43C066AA-DA79-448D-964B-F4919B512B62}" destId="{F4483D6D-941D-4A77-8E3F-8163DDC6DFD2}" srcOrd="0" destOrd="0" presId="urn:microsoft.com/office/officeart/2005/8/layout/vList5"/>
    <dgm:cxn modelId="{1FD33E5D-484A-4D2E-8BEE-5B3D59DD37E5}" type="presParOf" srcId="{43C066AA-DA79-448D-964B-F4919B512B62}" destId="{81F3C39A-36F4-4CFF-92D2-29D9A5B281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530C1A-74EE-451E-9C89-57D085D04EE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194A1BF3-1B88-469E-BA62-8A6A3CB87389}">
      <dgm:prSet phldrT="[Texte]"/>
      <dgm:spPr/>
      <dgm:t>
        <a:bodyPr/>
        <a:lstStyle/>
        <a:p>
          <a:pPr algn="l"/>
          <a:r>
            <a:rPr lang="fr-FR" dirty="0" smtClean="0"/>
            <a:t>Framework open source moderne multiplateforme de Google</a:t>
          </a:r>
          <a:endParaRPr lang="en-US" dirty="0" smtClean="0"/>
        </a:p>
      </dgm:t>
    </dgm:pt>
    <dgm:pt modelId="{C8EA4B7B-50A7-4518-9E48-25C6D377162D}" type="parTrans" cxnId="{30805939-F98E-44EE-9A79-29FB243DE486}">
      <dgm:prSet/>
      <dgm:spPr/>
      <dgm:t>
        <a:bodyPr/>
        <a:lstStyle/>
        <a:p>
          <a:endParaRPr lang="fr-FR"/>
        </a:p>
      </dgm:t>
    </dgm:pt>
    <dgm:pt modelId="{CF9647AB-A0A2-47E7-8FB2-19C18EF0406D}" type="sibTrans" cxnId="{30805939-F98E-44EE-9A79-29FB243DE486}">
      <dgm:prSet/>
      <dgm:spPr/>
      <dgm:t>
        <a:bodyPr/>
        <a:lstStyle/>
        <a:p>
          <a:endParaRPr lang="fr-FR"/>
        </a:p>
      </dgm:t>
    </dgm:pt>
    <dgm:pt modelId="{1BA937C2-3876-4F22-8312-F3D5D842D715}">
      <dgm:prSet/>
      <dgm:spPr/>
      <dgm:t>
        <a:bodyPr/>
        <a:lstStyle/>
        <a:p>
          <a:r>
            <a:rPr lang="en-US" dirty="0" err="1" smtClean="0"/>
            <a:t>Langage</a:t>
          </a:r>
          <a:r>
            <a:rPr lang="en-US" dirty="0" smtClean="0"/>
            <a:t> Dart: </a:t>
          </a:r>
          <a:r>
            <a:rPr lang="en-US" dirty="0" err="1" smtClean="0"/>
            <a:t>Proche</a:t>
          </a:r>
          <a:r>
            <a:rPr lang="en-US" dirty="0" smtClean="0"/>
            <a:t> de Java, </a:t>
          </a:r>
          <a:r>
            <a:rPr lang="en-US" dirty="0" err="1" smtClean="0"/>
            <a:t>courbe</a:t>
          </a:r>
          <a:r>
            <a:rPr lang="en-US" dirty="0" smtClean="0"/>
            <a:t> </a:t>
          </a:r>
          <a:r>
            <a:rPr lang="en-US" dirty="0" err="1" smtClean="0"/>
            <a:t>d’apprentissage</a:t>
          </a:r>
          <a:r>
            <a:rPr lang="en-US" dirty="0" smtClean="0"/>
            <a:t> </a:t>
          </a:r>
          <a:r>
            <a:rPr lang="en-US" dirty="0" err="1" smtClean="0"/>
            <a:t>douce</a:t>
          </a:r>
          <a:r>
            <a:rPr lang="en-US" dirty="0" smtClean="0"/>
            <a:t> pour </a:t>
          </a:r>
          <a:r>
            <a:rPr lang="en-US" dirty="0" err="1" smtClean="0"/>
            <a:t>l’équipe</a:t>
          </a:r>
          <a:r>
            <a:rPr lang="en-US" dirty="0" smtClean="0"/>
            <a:t> GANIL</a:t>
          </a:r>
          <a:endParaRPr lang="en-US" dirty="0"/>
        </a:p>
      </dgm:t>
    </dgm:pt>
    <dgm:pt modelId="{07764723-4BD1-4DE9-AFA9-5B2800624346}" type="parTrans" cxnId="{231FD080-A21B-4DC0-A336-69089B771BD5}">
      <dgm:prSet/>
      <dgm:spPr/>
      <dgm:t>
        <a:bodyPr/>
        <a:lstStyle/>
        <a:p>
          <a:endParaRPr lang="fr-FR"/>
        </a:p>
      </dgm:t>
    </dgm:pt>
    <dgm:pt modelId="{C4767A10-D764-407D-9A05-5D16CF83BBEE}" type="sibTrans" cxnId="{231FD080-A21B-4DC0-A336-69089B771BD5}">
      <dgm:prSet/>
      <dgm:spPr/>
      <dgm:t>
        <a:bodyPr/>
        <a:lstStyle/>
        <a:p>
          <a:endParaRPr lang="fr-FR"/>
        </a:p>
      </dgm:t>
    </dgm:pt>
    <dgm:pt modelId="{F5949211-AE2E-49D5-BCC1-8F1D3E395BCE}">
      <dgm:prSet/>
      <dgm:spPr/>
      <dgm:t>
        <a:bodyPr/>
        <a:lstStyle/>
        <a:p>
          <a:r>
            <a:rPr lang="fr-FR" dirty="0" smtClean="0"/>
            <a:t>UI attrayante et réactive</a:t>
          </a:r>
          <a:endParaRPr lang="fr-FR" dirty="0"/>
        </a:p>
      </dgm:t>
    </dgm:pt>
    <dgm:pt modelId="{267C3198-8C4A-45E3-B685-C065C9BA5B19}" type="parTrans" cxnId="{A333C0D4-E99C-487C-9816-830A57AA990F}">
      <dgm:prSet/>
      <dgm:spPr/>
      <dgm:t>
        <a:bodyPr/>
        <a:lstStyle/>
        <a:p>
          <a:endParaRPr lang="fr-FR"/>
        </a:p>
      </dgm:t>
    </dgm:pt>
    <dgm:pt modelId="{7DEBA8F9-96FF-4CCC-826E-BC2B18350942}" type="sibTrans" cxnId="{A333C0D4-E99C-487C-9816-830A57AA990F}">
      <dgm:prSet/>
      <dgm:spPr/>
      <dgm:t>
        <a:bodyPr/>
        <a:lstStyle/>
        <a:p>
          <a:endParaRPr lang="fr-FR"/>
        </a:p>
      </dgm:t>
    </dgm:pt>
    <dgm:pt modelId="{E46F8D90-0FED-432C-B642-E1429248C770}">
      <dgm:prSet/>
      <dgm:spPr/>
      <dgm:t>
        <a:bodyPr/>
        <a:lstStyle/>
        <a:p>
          <a:r>
            <a:rPr lang="fr-FR" dirty="0" smtClean="0"/>
            <a:t>Mises à jour centralisées, dépendance minimale du client</a:t>
          </a:r>
          <a:endParaRPr lang="fr-FR" dirty="0"/>
        </a:p>
      </dgm:t>
    </dgm:pt>
    <dgm:pt modelId="{FEEF1851-B8D4-479A-AC40-5BBDB55CD313}" type="parTrans" cxnId="{58082CB6-9E7A-46B7-9893-42EF262F089E}">
      <dgm:prSet/>
      <dgm:spPr/>
      <dgm:t>
        <a:bodyPr/>
        <a:lstStyle/>
        <a:p>
          <a:endParaRPr lang="fr-FR"/>
        </a:p>
      </dgm:t>
    </dgm:pt>
    <dgm:pt modelId="{D17A236C-5314-4706-9A3B-4AF9D0618517}" type="sibTrans" cxnId="{58082CB6-9E7A-46B7-9893-42EF262F089E}">
      <dgm:prSet/>
      <dgm:spPr/>
      <dgm:t>
        <a:bodyPr/>
        <a:lstStyle/>
        <a:p>
          <a:endParaRPr lang="fr-FR"/>
        </a:p>
      </dgm:t>
    </dgm:pt>
    <dgm:pt modelId="{869256F4-C9F7-4F1F-842C-F01232B34634}">
      <dgm:prSet/>
      <dgm:spPr/>
      <dgm:t>
        <a:bodyPr/>
        <a:lstStyle/>
        <a:p>
          <a:r>
            <a:rPr lang="fr-FR" dirty="0" smtClean="0"/>
            <a:t>Compatible avec les applications web, de bureau et mobiles</a:t>
          </a:r>
          <a:endParaRPr lang="en-US" dirty="0">
            <a:solidFill>
              <a:srgbClr val="FF0000"/>
            </a:solidFill>
          </a:endParaRPr>
        </a:p>
      </dgm:t>
    </dgm:pt>
    <dgm:pt modelId="{2AAC2159-A9F9-462A-8CA1-21F9728A352A}" type="parTrans" cxnId="{2D5D455F-2065-4F14-8CD0-63CF472885B7}">
      <dgm:prSet/>
      <dgm:spPr/>
      <dgm:t>
        <a:bodyPr/>
        <a:lstStyle/>
        <a:p>
          <a:endParaRPr lang="fr-FR"/>
        </a:p>
      </dgm:t>
    </dgm:pt>
    <dgm:pt modelId="{C51F736F-4A4C-402C-848E-64DF522221D1}" type="sibTrans" cxnId="{2D5D455F-2065-4F14-8CD0-63CF472885B7}">
      <dgm:prSet/>
      <dgm:spPr/>
      <dgm:t>
        <a:bodyPr/>
        <a:lstStyle/>
        <a:p>
          <a:endParaRPr lang="fr-FR"/>
        </a:p>
      </dgm:t>
    </dgm:pt>
    <dgm:pt modelId="{C2D6A239-228C-4662-96F0-F522B615D5FC}" type="pres">
      <dgm:prSet presAssocID="{E8530C1A-74EE-451E-9C89-57D085D04E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1A37EA9-B685-46DE-B004-284595CB1B96}" type="pres">
      <dgm:prSet presAssocID="{194A1BF3-1B88-469E-BA62-8A6A3CB87389}" presName="comp" presStyleCnt="0"/>
      <dgm:spPr/>
    </dgm:pt>
    <dgm:pt modelId="{7DB749ED-AC83-46D6-9B8D-580679015615}" type="pres">
      <dgm:prSet presAssocID="{194A1BF3-1B88-469E-BA62-8A6A3CB87389}" presName="box" presStyleLbl="node1" presStyleIdx="0" presStyleCnt="5" custLinFactNeighborY="7710"/>
      <dgm:spPr/>
      <dgm:t>
        <a:bodyPr/>
        <a:lstStyle/>
        <a:p>
          <a:endParaRPr lang="fr-FR"/>
        </a:p>
      </dgm:t>
    </dgm:pt>
    <dgm:pt modelId="{C2C97E22-8D79-4428-896F-19FEDA12FF71}" type="pres">
      <dgm:prSet presAssocID="{194A1BF3-1B88-469E-BA62-8A6A3CB87389}" presName="img" presStyleLbl="fgImgPlace1" presStyleIdx="0" presStyleCnt="5" custLinFactNeighborX="-451" custLinFactNeighborY="82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85065A3-EBD9-4837-B7F8-7C71C81071C2}" type="pres">
      <dgm:prSet presAssocID="{194A1BF3-1B88-469E-BA62-8A6A3CB8738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1034FF3-B3B4-4EF2-8095-3BF747E71619}" type="pres">
      <dgm:prSet presAssocID="{CF9647AB-A0A2-47E7-8FB2-19C18EF0406D}" presName="spacer" presStyleCnt="0"/>
      <dgm:spPr/>
    </dgm:pt>
    <dgm:pt modelId="{43D41890-594B-49D5-89B8-530BB5EA9C27}" type="pres">
      <dgm:prSet presAssocID="{1BA937C2-3876-4F22-8312-F3D5D842D715}" presName="comp" presStyleCnt="0"/>
      <dgm:spPr/>
    </dgm:pt>
    <dgm:pt modelId="{537DC1DF-8D07-4D34-8AC6-4EC0D8351FE1}" type="pres">
      <dgm:prSet presAssocID="{1BA937C2-3876-4F22-8312-F3D5D842D715}" presName="box" presStyleLbl="node1" presStyleIdx="1" presStyleCnt="5"/>
      <dgm:spPr/>
      <dgm:t>
        <a:bodyPr/>
        <a:lstStyle/>
        <a:p>
          <a:endParaRPr lang="fr-FR"/>
        </a:p>
      </dgm:t>
    </dgm:pt>
    <dgm:pt modelId="{2C66E2F6-9E48-4E3E-8061-A6A340243ABE}" type="pres">
      <dgm:prSet presAssocID="{1BA937C2-3876-4F22-8312-F3D5D842D715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952AFBF-027F-43EF-B479-BEEF58326FA6}" type="pres">
      <dgm:prSet presAssocID="{1BA937C2-3876-4F22-8312-F3D5D842D715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5FCE02-FCA7-40F7-A6ED-D7E35B6831B5}" type="pres">
      <dgm:prSet presAssocID="{C4767A10-D764-407D-9A05-5D16CF83BBEE}" presName="spacer" presStyleCnt="0"/>
      <dgm:spPr/>
    </dgm:pt>
    <dgm:pt modelId="{A4ECB10C-A8B8-4639-AD82-7A061D40696E}" type="pres">
      <dgm:prSet presAssocID="{F5949211-AE2E-49D5-BCC1-8F1D3E395BCE}" presName="comp" presStyleCnt="0"/>
      <dgm:spPr/>
    </dgm:pt>
    <dgm:pt modelId="{7ABEFB52-C16F-46FE-8FB6-471074BECF75}" type="pres">
      <dgm:prSet presAssocID="{F5949211-AE2E-49D5-BCC1-8F1D3E395BCE}" presName="box" presStyleLbl="node1" presStyleIdx="2" presStyleCnt="5"/>
      <dgm:spPr/>
      <dgm:t>
        <a:bodyPr/>
        <a:lstStyle/>
        <a:p>
          <a:endParaRPr lang="fr-FR"/>
        </a:p>
      </dgm:t>
    </dgm:pt>
    <dgm:pt modelId="{A666F0A6-C837-4EBD-99F6-AAEEE61E426F}" type="pres">
      <dgm:prSet presAssocID="{F5949211-AE2E-49D5-BCC1-8F1D3E395BCE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84820415-8D22-45E6-B956-F50CEF1E53B3}" type="pres">
      <dgm:prSet presAssocID="{F5949211-AE2E-49D5-BCC1-8F1D3E395BCE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97E800-B957-4B2C-9CB3-C366B14FF742}" type="pres">
      <dgm:prSet presAssocID="{7DEBA8F9-96FF-4CCC-826E-BC2B18350942}" presName="spacer" presStyleCnt="0"/>
      <dgm:spPr/>
    </dgm:pt>
    <dgm:pt modelId="{83D246D3-3ECD-4F9D-B60E-A75AD519AA21}" type="pres">
      <dgm:prSet presAssocID="{E46F8D90-0FED-432C-B642-E1429248C770}" presName="comp" presStyleCnt="0"/>
      <dgm:spPr/>
    </dgm:pt>
    <dgm:pt modelId="{E6E1E93F-BC5F-4F88-AF66-63131595C6E8}" type="pres">
      <dgm:prSet presAssocID="{E46F8D90-0FED-432C-B642-E1429248C770}" presName="box" presStyleLbl="node1" presStyleIdx="3" presStyleCnt="5" custLinFactNeighborY="964"/>
      <dgm:spPr/>
      <dgm:t>
        <a:bodyPr/>
        <a:lstStyle/>
        <a:p>
          <a:endParaRPr lang="fr-FR"/>
        </a:p>
      </dgm:t>
    </dgm:pt>
    <dgm:pt modelId="{FE0936C7-2E72-46C5-94F8-9A751675F2DA}" type="pres">
      <dgm:prSet presAssocID="{E46F8D90-0FED-432C-B642-E1429248C770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B6E294DB-5862-47B5-989C-00D3390FDD46}" type="pres">
      <dgm:prSet presAssocID="{E46F8D90-0FED-432C-B642-E1429248C77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BE5245-54B7-41E8-9DEE-26F4A055FC59}" type="pres">
      <dgm:prSet presAssocID="{D17A236C-5314-4706-9A3B-4AF9D0618517}" presName="spacer" presStyleCnt="0"/>
      <dgm:spPr/>
    </dgm:pt>
    <dgm:pt modelId="{550D4590-0256-4ED6-B227-C00D4F4858AA}" type="pres">
      <dgm:prSet presAssocID="{869256F4-C9F7-4F1F-842C-F01232B34634}" presName="comp" presStyleCnt="0"/>
      <dgm:spPr/>
    </dgm:pt>
    <dgm:pt modelId="{47DE7D57-49D5-42CB-802A-4263D6AC7358}" type="pres">
      <dgm:prSet presAssocID="{869256F4-C9F7-4F1F-842C-F01232B34634}" presName="box" presStyleLbl="node1" presStyleIdx="4" presStyleCnt="5"/>
      <dgm:spPr/>
      <dgm:t>
        <a:bodyPr/>
        <a:lstStyle/>
        <a:p>
          <a:endParaRPr lang="fr-FR"/>
        </a:p>
      </dgm:t>
    </dgm:pt>
    <dgm:pt modelId="{D874E341-716B-4088-9FC5-05A2021CB40B}" type="pres">
      <dgm:prSet presAssocID="{869256F4-C9F7-4F1F-842C-F01232B34634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fr-FR"/>
        </a:p>
      </dgm:t>
    </dgm:pt>
    <dgm:pt modelId="{FD9C3D0C-632E-4268-9604-2281688B2A9C}" type="pres">
      <dgm:prSet presAssocID="{869256F4-C9F7-4F1F-842C-F01232B3463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333C0D4-E99C-487C-9816-830A57AA990F}" srcId="{E8530C1A-74EE-451E-9C89-57D085D04EEA}" destId="{F5949211-AE2E-49D5-BCC1-8F1D3E395BCE}" srcOrd="2" destOrd="0" parTransId="{267C3198-8C4A-45E3-B685-C065C9BA5B19}" sibTransId="{7DEBA8F9-96FF-4CCC-826E-BC2B18350942}"/>
    <dgm:cxn modelId="{231FD080-A21B-4DC0-A336-69089B771BD5}" srcId="{E8530C1A-74EE-451E-9C89-57D085D04EEA}" destId="{1BA937C2-3876-4F22-8312-F3D5D842D715}" srcOrd="1" destOrd="0" parTransId="{07764723-4BD1-4DE9-AFA9-5B2800624346}" sibTransId="{C4767A10-D764-407D-9A05-5D16CF83BBEE}"/>
    <dgm:cxn modelId="{D1AC10B8-A33B-49FB-9FCD-A2FC48D5570E}" type="presOf" srcId="{194A1BF3-1B88-469E-BA62-8A6A3CB87389}" destId="{E85065A3-EBD9-4837-B7F8-7C71C81071C2}" srcOrd="1" destOrd="0" presId="urn:microsoft.com/office/officeart/2005/8/layout/vList4"/>
    <dgm:cxn modelId="{A7149B60-4AAB-4863-BF63-AFD1BC6B79AB}" type="presOf" srcId="{194A1BF3-1B88-469E-BA62-8A6A3CB87389}" destId="{7DB749ED-AC83-46D6-9B8D-580679015615}" srcOrd="0" destOrd="0" presId="urn:microsoft.com/office/officeart/2005/8/layout/vList4"/>
    <dgm:cxn modelId="{0FFA783A-2B4F-42B3-956C-D2C833241112}" type="presOf" srcId="{E46F8D90-0FED-432C-B642-E1429248C770}" destId="{B6E294DB-5862-47B5-989C-00D3390FDD46}" srcOrd="1" destOrd="0" presId="urn:microsoft.com/office/officeart/2005/8/layout/vList4"/>
    <dgm:cxn modelId="{8E5EB20C-FC24-4223-B9D6-099BAAA248F5}" type="presOf" srcId="{1BA937C2-3876-4F22-8312-F3D5D842D715}" destId="{537DC1DF-8D07-4D34-8AC6-4EC0D8351FE1}" srcOrd="0" destOrd="0" presId="urn:microsoft.com/office/officeart/2005/8/layout/vList4"/>
    <dgm:cxn modelId="{45395763-4B58-4C4A-A691-634ABEAFC53D}" type="presOf" srcId="{1BA937C2-3876-4F22-8312-F3D5D842D715}" destId="{7952AFBF-027F-43EF-B479-BEEF58326FA6}" srcOrd="1" destOrd="0" presId="urn:microsoft.com/office/officeart/2005/8/layout/vList4"/>
    <dgm:cxn modelId="{E290EF9C-B788-4932-A319-B80F0ADAF77F}" type="presOf" srcId="{F5949211-AE2E-49D5-BCC1-8F1D3E395BCE}" destId="{84820415-8D22-45E6-B956-F50CEF1E53B3}" srcOrd="1" destOrd="0" presId="urn:microsoft.com/office/officeart/2005/8/layout/vList4"/>
    <dgm:cxn modelId="{39911411-C99B-4D57-AA77-D162D62B266F}" type="presOf" srcId="{F5949211-AE2E-49D5-BCC1-8F1D3E395BCE}" destId="{7ABEFB52-C16F-46FE-8FB6-471074BECF75}" srcOrd="0" destOrd="0" presId="urn:microsoft.com/office/officeart/2005/8/layout/vList4"/>
    <dgm:cxn modelId="{30805939-F98E-44EE-9A79-29FB243DE486}" srcId="{E8530C1A-74EE-451E-9C89-57D085D04EEA}" destId="{194A1BF3-1B88-469E-BA62-8A6A3CB87389}" srcOrd="0" destOrd="0" parTransId="{C8EA4B7B-50A7-4518-9E48-25C6D377162D}" sibTransId="{CF9647AB-A0A2-47E7-8FB2-19C18EF0406D}"/>
    <dgm:cxn modelId="{0BAF5B9A-7BD7-4107-BD48-EB7D75F7ED14}" type="presOf" srcId="{869256F4-C9F7-4F1F-842C-F01232B34634}" destId="{FD9C3D0C-632E-4268-9604-2281688B2A9C}" srcOrd="1" destOrd="0" presId="urn:microsoft.com/office/officeart/2005/8/layout/vList4"/>
    <dgm:cxn modelId="{71B5A772-7488-4F1B-9087-F93DA2C60F48}" type="presOf" srcId="{E46F8D90-0FED-432C-B642-E1429248C770}" destId="{E6E1E93F-BC5F-4F88-AF66-63131595C6E8}" srcOrd="0" destOrd="0" presId="urn:microsoft.com/office/officeart/2005/8/layout/vList4"/>
    <dgm:cxn modelId="{A3735C00-33AA-4685-B151-9C2229E9F0C1}" type="presOf" srcId="{E8530C1A-74EE-451E-9C89-57D085D04EEA}" destId="{C2D6A239-228C-4662-96F0-F522B615D5FC}" srcOrd="0" destOrd="0" presId="urn:microsoft.com/office/officeart/2005/8/layout/vList4"/>
    <dgm:cxn modelId="{2D5D455F-2065-4F14-8CD0-63CF472885B7}" srcId="{E8530C1A-74EE-451E-9C89-57D085D04EEA}" destId="{869256F4-C9F7-4F1F-842C-F01232B34634}" srcOrd="4" destOrd="0" parTransId="{2AAC2159-A9F9-462A-8CA1-21F9728A352A}" sibTransId="{C51F736F-4A4C-402C-848E-64DF522221D1}"/>
    <dgm:cxn modelId="{58082CB6-9E7A-46B7-9893-42EF262F089E}" srcId="{E8530C1A-74EE-451E-9C89-57D085D04EEA}" destId="{E46F8D90-0FED-432C-B642-E1429248C770}" srcOrd="3" destOrd="0" parTransId="{FEEF1851-B8D4-479A-AC40-5BBDB55CD313}" sibTransId="{D17A236C-5314-4706-9A3B-4AF9D0618517}"/>
    <dgm:cxn modelId="{19AF7705-5557-4350-9C9E-BF59650BA549}" type="presOf" srcId="{869256F4-C9F7-4F1F-842C-F01232B34634}" destId="{47DE7D57-49D5-42CB-802A-4263D6AC7358}" srcOrd="0" destOrd="0" presId="urn:microsoft.com/office/officeart/2005/8/layout/vList4"/>
    <dgm:cxn modelId="{0F7A37AB-E664-47BE-9688-1E85520CD4DA}" type="presParOf" srcId="{C2D6A239-228C-4662-96F0-F522B615D5FC}" destId="{D1A37EA9-B685-46DE-B004-284595CB1B96}" srcOrd="0" destOrd="0" presId="urn:microsoft.com/office/officeart/2005/8/layout/vList4"/>
    <dgm:cxn modelId="{6B26FC8E-89C2-4261-B3E3-947FD8F266C1}" type="presParOf" srcId="{D1A37EA9-B685-46DE-B004-284595CB1B96}" destId="{7DB749ED-AC83-46D6-9B8D-580679015615}" srcOrd="0" destOrd="0" presId="urn:microsoft.com/office/officeart/2005/8/layout/vList4"/>
    <dgm:cxn modelId="{46FE9F85-FDAB-4D71-BB29-72129B22C8A9}" type="presParOf" srcId="{D1A37EA9-B685-46DE-B004-284595CB1B96}" destId="{C2C97E22-8D79-4428-896F-19FEDA12FF71}" srcOrd="1" destOrd="0" presId="urn:microsoft.com/office/officeart/2005/8/layout/vList4"/>
    <dgm:cxn modelId="{02106B90-6626-486B-B01F-DF60CAFBFE1C}" type="presParOf" srcId="{D1A37EA9-B685-46DE-B004-284595CB1B96}" destId="{E85065A3-EBD9-4837-B7F8-7C71C81071C2}" srcOrd="2" destOrd="0" presId="urn:microsoft.com/office/officeart/2005/8/layout/vList4"/>
    <dgm:cxn modelId="{1B1C04EB-C364-4354-B777-2A839BAEA2A7}" type="presParOf" srcId="{C2D6A239-228C-4662-96F0-F522B615D5FC}" destId="{61034FF3-B3B4-4EF2-8095-3BF747E71619}" srcOrd="1" destOrd="0" presId="urn:microsoft.com/office/officeart/2005/8/layout/vList4"/>
    <dgm:cxn modelId="{1D8D6128-896C-4248-BBE6-7DB2747E5FF5}" type="presParOf" srcId="{C2D6A239-228C-4662-96F0-F522B615D5FC}" destId="{43D41890-594B-49D5-89B8-530BB5EA9C27}" srcOrd="2" destOrd="0" presId="urn:microsoft.com/office/officeart/2005/8/layout/vList4"/>
    <dgm:cxn modelId="{AE9E15CA-D936-4179-989B-981A9B19B26E}" type="presParOf" srcId="{43D41890-594B-49D5-89B8-530BB5EA9C27}" destId="{537DC1DF-8D07-4D34-8AC6-4EC0D8351FE1}" srcOrd="0" destOrd="0" presId="urn:microsoft.com/office/officeart/2005/8/layout/vList4"/>
    <dgm:cxn modelId="{0FDA6CDF-7E35-4B87-A6D7-5B5AF62D2670}" type="presParOf" srcId="{43D41890-594B-49D5-89B8-530BB5EA9C27}" destId="{2C66E2F6-9E48-4E3E-8061-A6A340243ABE}" srcOrd="1" destOrd="0" presId="urn:microsoft.com/office/officeart/2005/8/layout/vList4"/>
    <dgm:cxn modelId="{3BE5E8C0-5D02-443C-BCC3-BE0B02094A83}" type="presParOf" srcId="{43D41890-594B-49D5-89B8-530BB5EA9C27}" destId="{7952AFBF-027F-43EF-B479-BEEF58326FA6}" srcOrd="2" destOrd="0" presId="urn:microsoft.com/office/officeart/2005/8/layout/vList4"/>
    <dgm:cxn modelId="{6051A93B-45F3-4B00-A990-87C35D7FA6CB}" type="presParOf" srcId="{C2D6A239-228C-4662-96F0-F522B615D5FC}" destId="{785FCE02-FCA7-40F7-A6ED-D7E35B6831B5}" srcOrd="3" destOrd="0" presId="urn:microsoft.com/office/officeart/2005/8/layout/vList4"/>
    <dgm:cxn modelId="{7D487EF6-18C6-4D0E-A5A9-4C0FA2238B87}" type="presParOf" srcId="{C2D6A239-228C-4662-96F0-F522B615D5FC}" destId="{A4ECB10C-A8B8-4639-AD82-7A061D40696E}" srcOrd="4" destOrd="0" presId="urn:microsoft.com/office/officeart/2005/8/layout/vList4"/>
    <dgm:cxn modelId="{880FF30A-583D-482B-8D0B-883EBE169EB6}" type="presParOf" srcId="{A4ECB10C-A8B8-4639-AD82-7A061D40696E}" destId="{7ABEFB52-C16F-46FE-8FB6-471074BECF75}" srcOrd="0" destOrd="0" presId="urn:microsoft.com/office/officeart/2005/8/layout/vList4"/>
    <dgm:cxn modelId="{66ED50C5-9F9D-4472-A9DB-C121AAB1F7A3}" type="presParOf" srcId="{A4ECB10C-A8B8-4639-AD82-7A061D40696E}" destId="{A666F0A6-C837-4EBD-99F6-AAEEE61E426F}" srcOrd="1" destOrd="0" presId="urn:microsoft.com/office/officeart/2005/8/layout/vList4"/>
    <dgm:cxn modelId="{F5F5129D-F4AF-4338-9866-05DB0B475D5E}" type="presParOf" srcId="{A4ECB10C-A8B8-4639-AD82-7A061D40696E}" destId="{84820415-8D22-45E6-B956-F50CEF1E53B3}" srcOrd="2" destOrd="0" presId="urn:microsoft.com/office/officeart/2005/8/layout/vList4"/>
    <dgm:cxn modelId="{666F120F-C032-48CB-822A-60970FF7F542}" type="presParOf" srcId="{C2D6A239-228C-4662-96F0-F522B615D5FC}" destId="{B497E800-B957-4B2C-9CB3-C366B14FF742}" srcOrd="5" destOrd="0" presId="urn:microsoft.com/office/officeart/2005/8/layout/vList4"/>
    <dgm:cxn modelId="{C5FECA8A-9910-413A-BB3C-1DD9C6F85505}" type="presParOf" srcId="{C2D6A239-228C-4662-96F0-F522B615D5FC}" destId="{83D246D3-3ECD-4F9D-B60E-A75AD519AA21}" srcOrd="6" destOrd="0" presId="urn:microsoft.com/office/officeart/2005/8/layout/vList4"/>
    <dgm:cxn modelId="{EFEACCDB-EA65-411B-AF42-D84D1D6E9B42}" type="presParOf" srcId="{83D246D3-3ECD-4F9D-B60E-A75AD519AA21}" destId="{E6E1E93F-BC5F-4F88-AF66-63131595C6E8}" srcOrd="0" destOrd="0" presId="urn:microsoft.com/office/officeart/2005/8/layout/vList4"/>
    <dgm:cxn modelId="{C5F315D8-EE1E-40AA-BEAF-C870DBFB2EE9}" type="presParOf" srcId="{83D246D3-3ECD-4F9D-B60E-A75AD519AA21}" destId="{FE0936C7-2E72-46C5-94F8-9A751675F2DA}" srcOrd="1" destOrd="0" presId="urn:microsoft.com/office/officeart/2005/8/layout/vList4"/>
    <dgm:cxn modelId="{119FB235-317A-43DD-B7BB-4EEC64ECAD0E}" type="presParOf" srcId="{83D246D3-3ECD-4F9D-B60E-A75AD519AA21}" destId="{B6E294DB-5862-47B5-989C-00D3390FDD46}" srcOrd="2" destOrd="0" presId="urn:microsoft.com/office/officeart/2005/8/layout/vList4"/>
    <dgm:cxn modelId="{E25ACD16-869B-43FD-830A-20C18EC9A2F3}" type="presParOf" srcId="{C2D6A239-228C-4662-96F0-F522B615D5FC}" destId="{4ABE5245-54B7-41E8-9DEE-26F4A055FC59}" srcOrd="7" destOrd="0" presId="urn:microsoft.com/office/officeart/2005/8/layout/vList4"/>
    <dgm:cxn modelId="{2F6EC55F-DF4B-47FC-A0C4-9942F2DD7436}" type="presParOf" srcId="{C2D6A239-228C-4662-96F0-F522B615D5FC}" destId="{550D4590-0256-4ED6-B227-C00D4F4858AA}" srcOrd="8" destOrd="0" presId="urn:microsoft.com/office/officeart/2005/8/layout/vList4"/>
    <dgm:cxn modelId="{FB7D27EB-BD65-4024-ADBF-29CD0DC98363}" type="presParOf" srcId="{550D4590-0256-4ED6-B227-C00D4F4858AA}" destId="{47DE7D57-49D5-42CB-802A-4263D6AC7358}" srcOrd="0" destOrd="0" presId="urn:microsoft.com/office/officeart/2005/8/layout/vList4"/>
    <dgm:cxn modelId="{66056CCE-4A1F-463A-BF20-2BDAABB52D70}" type="presParOf" srcId="{550D4590-0256-4ED6-B227-C00D4F4858AA}" destId="{D874E341-716B-4088-9FC5-05A2021CB40B}" srcOrd="1" destOrd="0" presId="urn:microsoft.com/office/officeart/2005/8/layout/vList4"/>
    <dgm:cxn modelId="{7B989848-5E32-4EE1-A873-4B0432C8809D}" type="presParOf" srcId="{550D4590-0256-4ED6-B227-C00D4F4858AA}" destId="{FD9C3D0C-632E-4268-9604-2281688B2A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8AFBF1-8C58-4E43-95C3-83B4A21D16BF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51FF8C8E-A8D0-44F2-95AF-15F3EF1DBA89}">
      <dgm:prSet phldrT="[Texte]"/>
      <dgm:spPr/>
      <dgm:t>
        <a:bodyPr/>
        <a:lstStyle/>
        <a:p>
          <a:r>
            <a:rPr lang="en-US" dirty="0" smtClean="0">
              <a:latin typeface="+mn-lt"/>
            </a:rPr>
            <a:t>PostgreSQL </a:t>
          </a:r>
          <a:r>
            <a:rPr lang="en-US" dirty="0" err="1" smtClean="0">
              <a:latin typeface="+mn-lt"/>
            </a:rPr>
            <a:t>choisi</a:t>
          </a:r>
          <a:r>
            <a:rPr lang="en-US" dirty="0" smtClean="0">
              <a:latin typeface="+mn-lt"/>
            </a:rPr>
            <a:t> pour </a:t>
          </a:r>
          <a:r>
            <a:rPr lang="en-US" dirty="0" err="1" smtClean="0">
              <a:latin typeface="+mn-lt"/>
            </a:rPr>
            <a:t>une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approche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structurelle</a:t>
          </a:r>
          <a:r>
            <a:rPr lang="en-US" dirty="0" smtClean="0">
              <a:latin typeface="+mn-lt"/>
            </a:rPr>
            <a:t> et </a:t>
          </a:r>
          <a:r>
            <a:rPr lang="en-US" dirty="0" err="1" smtClean="0">
              <a:latin typeface="+mn-lt"/>
            </a:rPr>
            <a:t>évolutive</a:t>
          </a:r>
          <a:r>
            <a:rPr lang="en-US" dirty="0" smtClean="0">
              <a:latin typeface="+mn-lt"/>
            </a:rPr>
            <a:t> des </a:t>
          </a:r>
          <a:r>
            <a:rPr lang="en-US" dirty="0" err="1" smtClean="0">
              <a:latin typeface="+mn-lt"/>
            </a:rPr>
            <a:t>données</a:t>
          </a:r>
          <a:endParaRPr lang="fr-FR" dirty="0"/>
        </a:p>
      </dgm:t>
    </dgm:pt>
    <dgm:pt modelId="{D0B5DFD9-B7C9-4A9C-BFE4-7B20D720EBB4}" type="parTrans" cxnId="{BCC8699D-047B-4AEE-951D-12F17BB13406}">
      <dgm:prSet/>
      <dgm:spPr/>
      <dgm:t>
        <a:bodyPr/>
        <a:lstStyle/>
        <a:p>
          <a:endParaRPr lang="fr-FR"/>
        </a:p>
      </dgm:t>
    </dgm:pt>
    <dgm:pt modelId="{5B419261-663E-464E-9D66-55FBAFBA1BB1}" type="sibTrans" cxnId="{BCC8699D-047B-4AEE-951D-12F17BB13406}">
      <dgm:prSet/>
      <dgm:spPr/>
      <dgm:t>
        <a:bodyPr/>
        <a:lstStyle/>
        <a:p>
          <a:endParaRPr lang="fr-FR"/>
        </a:p>
      </dgm:t>
    </dgm:pt>
    <dgm:pt modelId="{0F4F5C96-A23D-4BDB-BEBA-64DFE7749964}">
      <dgm:prSet/>
      <dgm:spPr/>
      <dgm:t>
        <a:bodyPr/>
        <a:lstStyle/>
        <a:p>
          <a:r>
            <a:rPr lang="en-US" dirty="0" smtClean="0">
              <a:latin typeface="+mn-lt"/>
            </a:rPr>
            <a:t>≈ 60 tables, 20 MB de </a:t>
          </a:r>
          <a:r>
            <a:rPr lang="en-US" dirty="0" err="1" smtClean="0">
              <a:latin typeface="+mn-lt"/>
            </a:rPr>
            <a:t>données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initiales</a:t>
          </a:r>
          <a:r>
            <a:rPr lang="en-US" dirty="0" smtClean="0">
              <a:latin typeface="+mn-lt"/>
            </a:rPr>
            <a:t> (</a:t>
          </a:r>
          <a:r>
            <a:rPr lang="en-US" dirty="0" err="1" smtClean="0">
              <a:latin typeface="+mn-lt"/>
            </a:rPr>
            <a:t>mais</a:t>
          </a:r>
          <a:r>
            <a:rPr lang="en-US" dirty="0" smtClean="0">
              <a:latin typeface="+mn-lt"/>
            </a:rPr>
            <a:t> qui </a:t>
          </a:r>
          <a:r>
            <a:rPr lang="en-US" dirty="0" err="1" smtClean="0">
              <a:latin typeface="+mn-lt"/>
            </a:rPr>
            <a:t>va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vite</a:t>
          </a:r>
          <a:r>
            <a:rPr lang="en-US" dirty="0" smtClean="0">
              <a:latin typeface="+mn-lt"/>
            </a:rPr>
            <a:t> augmenter)</a:t>
          </a:r>
          <a:endParaRPr lang="en-US" dirty="0">
            <a:latin typeface="+mn-lt"/>
          </a:endParaRPr>
        </a:p>
      </dgm:t>
    </dgm:pt>
    <dgm:pt modelId="{E3DD5440-4A4B-4157-8609-566471BC3778}" type="parTrans" cxnId="{866496D6-E4D8-42B1-BB6B-1B5EFD15A09B}">
      <dgm:prSet/>
      <dgm:spPr/>
      <dgm:t>
        <a:bodyPr/>
        <a:lstStyle/>
        <a:p>
          <a:endParaRPr lang="fr-FR"/>
        </a:p>
      </dgm:t>
    </dgm:pt>
    <dgm:pt modelId="{EACF6D5B-3DAC-416C-AFDF-ADAAB2A50FBC}" type="sibTrans" cxnId="{866496D6-E4D8-42B1-BB6B-1B5EFD15A09B}">
      <dgm:prSet/>
      <dgm:spPr/>
      <dgm:t>
        <a:bodyPr/>
        <a:lstStyle/>
        <a:p>
          <a:endParaRPr lang="fr-FR"/>
        </a:p>
      </dgm:t>
    </dgm:pt>
    <dgm:pt modelId="{E3F2812E-7872-4026-9459-DFB94E875FB7}">
      <dgm:prSet/>
      <dgm:spPr/>
      <dgm:t>
        <a:bodyPr/>
        <a:lstStyle/>
        <a:p>
          <a:r>
            <a:rPr lang="en-US" dirty="0" err="1" smtClean="0">
              <a:latin typeface="+mn-lt"/>
            </a:rPr>
            <a:t>Accès</a:t>
          </a:r>
          <a:r>
            <a:rPr lang="en-US" dirty="0" smtClean="0">
              <a:latin typeface="+mn-lt"/>
            </a:rPr>
            <a:t> via Hibernate ORM (abstraction de base de </a:t>
          </a:r>
          <a:r>
            <a:rPr lang="en-US" dirty="0" err="1" smtClean="0">
              <a:latin typeface="+mn-lt"/>
            </a:rPr>
            <a:t>données</a:t>
          </a:r>
          <a:r>
            <a:rPr lang="en-US" dirty="0" smtClean="0">
              <a:latin typeface="+mn-lt"/>
            </a:rPr>
            <a:t>)</a:t>
          </a:r>
          <a:endParaRPr lang="en-US" dirty="0">
            <a:latin typeface="+mn-lt"/>
          </a:endParaRPr>
        </a:p>
      </dgm:t>
    </dgm:pt>
    <dgm:pt modelId="{5D27B89C-612F-43A7-B422-0EDDA691CC6A}" type="parTrans" cxnId="{3C29935A-0667-4791-9D84-243D5C995F24}">
      <dgm:prSet/>
      <dgm:spPr/>
      <dgm:t>
        <a:bodyPr/>
        <a:lstStyle/>
        <a:p>
          <a:endParaRPr lang="fr-FR"/>
        </a:p>
      </dgm:t>
    </dgm:pt>
    <dgm:pt modelId="{B59D3CCB-6C7B-481A-A8EE-C421CEE64F92}" type="sibTrans" cxnId="{3C29935A-0667-4791-9D84-243D5C995F24}">
      <dgm:prSet/>
      <dgm:spPr/>
      <dgm:t>
        <a:bodyPr/>
        <a:lstStyle/>
        <a:p>
          <a:endParaRPr lang="fr-FR"/>
        </a:p>
      </dgm:t>
    </dgm:pt>
    <dgm:pt modelId="{58043DFF-D4AB-4BCA-9399-B220C17A82FD}">
      <dgm:prSet/>
      <dgm:spPr/>
      <dgm:t>
        <a:bodyPr/>
        <a:lstStyle/>
        <a:p>
          <a:r>
            <a:rPr lang="en-US" dirty="0" err="1" smtClean="0">
              <a:latin typeface="+mn-lt"/>
            </a:rPr>
            <a:t>Supporte</a:t>
          </a:r>
          <a:r>
            <a:rPr lang="en-US" dirty="0" smtClean="0">
              <a:latin typeface="+mn-lt"/>
            </a:rPr>
            <a:t> des types de </a:t>
          </a:r>
          <a:r>
            <a:rPr lang="en-US" dirty="0" err="1" smtClean="0">
              <a:latin typeface="+mn-lt"/>
            </a:rPr>
            <a:t>données</a:t>
          </a:r>
          <a:r>
            <a:rPr lang="en-US" dirty="0" smtClean="0">
              <a:latin typeface="+mn-lt"/>
            </a:rPr>
            <a:t> complexes</a:t>
          </a:r>
          <a:endParaRPr lang="en-US" dirty="0">
            <a:latin typeface="+mn-lt"/>
          </a:endParaRPr>
        </a:p>
      </dgm:t>
    </dgm:pt>
    <dgm:pt modelId="{56B2DE62-6D36-4C38-8BAC-33A5F84634F1}" type="parTrans" cxnId="{03B6E636-441A-4387-98EA-F0F4334D6ABF}">
      <dgm:prSet/>
      <dgm:spPr/>
      <dgm:t>
        <a:bodyPr/>
        <a:lstStyle/>
        <a:p>
          <a:endParaRPr lang="fr-FR"/>
        </a:p>
      </dgm:t>
    </dgm:pt>
    <dgm:pt modelId="{47030589-395B-440E-BC24-C14E06C53DD8}" type="sibTrans" cxnId="{03B6E636-441A-4387-98EA-F0F4334D6ABF}">
      <dgm:prSet/>
      <dgm:spPr/>
      <dgm:t>
        <a:bodyPr/>
        <a:lstStyle/>
        <a:p>
          <a:endParaRPr lang="fr-FR"/>
        </a:p>
      </dgm:t>
    </dgm:pt>
    <dgm:pt modelId="{FCFA604F-DFF9-401C-8E61-6EA194B614C2}">
      <dgm:prSet/>
      <dgm:spPr/>
      <dgm:t>
        <a:bodyPr/>
        <a:lstStyle/>
        <a:p>
          <a:r>
            <a:rPr lang="fr-FR" dirty="0" smtClean="0">
              <a:latin typeface="+mn-lt"/>
            </a:rPr>
            <a:t>ORM pour accès BD</a:t>
          </a:r>
          <a:endParaRPr lang="fr-FR" dirty="0">
            <a:latin typeface="+mn-lt"/>
          </a:endParaRPr>
        </a:p>
      </dgm:t>
    </dgm:pt>
    <dgm:pt modelId="{48CB8E86-C1EE-4437-A15C-1CD9F9755CA9}" type="parTrans" cxnId="{B868D6CD-734E-4B4C-82CC-F5B90625EBF9}">
      <dgm:prSet/>
      <dgm:spPr/>
      <dgm:t>
        <a:bodyPr/>
        <a:lstStyle/>
        <a:p>
          <a:endParaRPr lang="fr-FR"/>
        </a:p>
      </dgm:t>
    </dgm:pt>
    <dgm:pt modelId="{8808EE74-5DF9-4548-90BF-7697BD26EBA8}" type="sibTrans" cxnId="{B868D6CD-734E-4B4C-82CC-F5B90625EBF9}">
      <dgm:prSet/>
      <dgm:spPr/>
      <dgm:t>
        <a:bodyPr/>
        <a:lstStyle/>
        <a:p>
          <a:endParaRPr lang="fr-FR"/>
        </a:p>
      </dgm:t>
    </dgm:pt>
    <dgm:pt modelId="{6B908A9B-7399-421F-91FD-9FD8676FC6BA}">
      <dgm:prSet/>
      <dgm:spPr/>
      <dgm:t>
        <a:bodyPr/>
        <a:lstStyle/>
        <a:p>
          <a:r>
            <a:rPr lang="fr-FR" dirty="0" smtClean="0">
              <a:latin typeface="+mn-lt"/>
            </a:rPr>
            <a:t>Gère les relations entre les tables</a:t>
          </a:r>
          <a:endParaRPr lang="fr-FR" dirty="0">
            <a:latin typeface="+mn-lt"/>
          </a:endParaRPr>
        </a:p>
      </dgm:t>
    </dgm:pt>
    <dgm:pt modelId="{21565CBF-5F88-42A8-A51B-82947EBFAA93}" type="parTrans" cxnId="{6671BF07-63CB-4552-AAEF-A6D1450708AA}">
      <dgm:prSet/>
      <dgm:spPr/>
      <dgm:t>
        <a:bodyPr/>
        <a:lstStyle/>
        <a:p>
          <a:endParaRPr lang="fr-FR"/>
        </a:p>
      </dgm:t>
    </dgm:pt>
    <dgm:pt modelId="{0FF53C9F-000B-4F2C-B7B9-F6CD6DFC28EF}" type="sibTrans" cxnId="{6671BF07-63CB-4552-AAEF-A6D1450708AA}">
      <dgm:prSet/>
      <dgm:spPr/>
      <dgm:t>
        <a:bodyPr/>
        <a:lstStyle/>
        <a:p>
          <a:endParaRPr lang="fr-FR"/>
        </a:p>
      </dgm:t>
    </dgm:pt>
    <dgm:pt modelId="{B8378FA1-7BFA-468F-8DA4-376C9F96048E}">
      <dgm:prSet/>
      <dgm:spPr/>
      <dgm:t>
        <a:bodyPr/>
        <a:lstStyle/>
        <a:p>
          <a:r>
            <a:rPr lang="fr-FR" dirty="0" smtClean="0">
              <a:latin typeface="+mn-lt"/>
            </a:rPr>
            <a:t>Mappage automatique des tables à partir des classes Java vers les tables de base de données lorsque utilisé avec VP UML.</a:t>
          </a:r>
          <a:endParaRPr lang="fr-FR" dirty="0">
            <a:latin typeface="+mn-lt"/>
          </a:endParaRPr>
        </a:p>
      </dgm:t>
    </dgm:pt>
    <dgm:pt modelId="{E5EAB1FC-7A1F-4C6D-A961-1C3FB97BA6BF}" type="parTrans" cxnId="{A783606F-48E5-4356-8BCA-9DF1917285EA}">
      <dgm:prSet/>
      <dgm:spPr/>
      <dgm:t>
        <a:bodyPr/>
        <a:lstStyle/>
        <a:p>
          <a:endParaRPr lang="fr-FR"/>
        </a:p>
      </dgm:t>
    </dgm:pt>
    <dgm:pt modelId="{CABBC918-25DF-4B51-A507-FD0C7FE1EE19}" type="sibTrans" cxnId="{A783606F-48E5-4356-8BCA-9DF1917285EA}">
      <dgm:prSet/>
      <dgm:spPr/>
      <dgm:t>
        <a:bodyPr/>
        <a:lstStyle/>
        <a:p>
          <a:endParaRPr lang="fr-FR"/>
        </a:p>
      </dgm:t>
    </dgm:pt>
    <dgm:pt modelId="{DD8B1E20-1345-4CE2-947F-80F0C5CA9D91}">
      <dgm:prSet/>
      <dgm:spPr/>
      <dgm:t>
        <a:bodyPr/>
        <a:lstStyle/>
        <a:p>
          <a:r>
            <a:rPr lang="fr-FR" dirty="0" err="1" smtClean="0">
              <a:latin typeface="+mn-lt"/>
            </a:rPr>
            <a:t>Endpoints</a:t>
          </a:r>
          <a:r>
            <a:rPr lang="fr-FR" dirty="0" smtClean="0">
              <a:latin typeface="+mn-lt"/>
            </a:rPr>
            <a:t> (~25 POST + 8 GET)</a:t>
          </a:r>
          <a:endParaRPr lang="fr-FR" dirty="0"/>
        </a:p>
      </dgm:t>
    </dgm:pt>
    <dgm:pt modelId="{3C16AE12-351B-451C-B2EB-B649408F4E25}" type="parTrans" cxnId="{F0038E7C-6AD4-4A0D-9614-61365760AD86}">
      <dgm:prSet/>
      <dgm:spPr/>
      <dgm:t>
        <a:bodyPr/>
        <a:lstStyle/>
        <a:p>
          <a:endParaRPr lang="fr-FR"/>
        </a:p>
      </dgm:t>
    </dgm:pt>
    <dgm:pt modelId="{235DCCC7-D2B2-43A7-823D-5CA783E0D982}" type="sibTrans" cxnId="{F0038E7C-6AD4-4A0D-9614-61365760AD86}">
      <dgm:prSet/>
      <dgm:spPr/>
      <dgm:t>
        <a:bodyPr/>
        <a:lstStyle/>
        <a:p>
          <a:endParaRPr lang="fr-FR"/>
        </a:p>
      </dgm:t>
    </dgm:pt>
    <dgm:pt modelId="{EB76F60C-22A9-4B42-8BBF-B84558C87BF9}">
      <dgm:prSet/>
      <dgm:spPr/>
      <dgm:t>
        <a:bodyPr/>
        <a:lstStyle/>
        <a:p>
          <a:r>
            <a:rPr lang="fr-FR" dirty="0" smtClean="0">
              <a:latin typeface="+mn-lt"/>
            </a:rPr>
            <a:t>Comparer les paramètres d’équipements</a:t>
          </a:r>
          <a:endParaRPr lang="fr-FR" dirty="0">
            <a:latin typeface="+mn-lt"/>
          </a:endParaRPr>
        </a:p>
      </dgm:t>
    </dgm:pt>
    <dgm:pt modelId="{8A1A9545-D1CE-40B8-A964-97EA967B1AF6}" type="parTrans" cxnId="{A159680F-8603-4FDA-8C68-5EB1AE636FA6}">
      <dgm:prSet/>
      <dgm:spPr/>
      <dgm:t>
        <a:bodyPr/>
        <a:lstStyle/>
        <a:p>
          <a:endParaRPr lang="fr-FR"/>
        </a:p>
      </dgm:t>
    </dgm:pt>
    <dgm:pt modelId="{03AE501C-29BC-4CC3-BFD8-89C333782303}" type="sibTrans" cxnId="{A159680F-8603-4FDA-8C68-5EB1AE636FA6}">
      <dgm:prSet/>
      <dgm:spPr/>
      <dgm:t>
        <a:bodyPr/>
        <a:lstStyle/>
        <a:p>
          <a:endParaRPr lang="fr-FR"/>
        </a:p>
      </dgm:t>
    </dgm:pt>
    <dgm:pt modelId="{4C577F7E-3064-4068-AD61-8B015C03B776}">
      <dgm:prSet/>
      <dgm:spPr/>
      <dgm:t>
        <a:bodyPr/>
        <a:lstStyle/>
        <a:p>
          <a:r>
            <a:rPr lang="fr-FR" dirty="0" smtClean="0">
              <a:latin typeface="+mn-lt"/>
            </a:rPr>
            <a:t>Changer les paramètres d’optiques et d’énergies</a:t>
          </a:r>
          <a:endParaRPr lang="fr-FR" dirty="0">
            <a:latin typeface="+mn-lt"/>
          </a:endParaRPr>
        </a:p>
      </dgm:t>
    </dgm:pt>
    <dgm:pt modelId="{B5FFD0E0-0D11-487A-989B-4DD1C68027EE}" type="parTrans" cxnId="{E9CB2004-D968-472E-8E38-2E48DF39BAAF}">
      <dgm:prSet/>
      <dgm:spPr/>
      <dgm:t>
        <a:bodyPr/>
        <a:lstStyle/>
        <a:p>
          <a:endParaRPr lang="fr-FR"/>
        </a:p>
      </dgm:t>
    </dgm:pt>
    <dgm:pt modelId="{49FDD9C3-43D4-4A6C-BF3F-58135D980ABE}" type="sibTrans" cxnId="{E9CB2004-D968-472E-8E38-2E48DF39BAAF}">
      <dgm:prSet/>
      <dgm:spPr/>
      <dgm:t>
        <a:bodyPr/>
        <a:lstStyle/>
        <a:p>
          <a:endParaRPr lang="fr-FR"/>
        </a:p>
      </dgm:t>
    </dgm:pt>
    <dgm:pt modelId="{C93F22AF-FB11-4E15-A070-D6D6C0801367}">
      <dgm:prSet/>
      <dgm:spPr/>
      <dgm:t>
        <a:bodyPr/>
        <a:lstStyle/>
        <a:p>
          <a:r>
            <a:rPr lang="en-US" dirty="0" err="1" smtClean="0">
              <a:latin typeface="+mn-lt"/>
            </a:rPr>
            <a:t>Obtenir</a:t>
          </a:r>
          <a:r>
            <a:rPr lang="en-US" dirty="0" smtClean="0">
              <a:latin typeface="+mn-lt"/>
            </a:rPr>
            <a:t> la </a:t>
          </a:r>
          <a:r>
            <a:rPr lang="en-US" dirty="0" err="1" smtClean="0">
              <a:latin typeface="+mn-lt"/>
            </a:rPr>
            <a:t>liste</a:t>
          </a:r>
          <a:r>
            <a:rPr lang="en-US" dirty="0" smtClean="0">
              <a:latin typeface="+mn-lt"/>
            </a:rPr>
            <a:t> des </a:t>
          </a:r>
          <a:r>
            <a:rPr lang="en-US" dirty="0" err="1" smtClean="0">
              <a:latin typeface="+mn-lt"/>
            </a:rPr>
            <a:t>faisceaux</a:t>
          </a:r>
          <a:r>
            <a:rPr lang="en-US" dirty="0" smtClean="0">
              <a:latin typeface="+mn-lt"/>
            </a:rPr>
            <a:t> / Charger un </a:t>
          </a:r>
          <a:r>
            <a:rPr lang="en-US" dirty="0" err="1" smtClean="0">
              <a:latin typeface="+mn-lt"/>
            </a:rPr>
            <a:t>faisceau</a:t>
          </a:r>
          <a:endParaRPr lang="en-US" dirty="0">
            <a:latin typeface="+mn-lt"/>
          </a:endParaRPr>
        </a:p>
      </dgm:t>
    </dgm:pt>
    <dgm:pt modelId="{4B58A967-E85A-41D3-8589-F0B193D64D9B}" type="sibTrans" cxnId="{8116AB05-FAA1-4792-BEB4-AB68EDE7A143}">
      <dgm:prSet/>
      <dgm:spPr/>
      <dgm:t>
        <a:bodyPr/>
        <a:lstStyle/>
        <a:p>
          <a:endParaRPr lang="fr-FR"/>
        </a:p>
      </dgm:t>
    </dgm:pt>
    <dgm:pt modelId="{0F042C43-49D1-45BC-B821-30E44F18A917}" type="parTrans" cxnId="{8116AB05-FAA1-4792-BEB4-AB68EDE7A143}">
      <dgm:prSet/>
      <dgm:spPr/>
      <dgm:t>
        <a:bodyPr/>
        <a:lstStyle/>
        <a:p>
          <a:endParaRPr lang="fr-FR"/>
        </a:p>
      </dgm:t>
    </dgm:pt>
    <dgm:pt modelId="{6E68D848-7619-493C-8FB6-390CC2C8F1BE}">
      <dgm:prSet/>
      <dgm:spPr/>
      <dgm:t>
        <a:bodyPr/>
        <a:lstStyle/>
        <a:p>
          <a:r>
            <a:rPr lang="en-US" dirty="0" smtClean="0">
              <a:latin typeface="+mn-lt"/>
            </a:rPr>
            <a:t>Stocker/archiver les </a:t>
          </a:r>
          <a:r>
            <a:rPr lang="en-US" dirty="0" err="1" smtClean="0">
              <a:latin typeface="+mn-lt"/>
            </a:rPr>
            <a:t>valeurs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d’équipements</a:t>
          </a:r>
          <a:r>
            <a:rPr lang="en-US" dirty="0" smtClean="0">
              <a:latin typeface="+mn-lt"/>
            </a:rPr>
            <a:t> pour </a:t>
          </a:r>
          <a:r>
            <a:rPr lang="en-US" dirty="0" err="1" smtClean="0">
              <a:latin typeface="+mn-lt"/>
            </a:rPr>
            <a:t>une</a:t>
          </a:r>
          <a:r>
            <a:rPr lang="en-US" dirty="0" smtClean="0">
              <a:latin typeface="+mn-lt"/>
            </a:rPr>
            <a:t> configuration </a:t>
          </a:r>
          <a:r>
            <a:rPr lang="en-US" dirty="0" err="1" smtClean="0">
              <a:latin typeface="+mn-lt"/>
            </a:rPr>
            <a:t>faisceau</a:t>
          </a:r>
          <a:r>
            <a:rPr lang="en-US" dirty="0" smtClean="0">
              <a:latin typeface="+mn-lt"/>
            </a:rPr>
            <a:t> </a:t>
          </a:r>
          <a:r>
            <a:rPr lang="en-US" dirty="0" err="1" smtClean="0">
              <a:latin typeface="+mn-lt"/>
            </a:rPr>
            <a:t>donnée</a:t>
          </a:r>
          <a:endParaRPr lang="en-US" dirty="0">
            <a:latin typeface="+mn-lt"/>
          </a:endParaRPr>
        </a:p>
      </dgm:t>
    </dgm:pt>
    <dgm:pt modelId="{A47C4F85-197A-4660-9BD0-B0EE02AD0A16}" type="parTrans" cxnId="{6DA6E641-9896-4036-AD79-CB84DDE72D8C}">
      <dgm:prSet/>
      <dgm:spPr/>
      <dgm:t>
        <a:bodyPr/>
        <a:lstStyle/>
        <a:p>
          <a:endParaRPr lang="fr-FR"/>
        </a:p>
      </dgm:t>
    </dgm:pt>
    <dgm:pt modelId="{730AD91C-05E1-413A-B215-D0956FE5A054}" type="sibTrans" cxnId="{6DA6E641-9896-4036-AD79-CB84DDE72D8C}">
      <dgm:prSet/>
      <dgm:spPr/>
      <dgm:t>
        <a:bodyPr/>
        <a:lstStyle/>
        <a:p>
          <a:endParaRPr lang="fr-FR"/>
        </a:p>
      </dgm:t>
    </dgm:pt>
    <dgm:pt modelId="{EA0380D1-B320-40AF-83F3-BC3DFFAD1A47}">
      <dgm:prSet/>
      <dgm:spPr/>
      <dgm:t>
        <a:bodyPr/>
        <a:lstStyle/>
        <a:p>
          <a:r>
            <a:rPr lang="fr-FR" dirty="0" smtClean="0">
              <a:latin typeface="+mn-lt"/>
            </a:rPr>
            <a:t>Indépendance dans le choix de la base de données (utilisation de HQL au lieu de SQL)</a:t>
          </a:r>
          <a:endParaRPr lang="fr-FR" dirty="0">
            <a:latin typeface="+mn-lt"/>
          </a:endParaRPr>
        </a:p>
      </dgm:t>
    </dgm:pt>
    <dgm:pt modelId="{B46275E0-6875-458E-82A2-59F16513FA69}" type="sibTrans" cxnId="{4152FD68-7727-4A98-B452-16371F2F8EAE}">
      <dgm:prSet/>
      <dgm:spPr/>
      <dgm:t>
        <a:bodyPr/>
        <a:lstStyle/>
        <a:p>
          <a:endParaRPr lang="fr-FR"/>
        </a:p>
      </dgm:t>
    </dgm:pt>
    <dgm:pt modelId="{4BB7E324-67C3-46CB-8C69-05F39B60CA30}" type="parTrans" cxnId="{4152FD68-7727-4A98-B452-16371F2F8EAE}">
      <dgm:prSet/>
      <dgm:spPr/>
      <dgm:t>
        <a:bodyPr/>
        <a:lstStyle/>
        <a:p>
          <a:endParaRPr lang="fr-FR"/>
        </a:p>
      </dgm:t>
    </dgm:pt>
    <dgm:pt modelId="{35845CAE-15B2-40AB-9E74-125316DF34A5}" type="pres">
      <dgm:prSet presAssocID="{A08AFBF1-8C58-4E43-95C3-83B4A21D16B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69A3AFE-4967-42C3-A190-3628259F8A61}" type="pres">
      <dgm:prSet presAssocID="{DD8B1E20-1345-4CE2-947F-80F0C5CA9D91}" presName="comp" presStyleCnt="0"/>
      <dgm:spPr/>
    </dgm:pt>
    <dgm:pt modelId="{52FBACB2-9019-47FC-BA69-C04649633B52}" type="pres">
      <dgm:prSet presAssocID="{DD8B1E20-1345-4CE2-947F-80F0C5CA9D91}" presName="box" presStyleLbl="node1" presStyleIdx="0" presStyleCnt="3"/>
      <dgm:spPr/>
      <dgm:t>
        <a:bodyPr/>
        <a:lstStyle/>
        <a:p>
          <a:endParaRPr lang="fr-FR"/>
        </a:p>
      </dgm:t>
    </dgm:pt>
    <dgm:pt modelId="{8F6EB56B-5595-4C1D-B9E1-D237F2781ABA}" type="pres">
      <dgm:prSet presAssocID="{DD8B1E20-1345-4CE2-947F-80F0C5CA9D91}" presName="img" presStyleLbl="fgImgPlace1" presStyleIdx="0" presStyleCnt="3" custScaleX="848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fr-FR"/>
        </a:p>
      </dgm:t>
    </dgm:pt>
    <dgm:pt modelId="{65B5763F-44C5-4886-931D-224E81E7D4B8}" type="pres">
      <dgm:prSet presAssocID="{DD8B1E20-1345-4CE2-947F-80F0C5CA9D9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9285EE-E377-4FF1-B051-D13E9345C276}" type="pres">
      <dgm:prSet presAssocID="{235DCCC7-D2B2-43A7-823D-5CA783E0D982}" presName="spacer" presStyleCnt="0"/>
      <dgm:spPr/>
    </dgm:pt>
    <dgm:pt modelId="{47AC8D4F-7CEA-4AD4-8501-C3FD26D75554}" type="pres">
      <dgm:prSet presAssocID="{51FF8C8E-A8D0-44F2-95AF-15F3EF1DBA89}" presName="comp" presStyleCnt="0"/>
      <dgm:spPr/>
    </dgm:pt>
    <dgm:pt modelId="{A9722839-6A76-418C-8A01-B9D6F743FB29}" type="pres">
      <dgm:prSet presAssocID="{51FF8C8E-A8D0-44F2-95AF-15F3EF1DBA89}" presName="box" presStyleLbl="node1" presStyleIdx="1" presStyleCnt="3" custLinFactNeighborY="2440"/>
      <dgm:spPr/>
      <dgm:t>
        <a:bodyPr/>
        <a:lstStyle/>
        <a:p>
          <a:endParaRPr lang="fr-FR"/>
        </a:p>
      </dgm:t>
    </dgm:pt>
    <dgm:pt modelId="{CA541513-450C-4E85-90BC-230AED14C38A}" type="pres">
      <dgm:prSet presAssocID="{51FF8C8E-A8D0-44F2-95AF-15F3EF1DBA89}" presName="img" presStyleLbl="fgImgPlace1" presStyleIdx="1" presStyleCnt="3" custScaleX="831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fr-FR"/>
        </a:p>
      </dgm:t>
    </dgm:pt>
    <dgm:pt modelId="{9A7203B3-A6AB-41DA-B4AD-6519BD905C45}" type="pres">
      <dgm:prSet presAssocID="{51FF8C8E-A8D0-44F2-95AF-15F3EF1DBA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BBDBCC-64BE-4E9B-A69C-A6E7117CB972}" type="pres">
      <dgm:prSet presAssocID="{5B419261-663E-464E-9D66-55FBAFBA1BB1}" presName="spacer" presStyleCnt="0"/>
      <dgm:spPr/>
    </dgm:pt>
    <dgm:pt modelId="{A3BCF7B3-B2D9-4750-8C7E-12B868FE7023}" type="pres">
      <dgm:prSet presAssocID="{FCFA604F-DFF9-401C-8E61-6EA194B614C2}" presName="comp" presStyleCnt="0"/>
      <dgm:spPr/>
    </dgm:pt>
    <dgm:pt modelId="{615E81F7-5ED6-47CF-A4FB-526593EBBE71}" type="pres">
      <dgm:prSet presAssocID="{FCFA604F-DFF9-401C-8E61-6EA194B614C2}" presName="box" presStyleLbl="node1" presStyleIdx="2" presStyleCnt="3"/>
      <dgm:spPr/>
      <dgm:t>
        <a:bodyPr/>
        <a:lstStyle/>
        <a:p>
          <a:endParaRPr lang="fr-FR"/>
        </a:p>
      </dgm:t>
    </dgm:pt>
    <dgm:pt modelId="{4A42C615-9912-40A8-B05D-501AC4877513}" type="pres">
      <dgm:prSet presAssocID="{FCFA604F-DFF9-401C-8E61-6EA194B614C2}" presName="img" presStyleLbl="fgImgPlace1" presStyleIdx="2" presStyleCnt="3" custScaleX="831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fr-FR"/>
        </a:p>
      </dgm:t>
    </dgm:pt>
    <dgm:pt modelId="{212CDBF7-4D90-43C0-9F97-4E08887783EF}" type="pres">
      <dgm:prSet presAssocID="{FCFA604F-DFF9-401C-8E61-6EA194B614C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C29935A-0667-4791-9D84-243D5C995F24}" srcId="{51FF8C8E-A8D0-44F2-95AF-15F3EF1DBA89}" destId="{E3F2812E-7872-4026-9459-DFB94E875FB7}" srcOrd="1" destOrd="0" parTransId="{5D27B89C-612F-43A7-B422-0EDDA691CC6A}" sibTransId="{B59D3CCB-6C7B-481A-A8EE-C421CEE64F92}"/>
    <dgm:cxn modelId="{CE1B158E-DA24-44B3-83F6-7E8CEE646AA1}" type="presOf" srcId="{E3F2812E-7872-4026-9459-DFB94E875FB7}" destId="{A9722839-6A76-418C-8A01-B9D6F743FB29}" srcOrd="0" destOrd="2" presId="urn:microsoft.com/office/officeart/2005/8/layout/vList4"/>
    <dgm:cxn modelId="{03B6E636-441A-4387-98EA-F0F4334D6ABF}" srcId="{51FF8C8E-A8D0-44F2-95AF-15F3EF1DBA89}" destId="{58043DFF-D4AB-4BCA-9399-B220C17A82FD}" srcOrd="2" destOrd="0" parTransId="{56B2DE62-6D36-4C38-8BAC-33A5F84634F1}" sibTransId="{47030589-395B-440E-BC24-C14E06C53DD8}"/>
    <dgm:cxn modelId="{B868D6CD-734E-4B4C-82CC-F5B90625EBF9}" srcId="{A08AFBF1-8C58-4E43-95C3-83B4A21D16BF}" destId="{FCFA604F-DFF9-401C-8E61-6EA194B614C2}" srcOrd="2" destOrd="0" parTransId="{48CB8E86-C1EE-4437-A15C-1CD9F9755CA9}" sibTransId="{8808EE74-5DF9-4548-90BF-7697BD26EBA8}"/>
    <dgm:cxn modelId="{F104B4E0-DDC1-4278-BA06-73C661199698}" type="presOf" srcId="{6B908A9B-7399-421F-91FD-9FD8676FC6BA}" destId="{615E81F7-5ED6-47CF-A4FB-526593EBBE71}" srcOrd="0" destOrd="3" presId="urn:microsoft.com/office/officeart/2005/8/layout/vList4"/>
    <dgm:cxn modelId="{4152FD68-7727-4A98-B452-16371F2F8EAE}" srcId="{FCFA604F-DFF9-401C-8E61-6EA194B614C2}" destId="{EA0380D1-B320-40AF-83F3-BC3DFFAD1A47}" srcOrd="0" destOrd="0" parTransId="{4BB7E324-67C3-46CB-8C69-05F39B60CA30}" sibTransId="{B46275E0-6875-458E-82A2-59F16513FA69}"/>
    <dgm:cxn modelId="{6DA6E641-9896-4036-AD79-CB84DDE72D8C}" srcId="{DD8B1E20-1345-4CE2-947F-80F0C5CA9D91}" destId="{6E68D848-7619-493C-8FB6-390CC2C8F1BE}" srcOrd="1" destOrd="0" parTransId="{A47C4F85-197A-4660-9BD0-B0EE02AD0A16}" sibTransId="{730AD91C-05E1-413A-B215-D0956FE5A054}"/>
    <dgm:cxn modelId="{D757603D-DD70-462D-88F1-C471400DC5CE}" type="presOf" srcId="{EA0380D1-B320-40AF-83F3-BC3DFFAD1A47}" destId="{212CDBF7-4D90-43C0-9F97-4E08887783EF}" srcOrd="1" destOrd="1" presId="urn:microsoft.com/office/officeart/2005/8/layout/vList4"/>
    <dgm:cxn modelId="{E9CB2004-D968-472E-8E38-2E48DF39BAAF}" srcId="{DD8B1E20-1345-4CE2-947F-80F0C5CA9D91}" destId="{4C577F7E-3064-4068-AD61-8B015C03B776}" srcOrd="3" destOrd="0" parTransId="{B5FFD0E0-0D11-487A-989B-4DD1C68027EE}" sibTransId="{49FDD9C3-43D4-4A6C-BF3F-58135D980ABE}"/>
    <dgm:cxn modelId="{E517C240-201C-4761-AFDE-CDEA948176CB}" type="presOf" srcId="{6E68D848-7619-493C-8FB6-390CC2C8F1BE}" destId="{52FBACB2-9019-47FC-BA69-C04649633B52}" srcOrd="0" destOrd="2" presId="urn:microsoft.com/office/officeart/2005/8/layout/vList4"/>
    <dgm:cxn modelId="{3C31A51F-24FE-45FE-8F96-4F616886C41E}" type="presOf" srcId="{C93F22AF-FB11-4E15-A070-D6D6C0801367}" destId="{65B5763F-44C5-4886-931D-224E81E7D4B8}" srcOrd="1" destOrd="1" presId="urn:microsoft.com/office/officeart/2005/8/layout/vList4"/>
    <dgm:cxn modelId="{80FF61EF-045D-438E-A668-A032ED41890A}" type="presOf" srcId="{EB76F60C-22A9-4B42-8BBF-B84558C87BF9}" destId="{52FBACB2-9019-47FC-BA69-C04649633B52}" srcOrd="0" destOrd="3" presId="urn:microsoft.com/office/officeart/2005/8/layout/vList4"/>
    <dgm:cxn modelId="{5788A7F9-9851-41B8-9401-2ACA370B4932}" type="presOf" srcId="{DD8B1E20-1345-4CE2-947F-80F0C5CA9D91}" destId="{52FBACB2-9019-47FC-BA69-C04649633B52}" srcOrd="0" destOrd="0" presId="urn:microsoft.com/office/officeart/2005/8/layout/vList4"/>
    <dgm:cxn modelId="{969895A2-0744-4302-86A6-48C2D6E87BEE}" type="presOf" srcId="{4C577F7E-3064-4068-AD61-8B015C03B776}" destId="{65B5763F-44C5-4886-931D-224E81E7D4B8}" srcOrd="1" destOrd="4" presId="urn:microsoft.com/office/officeart/2005/8/layout/vList4"/>
    <dgm:cxn modelId="{A159680F-8603-4FDA-8C68-5EB1AE636FA6}" srcId="{DD8B1E20-1345-4CE2-947F-80F0C5CA9D91}" destId="{EB76F60C-22A9-4B42-8BBF-B84558C87BF9}" srcOrd="2" destOrd="0" parTransId="{8A1A9545-D1CE-40B8-A964-97EA967B1AF6}" sibTransId="{03AE501C-29BC-4CC3-BFD8-89C333782303}"/>
    <dgm:cxn modelId="{1B15DA24-8B8A-49CB-A593-8DF93C320F3A}" type="presOf" srcId="{FCFA604F-DFF9-401C-8E61-6EA194B614C2}" destId="{615E81F7-5ED6-47CF-A4FB-526593EBBE71}" srcOrd="0" destOrd="0" presId="urn:microsoft.com/office/officeart/2005/8/layout/vList4"/>
    <dgm:cxn modelId="{E2F478CD-C67B-418C-866D-EAE3B2536630}" type="presOf" srcId="{C93F22AF-FB11-4E15-A070-D6D6C0801367}" destId="{52FBACB2-9019-47FC-BA69-C04649633B52}" srcOrd="0" destOrd="1" presId="urn:microsoft.com/office/officeart/2005/8/layout/vList4"/>
    <dgm:cxn modelId="{FC7B39D0-F859-4E3E-831E-8C1B116C7361}" type="presOf" srcId="{DD8B1E20-1345-4CE2-947F-80F0C5CA9D91}" destId="{65B5763F-44C5-4886-931D-224E81E7D4B8}" srcOrd="1" destOrd="0" presId="urn:microsoft.com/office/officeart/2005/8/layout/vList4"/>
    <dgm:cxn modelId="{35AA186B-ABA5-4831-A280-AB5720E52814}" type="presOf" srcId="{E3F2812E-7872-4026-9459-DFB94E875FB7}" destId="{9A7203B3-A6AB-41DA-B4AD-6519BD905C45}" srcOrd="1" destOrd="2" presId="urn:microsoft.com/office/officeart/2005/8/layout/vList4"/>
    <dgm:cxn modelId="{866496D6-E4D8-42B1-BB6B-1B5EFD15A09B}" srcId="{51FF8C8E-A8D0-44F2-95AF-15F3EF1DBA89}" destId="{0F4F5C96-A23D-4BDB-BEBA-64DFE7749964}" srcOrd="0" destOrd="0" parTransId="{E3DD5440-4A4B-4157-8609-566471BC3778}" sibTransId="{EACF6D5B-3DAC-416C-AFDF-ADAAB2A50FBC}"/>
    <dgm:cxn modelId="{B3BC8C2C-5890-4F48-AD41-120225D1F032}" type="presOf" srcId="{EA0380D1-B320-40AF-83F3-BC3DFFAD1A47}" destId="{615E81F7-5ED6-47CF-A4FB-526593EBBE71}" srcOrd="0" destOrd="1" presId="urn:microsoft.com/office/officeart/2005/8/layout/vList4"/>
    <dgm:cxn modelId="{72E24245-FFF9-4085-AF1C-0B81135AEA45}" type="presOf" srcId="{0F4F5C96-A23D-4BDB-BEBA-64DFE7749964}" destId="{A9722839-6A76-418C-8A01-B9D6F743FB29}" srcOrd="0" destOrd="1" presId="urn:microsoft.com/office/officeart/2005/8/layout/vList4"/>
    <dgm:cxn modelId="{4EBD1366-A8CE-4EEF-8C47-FF7CB45B7D70}" type="presOf" srcId="{6B908A9B-7399-421F-91FD-9FD8676FC6BA}" destId="{212CDBF7-4D90-43C0-9F97-4E08887783EF}" srcOrd="1" destOrd="3" presId="urn:microsoft.com/office/officeart/2005/8/layout/vList4"/>
    <dgm:cxn modelId="{A783606F-48E5-4356-8BCA-9DF1917285EA}" srcId="{FCFA604F-DFF9-401C-8E61-6EA194B614C2}" destId="{B8378FA1-7BFA-468F-8DA4-376C9F96048E}" srcOrd="1" destOrd="0" parTransId="{E5EAB1FC-7A1F-4C6D-A961-1C3FB97BA6BF}" sibTransId="{CABBC918-25DF-4B51-A507-FD0C7FE1EE19}"/>
    <dgm:cxn modelId="{E9CB64A2-571B-45BB-8F1A-419538CDB667}" type="presOf" srcId="{58043DFF-D4AB-4BCA-9399-B220C17A82FD}" destId="{9A7203B3-A6AB-41DA-B4AD-6519BD905C45}" srcOrd="1" destOrd="3" presId="urn:microsoft.com/office/officeart/2005/8/layout/vList4"/>
    <dgm:cxn modelId="{681DB11B-A3C8-4FCF-9915-FE1E25DDA821}" type="presOf" srcId="{B8378FA1-7BFA-468F-8DA4-376C9F96048E}" destId="{212CDBF7-4D90-43C0-9F97-4E08887783EF}" srcOrd="1" destOrd="2" presId="urn:microsoft.com/office/officeart/2005/8/layout/vList4"/>
    <dgm:cxn modelId="{C216D82A-0B00-419A-B4FA-5F1B54F88E3B}" type="presOf" srcId="{EB76F60C-22A9-4B42-8BBF-B84558C87BF9}" destId="{65B5763F-44C5-4886-931D-224E81E7D4B8}" srcOrd="1" destOrd="3" presId="urn:microsoft.com/office/officeart/2005/8/layout/vList4"/>
    <dgm:cxn modelId="{BCC8699D-047B-4AEE-951D-12F17BB13406}" srcId="{A08AFBF1-8C58-4E43-95C3-83B4A21D16BF}" destId="{51FF8C8E-A8D0-44F2-95AF-15F3EF1DBA89}" srcOrd="1" destOrd="0" parTransId="{D0B5DFD9-B7C9-4A9C-BFE4-7B20D720EBB4}" sibTransId="{5B419261-663E-464E-9D66-55FBAFBA1BB1}"/>
    <dgm:cxn modelId="{6671BF07-63CB-4552-AAEF-A6D1450708AA}" srcId="{FCFA604F-DFF9-401C-8E61-6EA194B614C2}" destId="{6B908A9B-7399-421F-91FD-9FD8676FC6BA}" srcOrd="2" destOrd="0" parTransId="{21565CBF-5F88-42A8-A51B-82947EBFAA93}" sibTransId="{0FF53C9F-000B-4F2C-B7B9-F6CD6DFC28EF}"/>
    <dgm:cxn modelId="{1819980C-555B-4DC6-A500-B5E2DFEACE97}" type="presOf" srcId="{51FF8C8E-A8D0-44F2-95AF-15F3EF1DBA89}" destId="{A9722839-6A76-418C-8A01-B9D6F743FB29}" srcOrd="0" destOrd="0" presId="urn:microsoft.com/office/officeart/2005/8/layout/vList4"/>
    <dgm:cxn modelId="{51E1C308-CFF9-4D9A-93B8-76F6ACBC7E0F}" type="presOf" srcId="{0F4F5C96-A23D-4BDB-BEBA-64DFE7749964}" destId="{9A7203B3-A6AB-41DA-B4AD-6519BD905C45}" srcOrd="1" destOrd="1" presId="urn:microsoft.com/office/officeart/2005/8/layout/vList4"/>
    <dgm:cxn modelId="{EBE0F3EA-6EEC-47B0-AF01-3A7D07D8C751}" type="presOf" srcId="{A08AFBF1-8C58-4E43-95C3-83B4A21D16BF}" destId="{35845CAE-15B2-40AB-9E74-125316DF34A5}" srcOrd="0" destOrd="0" presId="urn:microsoft.com/office/officeart/2005/8/layout/vList4"/>
    <dgm:cxn modelId="{F3FFC6C0-0EFF-48B5-85EB-34817B667518}" type="presOf" srcId="{51FF8C8E-A8D0-44F2-95AF-15F3EF1DBA89}" destId="{9A7203B3-A6AB-41DA-B4AD-6519BD905C45}" srcOrd="1" destOrd="0" presId="urn:microsoft.com/office/officeart/2005/8/layout/vList4"/>
    <dgm:cxn modelId="{A7A9E14E-2AF3-481B-A20A-6694C16939EF}" type="presOf" srcId="{4C577F7E-3064-4068-AD61-8B015C03B776}" destId="{52FBACB2-9019-47FC-BA69-C04649633B52}" srcOrd="0" destOrd="4" presId="urn:microsoft.com/office/officeart/2005/8/layout/vList4"/>
    <dgm:cxn modelId="{F0038E7C-6AD4-4A0D-9614-61365760AD86}" srcId="{A08AFBF1-8C58-4E43-95C3-83B4A21D16BF}" destId="{DD8B1E20-1345-4CE2-947F-80F0C5CA9D91}" srcOrd="0" destOrd="0" parTransId="{3C16AE12-351B-451C-B2EB-B649408F4E25}" sibTransId="{235DCCC7-D2B2-43A7-823D-5CA783E0D982}"/>
    <dgm:cxn modelId="{8116AB05-FAA1-4792-BEB4-AB68EDE7A143}" srcId="{DD8B1E20-1345-4CE2-947F-80F0C5CA9D91}" destId="{C93F22AF-FB11-4E15-A070-D6D6C0801367}" srcOrd="0" destOrd="0" parTransId="{0F042C43-49D1-45BC-B821-30E44F18A917}" sibTransId="{4B58A967-E85A-41D3-8589-F0B193D64D9B}"/>
    <dgm:cxn modelId="{666EDFD1-E2D4-447F-B94D-2697A09D804C}" type="presOf" srcId="{FCFA604F-DFF9-401C-8E61-6EA194B614C2}" destId="{212CDBF7-4D90-43C0-9F97-4E08887783EF}" srcOrd="1" destOrd="0" presId="urn:microsoft.com/office/officeart/2005/8/layout/vList4"/>
    <dgm:cxn modelId="{7E679C56-5C2D-4D5F-AA77-DEA3D884169D}" type="presOf" srcId="{B8378FA1-7BFA-468F-8DA4-376C9F96048E}" destId="{615E81F7-5ED6-47CF-A4FB-526593EBBE71}" srcOrd="0" destOrd="2" presId="urn:microsoft.com/office/officeart/2005/8/layout/vList4"/>
    <dgm:cxn modelId="{C96BFD91-B942-4E12-8E49-C22BE8FE5BE8}" type="presOf" srcId="{6E68D848-7619-493C-8FB6-390CC2C8F1BE}" destId="{65B5763F-44C5-4886-931D-224E81E7D4B8}" srcOrd="1" destOrd="2" presId="urn:microsoft.com/office/officeart/2005/8/layout/vList4"/>
    <dgm:cxn modelId="{2A386EBF-0014-4CF1-9A91-9A4B26D60901}" type="presOf" srcId="{58043DFF-D4AB-4BCA-9399-B220C17A82FD}" destId="{A9722839-6A76-418C-8A01-B9D6F743FB29}" srcOrd="0" destOrd="3" presId="urn:microsoft.com/office/officeart/2005/8/layout/vList4"/>
    <dgm:cxn modelId="{F6893CE9-6A8F-4888-97DE-15BB89453E81}" type="presParOf" srcId="{35845CAE-15B2-40AB-9E74-125316DF34A5}" destId="{C69A3AFE-4967-42C3-A190-3628259F8A61}" srcOrd="0" destOrd="0" presId="urn:microsoft.com/office/officeart/2005/8/layout/vList4"/>
    <dgm:cxn modelId="{38101F2A-1EEA-4828-8CB6-2E1B85689185}" type="presParOf" srcId="{C69A3AFE-4967-42C3-A190-3628259F8A61}" destId="{52FBACB2-9019-47FC-BA69-C04649633B52}" srcOrd="0" destOrd="0" presId="urn:microsoft.com/office/officeart/2005/8/layout/vList4"/>
    <dgm:cxn modelId="{0A5B866A-EF71-4F28-AE91-FEA7886C62DC}" type="presParOf" srcId="{C69A3AFE-4967-42C3-A190-3628259F8A61}" destId="{8F6EB56B-5595-4C1D-B9E1-D237F2781ABA}" srcOrd="1" destOrd="0" presId="urn:microsoft.com/office/officeart/2005/8/layout/vList4"/>
    <dgm:cxn modelId="{4B5EBB89-617E-4258-8408-6904E1D57B56}" type="presParOf" srcId="{C69A3AFE-4967-42C3-A190-3628259F8A61}" destId="{65B5763F-44C5-4886-931D-224E81E7D4B8}" srcOrd="2" destOrd="0" presId="urn:microsoft.com/office/officeart/2005/8/layout/vList4"/>
    <dgm:cxn modelId="{C2FFC70B-A2BC-4499-9681-F709EC0AA497}" type="presParOf" srcId="{35845CAE-15B2-40AB-9E74-125316DF34A5}" destId="{F99285EE-E377-4FF1-B051-D13E9345C276}" srcOrd="1" destOrd="0" presId="urn:microsoft.com/office/officeart/2005/8/layout/vList4"/>
    <dgm:cxn modelId="{E13C30D9-7226-4628-8258-3C514B6D9809}" type="presParOf" srcId="{35845CAE-15B2-40AB-9E74-125316DF34A5}" destId="{47AC8D4F-7CEA-4AD4-8501-C3FD26D75554}" srcOrd="2" destOrd="0" presId="urn:microsoft.com/office/officeart/2005/8/layout/vList4"/>
    <dgm:cxn modelId="{10B20B4D-EE46-4892-8D01-17E6AB5C337E}" type="presParOf" srcId="{47AC8D4F-7CEA-4AD4-8501-C3FD26D75554}" destId="{A9722839-6A76-418C-8A01-B9D6F743FB29}" srcOrd="0" destOrd="0" presId="urn:microsoft.com/office/officeart/2005/8/layout/vList4"/>
    <dgm:cxn modelId="{5C174868-5088-41AE-86DA-0452E2BFA12B}" type="presParOf" srcId="{47AC8D4F-7CEA-4AD4-8501-C3FD26D75554}" destId="{CA541513-450C-4E85-90BC-230AED14C38A}" srcOrd="1" destOrd="0" presId="urn:microsoft.com/office/officeart/2005/8/layout/vList4"/>
    <dgm:cxn modelId="{B35C5C9A-EAB7-4A1D-BB96-9D73D1220CB1}" type="presParOf" srcId="{47AC8D4F-7CEA-4AD4-8501-C3FD26D75554}" destId="{9A7203B3-A6AB-41DA-B4AD-6519BD905C45}" srcOrd="2" destOrd="0" presId="urn:microsoft.com/office/officeart/2005/8/layout/vList4"/>
    <dgm:cxn modelId="{D4E6A6BE-FF81-4ACE-9A82-BA2917FEAEA5}" type="presParOf" srcId="{35845CAE-15B2-40AB-9E74-125316DF34A5}" destId="{B5BBDBCC-64BE-4E9B-A69C-A6E7117CB972}" srcOrd="3" destOrd="0" presId="urn:microsoft.com/office/officeart/2005/8/layout/vList4"/>
    <dgm:cxn modelId="{3CB48D73-C1F3-4E20-B0D3-F4E63C937E4D}" type="presParOf" srcId="{35845CAE-15B2-40AB-9E74-125316DF34A5}" destId="{A3BCF7B3-B2D9-4750-8C7E-12B868FE7023}" srcOrd="4" destOrd="0" presId="urn:microsoft.com/office/officeart/2005/8/layout/vList4"/>
    <dgm:cxn modelId="{DA74C9AE-F2DA-406E-8F94-5CEC5EA7CF6B}" type="presParOf" srcId="{A3BCF7B3-B2D9-4750-8C7E-12B868FE7023}" destId="{615E81F7-5ED6-47CF-A4FB-526593EBBE71}" srcOrd="0" destOrd="0" presId="urn:microsoft.com/office/officeart/2005/8/layout/vList4"/>
    <dgm:cxn modelId="{87D4E45D-7DAF-4E9D-9952-0714EE2C45B1}" type="presParOf" srcId="{A3BCF7B3-B2D9-4750-8C7E-12B868FE7023}" destId="{4A42C615-9912-40A8-B05D-501AC4877513}" srcOrd="1" destOrd="0" presId="urn:microsoft.com/office/officeart/2005/8/layout/vList4"/>
    <dgm:cxn modelId="{0A98EB40-2FD0-47AE-9220-C637FAF869A1}" type="presParOf" srcId="{A3BCF7B3-B2D9-4750-8C7E-12B868FE7023}" destId="{212CDBF7-4D90-43C0-9F97-4E08887783E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8AFBF1-8C58-4E43-95C3-83B4A21D16BF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51FF8C8E-A8D0-44F2-95AF-15F3EF1DBA89}">
      <dgm:prSet phldrT="[Texte]"/>
      <dgm:spPr/>
      <dgm:t>
        <a:bodyPr/>
        <a:lstStyle/>
        <a:p>
          <a:r>
            <a:rPr lang="en-US" dirty="0" err="1" smtClean="0"/>
            <a:t>Développé</a:t>
          </a:r>
          <a:r>
            <a:rPr lang="en-US" dirty="0" smtClean="0"/>
            <a:t> avec Flutter SDK ≥ 2.17.5</a:t>
          </a:r>
        </a:p>
        <a:p>
          <a:r>
            <a:rPr lang="en-US" dirty="0" smtClean="0">
              <a:solidFill>
                <a:srgbClr val="FFC000"/>
              </a:solidFill>
            </a:rPr>
            <a:t>(</a:t>
          </a:r>
          <a:r>
            <a:rPr lang="en-US" dirty="0" err="1" smtClean="0">
              <a:solidFill>
                <a:srgbClr val="FFC000"/>
              </a:solidFill>
            </a:rPr>
            <a:t>dernière</a:t>
          </a:r>
          <a:r>
            <a:rPr lang="en-US" dirty="0" smtClean="0">
              <a:solidFill>
                <a:srgbClr val="FFC000"/>
              </a:solidFill>
            </a:rPr>
            <a:t> version stable: 3.35.0)</a:t>
          </a:r>
          <a:endParaRPr lang="fr-FR" dirty="0">
            <a:solidFill>
              <a:srgbClr val="FFC000"/>
            </a:solidFill>
          </a:endParaRPr>
        </a:p>
      </dgm:t>
    </dgm:pt>
    <dgm:pt modelId="{D0B5DFD9-B7C9-4A9C-BFE4-7B20D720EBB4}" type="parTrans" cxnId="{BCC8699D-047B-4AEE-951D-12F17BB13406}">
      <dgm:prSet/>
      <dgm:spPr/>
      <dgm:t>
        <a:bodyPr/>
        <a:lstStyle/>
        <a:p>
          <a:endParaRPr lang="fr-FR"/>
        </a:p>
      </dgm:t>
    </dgm:pt>
    <dgm:pt modelId="{5B419261-663E-464E-9D66-55FBAFBA1BB1}" type="sibTrans" cxnId="{BCC8699D-047B-4AEE-951D-12F17BB13406}">
      <dgm:prSet/>
      <dgm:spPr/>
      <dgm:t>
        <a:bodyPr/>
        <a:lstStyle/>
        <a:p>
          <a:endParaRPr lang="fr-FR"/>
        </a:p>
      </dgm:t>
    </dgm:pt>
    <dgm:pt modelId="{4A7D2239-BCC6-4595-A257-B6B259740E88}">
      <dgm:prSet/>
      <dgm:spPr/>
      <dgm:t>
        <a:bodyPr/>
        <a:lstStyle/>
        <a:p>
          <a:r>
            <a:rPr lang="fr-FR" dirty="0" smtClean="0"/>
            <a:t>Architecture de code modulaire (sous-modules git communs)</a:t>
          </a:r>
          <a:endParaRPr lang="fr-FR" dirty="0"/>
        </a:p>
      </dgm:t>
    </dgm:pt>
    <dgm:pt modelId="{DE895E65-5651-4603-B0C7-B7111F6EBA01}" type="parTrans" cxnId="{9296DD6A-7F11-4C95-BECE-E16E67FE780F}">
      <dgm:prSet/>
      <dgm:spPr/>
      <dgm:t>
        <a:bodyPr/>
        <a:lstStyle/>
        <a:p>
          <a:endParaRPr lang="fr-FR"/>
        </a:p>
      </dgm:t>
    </dgm:pt>
    <dgm:pt modelId="{BEED1DD4-2C0D-41DE-8BC3-5B2B80EB604B}" type="sibTrans" cxnId="{9296DD6A-7F11-4C95-BECE-E16E67FE780F}">
      <dgm:prSet/>
      <dgm:spPr/>
      <dgm:t>
        <a:bodyPr/>
        <a:lstStyle/>
        <a:p>
          <a:endParaRPr lang="fr-FR"/>
        </a:p>
      </dgm:t>
    </dgm:pt>
    <dgm:pt modelId="{12A3743E-2E4D-48DE-9700-321983C257B4}">
      <dgm:prSet/>
      <dgm:spPr/>
      <dgm:t>
        <a:bodyPr/>
        <a:lstStyle/>
        <a:p>
          <a:r>
            <a:rPr lang="fr-FR" dirty="0" smtClean="0"/>
            <a:t>Modules UI communs (</a:t>
          </a:r>
          <a:r>
            <a:rPr lang="fr-FR" dirty="0" err="1" smtClean="0"/>
            <a:t>common</a:t>
          </a:r>
          <a:r>
            <a:rPr lang="fr-FR" dirty="0" smtClean="0"/>
            <a:t> widgets) </a:t>
          </a:r>
          <a:endParaRPr lang="fr-FR" dirty="0"/>
        </a:p>
      </dgm:t>
    </dgm:pt>
    <dgm:pt modelId="{B2612612-53B9-4A1E-8924-959089AD7347}" type="parTrans" cxnId="{C3336362-5F90-4E7E-8EEA-694CF72C5B4E}">
      <dgm:prSet/>
      <dgm:spPr/>
      <dgm:t>
        <a:bodyPr/>
        <a:lstStyle/>
        <a:p>
          <a:endParaRPr lang="fr-FR"/>
        </a:p>
      </dgm:t>
    </dgm:pt>
    <dgm:pt modelId="{E7D94742-4B26-4492-AD7D-FA03BD0AA729}" type="sibTrans" cxnId="{C3336362-5F90-4E7E-8EEA-694CF72C5B4E}">
      <dgm:prSet/>
      <dgm:spPr/>
      <dgm:t>
        <a:bodyPr/>
        <a:lstStyle/>
        <a:p>
          <a:endParaRPr lang="fr-FR"/>
        </a:p>
      </dgm:t>
    </dgm:pt>
    <dgm:pt modelId="{BC88EEC4-CDCC-4F8B-AA77-C59C88CFC240}">
      <dgm:prSet/>
      <dgm:spPr/>
      <dgm:t>
        <a:bodyPr/>
        <a:lstStyle/>
        <a:p>
          <a:r>
            <a:rPr lang="fr-FR" dirty="0" smtClean="0"/>
            <a:t>Modules spécifiques à l’application  (application-</a:t>
          </a:r>
          <a:r>
            <a:rPr lang="fr-FR" dirty="0" err="1" smtClean="0"/>
            <a:t>specific</a:t>
          </a:r>
          <a:r>
            <a:rPr lang="fr-FR" dirty="0" smtClean="0"/>
            <a:t> widgets)</a:t>
          </a:r>
          <a:endParaRPr lang="fr-FR" dirty="0"/>
        </a:p>
      </dgm:t>
    </dgm:pt>
    <dgm:pt modelId="{E6163D03-94D5-48E4-8E57-AA2366C7AD4A}" type="parTrans" cxnId="{C8345AA1-894A-424D-8600-FDE5E84B7739}">
      <dgm:prSet/>
      <dgm:spPr/>
      <dgm:t>
        <a:bodyPr/>
        <a:lstStyle/>
        <a:p>
          <a:endParaRPr lang="fr-FR"/>
        </a:p>
      </dgm:t>
    </dgm:pt>
    <dgm:pt modelId="{B18EA4CB-57BD-419D-A9BE-21C86B75DAF0}" type="sibTrans" cxnId="{C8345AA1-894A-424D-8600-FDE5E84B7739}">
      <dgm:prSet/>
      <dgm:spPr/>
      <dgm:t>
        <a:bodyPr/>
        <a:lstStyle/>
        <a:p>
          <a:endParaRPr lang="fr-FR"/>
        </a:p>
      </dgm:t>
    </dgm:pt>
    <dgm:pt modelId="{9516020F-06E7-46EB-B391-B164A92FFF1E}">
      <dgm:prSet/>
      <dgm:spPr/>
      <dgm:t>
        <a:bodyPr/>
        <a:lstStyle/>
        <a:p>
          <a:r>
            <a:rPr lang="en-US" dirty="0" smtClean="0"/>
            <a:t>Communication backend</a:t>
          </a:r>
          <a:endParaRPr lang="en-US" dirty="0"/>
        </a:p>
      </dgm:t>
    </dgm:pt>
    <dgm:pt modelId="{A74B1105-C137-430B-A056-6CF79129D63F}" type="parTrans" cxnId="{989AF937-E84F-408E-8E47-D1997F4AAA91}">
      <dgm:prSet/>
      <dgm:spPr/>
      <dgm:t>
        <a:bodyPr/>
        <a:lstStyle/>
        <a:p>
          <a:endParaRPr lang="fr-FR"/>
        </a:p>
      </dgm:t>
    </dgm:pt>
    <dgm:pt modelId="{2DD5FDBE-94D7-415A-AA45-410117873C7A}" type="sibTrans" cxnId="{989AF937-E84F-408E-8E47-D1997F4AAA91}">
      <dgm:prSet/>
      <dgm:spPr/>
      <dgm:t>
        <a:bodyPr/>
        <a:lstStyle/>
        <a:p>
          <a:endParaRPr lang="fr-FR"/>
        </a:p>
      </dgm:t>
    </dgm:pt>
    <dgm:pt modelId="{E5953067-D297-4EBA-A007-DF83CDB262DD}">
      <dgm:prSet/>
      <dgm:spPr/>
      <dgm:t>
        <a:bodyPr/>
        <a:lstStyle/>
        <a:p>
          <a:r>
            <a:rPr lang="en-US" dirty="0" smtClean="0"/>
            <a:t>Modules </a:t>
          </a:r>
          <a:r>
            <a:rPr lang="en-US" dirty="0" err="1" smtClean="0"/>
            <a:t>séparés</a:t>
          </a:r>
          <a:r>
            <a:rPr lang="en-US" dirty="0" smtClean="0"/>
            <a:t> pour le web service BD et le web service EPICS</a:t>
          </a:r>
          <a:endParaRPr lang="en-US" dirty="0"/>
        </a:p>
      </dgm:t>
    </dgm:pt>
    <dgm:pt modelId="{6D3809DE-B58F-4E4A-AC70-71C5CB08D668}" type="parTrans" cxnId="{7CFA6B06-5BDE-4FBC-B5FA-D7FE7C77E6DB}">
      <dgm:prSet/>
      <dgm:spPr/>
      <dgm:t>
        <a:bodyPr/>
        <a:lstStyle/>
        <a:p>
          <a:endParaRPr lang="fr-FR"/>
        </a:p>
      </dgm:t>
    </dgm:pt>
    <dgm:pt modelId="{AFB12783-6314-4E04-A155-5055241BFB71}" type="sibTrans" cxnId="{7CFA6B06-5BDE-4FBC-B5FA-D7FE7C77E6DB}">
      <dgm:prSet/>
      <dgm:spPr/>
      <dgm:t>
        <a:bodyPr/>
        <a:lstStyle/>
        <a:p>
          <a:endParaRPr lang="fr-FR"/>
        </a:p>
      </dgm:t>
    </dgm:pt>
    <dgm:pt modelId="{EC0F6A10-48C7-4260-903E-3DE594914C15}">
      <dgm:prSet/>
      <dgm:spPr/>
      <dgm:t>
        <a:bodyPr/>
        <a:lstStyle/>
        <a:p>
          <a:r>
            <a:rPr lang="en-US" dirty="0" err="1" smtClean="0"/>
            <a:t>Mais</a:t>
          </a:r>
          <a:r>
            <a:rPr lang="en-US" dirty="0" smtClean="0"/>
            <a:t> </a:t>
          </a:r>
          <a:r>
            <a:rPr lang="en-US" dirty="0" err="1" smtClean="0"/>
            <a:t>basé</a:t>
          </a:r>
          <a:r>
            <a:rPr lang="en-US" dirty="0" smtClean="0"/>
            <a:t> sur un module GANIL </a:t>
          </a:r>
          <a:r>
            <a:rPr lang="en-US" dirty="0" err="1" smtClean="0"/>
            <a:t>commun</a:t>
          </a:r>
          <a:r>
            <a:rPr lang="en-US" dirty="0" smtClean="0"/>
            <a:t> </a:t>
          </a:r>
          <a:r>
            <a:rPr lang="en-US" dirty="0" err="1" smtClean="0"/>
            <a:t>dédié</a:t>
          </a:r>
          <a:r>
            <a:rPr lang="en-US" dirty="0" smtClean="0"/>
            <a:t> aux </a:t>
          </a:r>
          <a:r>
            <a:rPr lang="en-US" dirty="0" err="1" smtClean="0"/>
            <a:t>requêtes</a:t>
          </a:r>
          <a:r>
            <a:rPr lang="en-US" dirty="0" smtClean="0"/>
            <a:t> REST (http, </a:t>
          </a:r>
          <a:r>
            <a:rPr lang="fr-FR" b="0" dirty="0" err="1" smtClean="0"/>
            <a:t>http_parser</a:t>
          </a:r>
          <a:r>
            <a:rPr lang="fr-FR" b="0" dirty="0" smtClean="0"/>
            <a:t>, </a:t>
          </a:r>
          <a:r>
            <a:rPr lang="fr-FR" b="0" dirty="0" err="1" smtClean="0"/>
            <a:t>web_socket_channel</a:t>
          </a:r>
          <a:r>
            <a:rPr lang="fr-FR" b="0" dirty="0" smtClean="0"/>
            <a:t>)</a:t>
          </a:r>
          <a:endParaRPr lang="en-US" dirty="0"/>
        </a:p>
      </dgm:t>
    </dgm:pt>
    <dgm:pt modelId="{EC5F6402-0F69-45A5-B8BE-464113895754}" type="parTrans" cxnId="{090CFE0E-C64D-4EA6-81D1-7FEE436736A3}">
      <dgm:prSet/>
      <dgm:spPr/>
      <dgm:t>
        <a:bodyPr/>
        <a:lstStyle/>
        <a:p>
          <a:endParaRPr lang="fr-FR"/>
        </a:p>
      </dgm:t>
    </dgm:pt>
    <dgm:pt modelId="{F6A9B982-4A11-4220-AE3F-72E1A077C266}" type="sibTrans" cxnId="{090CFE0E-C64D-4EA6-81D1-7FEE436736A3}">
      <dgm:prSet/>
      <dgm:spPr/>
      <dgm:t>
        <a:bodyPr/>
        <a:lstStyle/>
        <a:p>
          <a:endParaRPr lang="fr-FR"/>
        </a:p>
      </dgm:t>
    </dgm:pt>
    <dgm:pt modelId="{35845CAE-15B2-40AB-9E74-125316DF34A5}" type="pres">
      <dgm:prSet presAssocID="{A08AFBF1-8C58-4E43-95C3-83B4A21D16B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7AC8D4F-7CEA-4AD4-8501-C3FD26D75554}" type="pres">
      <dgm:prSet presAssocID="{51FF8C8E-A8D0-44F2-95AF-15F3EF1DBA89}" presName="comp" presStyleCnt="0"/>
      <dgm:spPr/>
    </dgm:pt>
    <dgm:pt modelId="{A9722839-6A76-418C-8A01-B9D6F743FB29}" type="pres">
      <dgm:prSet presAssocID="{51FF8C8E-A8D0-44F2-95AF-15F3EF1DBA89}" presName="box" presStyleLbl="node1" presStyleIdx="0" presStyleCnt="3"/>
      <dgm:spPr/>
      <dgm:t>
        <a:bodyPr/>
        <a:lstStyle/>
        <a:p>
          <a:endParaRPr lang="fr-FR"/>
        </a:p>
      </dgm:t>
    </dgm:pt>
    <dgm:pt modelId="{CA541513-450C-4E85-90BC-230AED14C38A}" type="pres">
      <dgm:prSet presAssocID="{51FF8C8E-A8D0-44F2-95AF-15F3EF1DBA8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fr-FR"/>
        </a:p>
      </dgm:t>
    </dgm:pt>
    <dgm:pt modelId="{9A7203B3-A6AB-41DA-B4AD-6519BD905C45}" type="pres">
      <dgm:prSet presAssocID="{51FF8C8E-A8D0-44F2-95AF-15F3EF1DBA8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BBDBCC-64BE-4E9B-A69C-A6E7117CB972}" type="pres">
      <dgm:prSet presAssocID="{5B419261-663E-464E-9D66-55FBAFBA1BB1}" presName="spacer" presStyleCnt="0"/>
      <dgm:spPr/>
    </dgm:pt>
    <dgm:pt modelId="{04B2A6E7-9354-4BA6-BEB5-C12137318FEA}" type="pres">
      <dgm:prSet presAssocID="{4A7D2239-BCC6-4595-A257-B6B259740E88}" presName="comp" presStyleCnt="0"/>
      <dgm:spPr/>
    </dgm:pt>
    <dgm:pt modelId="{4760113C-5D6A-46EB-A4A9-217CFEC24332}" type="pres">
      <dgm:prSet presAssocID="{4A7D2239-BCC6-4595-A257-B6B259740E88}" presName="box" presStyleLbl="node1" presStyleIdx="1" presStyleCnt="3"/>
      <dgm:spPr/>
      <dgm:t>
        <a:bodyPr/>
        <a:lstStyle/>
        <a:p>
          <a:endParaRPr lang="fr-FR"/>
        </a:p>
      </dgm:t>
    </dgm:pt>
    <dgm:pt modelId="{228DF56C-B0C6-4BF5-9123-82576F943B36}" type="pres">
      <dgm:prSet presAssocID="{4A7D2239-BCC6-4595-A257-B6B259740E8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fr-FR"/>
        </a:p>
      </dgm:t>
    </dgm:pt>
    <dgm:pt modelId="{8E63A7BF-9A0E-457C-9AA6-B57F6BCDBC65}" type="pres">
      <dgm:prSet presAssocID="{4A7D2239-BCC6-4595-A257-B6B259740E8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7D2DAF-2863-46D1-B0BF-4152A8E20F62}" type="pres">
      <dgm:prSet presAssocID="{BEED1DD4-2C0D-41DE-8BC3-5B2B80EB604B}" presName="spacer" presStyleCnt="0"/>
      <dgm:spPr/>
    </dgm:pt>
    <dgm:pt modelId="{9AE1BBE6-BFC2-4509-9524-972ED6FA3A27}" type="pres">
      <dgm:prSet presAssocID="{9516020F-06E7-46EB-B391-B164A92FFF1E}" presName="comp" presStyleCnt="0"/>
      <dgm:spPr/>
    </dgm:pt>
    <dgm:pt modelId="{6E63721A-8FF0-4F15-8FD8-4FA302E82280}" type="pres">
      <dgm:prSet presAssocID="{9516020F-06E7-46EB-B391-B164A92FFF1E}" presName="box" presStyleLbl="node1" presStyleIdx="2" presStyleCnt="3"/>
      <dgm:spPr/>
      <dgm:t>
        <a:bodyPr/>
        <a:lstStyle/>
        <a:p>
          <a:endParaRPr lang="fr-FR"/>
        </a:p>
      </dgm:t>
    </dgm:pt>
    <dgm:pt modelId="{2EB61028-CCFB-4089-97B6-6B953DAB21CB}" type="pres">
      <dgm:prSet presAssocID="{9516020F-06E7-46EB-B391-B164A92FFF1E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291416A-C60E-4E64-ABCF-C511FAC84CEB}" type="pres">
      <dgm:prSet presAssocID="{9516020F-06E7-46EB-B391-B164A92FFF1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2ECA7D2-93D3-4910-A46E-023DE7A806D8}" type="presOf" srcId="{EC0F6A10-48C7-4260-903E-3DE594914C15}" destId="{B291416A-C60E-4E64-ABCF-C511FAC84CEB}" srcOrd="1" destOrd="2" presId="urn:microsoft.com/office/officeart/2005/8/layout/vList4"/>
    <dgm:cxn modelId="{1819980C-555B-4DC6-A500-B5E2DFEACE97}" type="presOf" srcId="{51FF8C8E-A8D0-44F2-95AF-15F3EF1DBA89}" destId="{A9722839-6A76-418C-8A01-B9D6F743FB29}" srcOrd="0" destOrd="0" presId="urn:microsoft.com/office/officeart/2005/8/layout/vList4"/>
    <dgm:cxn modelId="{4EA95525-0BF6-43CE-96C5-4A11A5335037}" type="presOf" srcId="{12A3743E-2E4D-48DE-9700-321983C257B4}" destId="{8E63A7BF-9A0E-457C-9AA6-B57F6BCDBC65}" srcOrd="1" destOrd="1" presId="urn:microsoft.com/office/officeart/2005/8/layout/vList4"/>
    <dgm:cxn modelId="{C3336362-5F90-4E7E-8EEA-694CF72C5B4E}" srcId="{4A7D2239-BCC6-4595-A257-B6B259740E88}" destId="{12A3743E-2E4D-48DE-9700-321983C257B4}" srcOrd="0" destOrd="0" parTransId="{B2612612-53B9-4A1E-8924-959089AD7347}" sibTransId="{E7D94742-4B26-4492-AD7D-FA03BD0AA729}"/>
    <dgm:cxn modelId="{C8345AA1-894A-424D-8600-FDE5E84B7739}" srcId="{4A7D2239-BCC6-4595-A257-B6B259740E88}" destId="{BC88EEC4-CDCC-4F8B-AA77-C59C88CFC240}" srcOrd="1" destOrd="0" parTransId="{E6163D03-94D5-48E4-8E57-AA2366C7AD4A}" sibTransId="{B18EA4CB-57BD-419D-A9BE-21C86B75DAF0}"/>
    <dgm:cxn modelId="{550DEE50-42EA-4AA7-9309-8783177CD0EF}" type="presOf" srcId="{4A7D2239-BCC6-4595-A257-B6B259740E88}" destId="{4760113C-5D6A-46EB-A4A9-217CFEC24332}" srcOrd="0" destOrd="0" presId="urn:microsoft.com/office/officeart/2005/8/layout/vList4"/>
    <dgm:cxn modelId="{9506E807-83AF-4CDD-8012-4E3965F9C669}" type="presOf" srcId="{BC88EEC4-CDCC-4F8B-AA77-C59C88CFC240}" destId="{8E63A7BF-9A0E-457C-9AA6-B57F6BCDBC65}" srcOrd="1" destOrd="2" presId="urn:microsoft.com/office/officeart/2005/8/layout/vList4"/>
    <dgm:cxn modelId="{041E81B4-128F-429E-94EB-D7AAFD632B22}" type="presOf" srcId="{E5953067-D297-4EBA-A007-DF83CDB262DD}" destId="{B291416A-C60E-4E64-ABCF-C511FAC84CEB}" srcOrd="1" destOrd="1" presId="urn:microsoft.com/office/officeart/2005/8/layout/vList4"/>
    <dgm:cxn modelId="{EBE0F3EA-6EEC-47B0-AF01-3A7D07D8C751}" type="presOf" srcId="{A08AFBF1-8C58-4E43-95C3-83B4A21D16BF}" destId="{35845CAE-15B2-40AB-9E74-125316DF34A5}" srcOrd="0" destOrd="0" presId="urn:microsoft.com/office/officeart/2005/8/layout/vList4"/>
    <dgm:cxn modelId="{7CFA6B06-5BDE-4FBC-B5FA-D7FE7C77E6DB}" srcId="{9516020F-06E7-46EB-B391-B164A92FFF1E}" destId="{E5953067-D297-4EBA-A007-DF83CDB262DD}" srcOrd="0" destOrd="0" parTransId="{6D3809DE-B58F-4E4A-AC70-71C5CB08D668}" sibTransId="{AFB12783-6314-4E04-A155-5055241BFB71}"/>
    <dgm:cxn modelId="{D6FC393D-EE8B-41FC-8562-7A5A79530243}" type="presOf" srcId="{9516020F-06E7-46EB-B391-B164A92FFF1E}" destId="{B291416A-C60E-4E64-ABCF-C511FAC84CEB}" srcOrd="1" destOrd="0" presId="urn:microsoft.com/office/officeart/2005/8/layout/vList4"/>
    <dgm:cxn modelId="{BCC8699D-047B-4AEE-951D-12F17BB13406}" srcId="{A08AFBF1-8C58-4E43-95C3-83B4A21D16BF}" destId="{51FF8C8E-A8D0-44F2-95AF-15F3EF1DBA89}" srcOrd="0" destOrd="0" parTransId="{D0B5DFD9-B7C9-4A9C-BFE4-7B20D720EBB4}" sibTransId="{5B419261-663E-464E-9D66-55FBAFBA1BB1}"/>
    <dgm:cxn modelId="{97684964-5E64-4FB2-923E-14DAA51735A8}" type="presOf" srcId="{9516020F-06E7-46EB-B391-B164A92FFF1E}" destId="{6E63721A-8FF0-4F15-8FD8-4FA302E82280}" srcOrd="0" destOrd="0" presId="urn:microsoft.com/office/officeart/2005/8/layout/vList4"/>
    <dgm:cxn modelId="{989AF937-E84F-408E-8E47-D1997F4AAA91}" srcId="{A08AFBF1-8C58-4E43-95C3-83B4A21D16BF}" destId="{9516020F-06E7-46EB-B391-B164A92FFF1E}" srcOrd="2" destOrd="0" parTransId="{A74B1105-C137-430B-A056-6CF79129D63F}" sibTransId="{2DD5FDBE-94D7-415A-AA45-410117873C7A}"/>
    <dgm:cxn modelId="{125BA5B9-391A-494C-8ED8-E878BFE659E5}" type="presOf" srcId="{12A3743E-2E4D-48DE-9700-321983C257B4}" destId="{4760113C-5D6A-46EB-A4A9-217CFEC24332}" srcOrd="0" destOrd="1" presId="urn:microsoft.com/office/officeart/2005/8/layout/vList4"/>
    <dgm:cxn modelId="{F3FFC6C0-0EFF-48B5-85EB-34817B667518}" type="presOf" srcId="{51FF8C8E-A8D0-44F2-95AF-15F3EF1DBA89}" destId="{9A7203B3-A6AB-41DA-B4AD-6519BD905C45}" srcOrd="1" destOrd="0" presId="urn:microsoft.com/office/officeart/2005/8/layout/vList4"/>
    <dgm:cxn modelId="{9AF47762-1988-4284-8556-3E9DEB08A92E}" type="presOf" srcId="{BC88EEC4-CDCC-4F8B-AA77-C59C88CFC240}" destId="{4760113C-5D6A-46EB-A4A9-217CFEC24332}" srcOrd="0" destOrd="2" presId="urn:microsoft.com/office/officeart/2005/8/layout/vList4"/>
    <dgm:cxn modelId="{64AE6A0C-8A0C-40C8-95A4-84CFEE61A4B3}" type="presOf" srcId="{EC0F6A10-48C7-4260-903E-3DE594914C15}" destId="{6E63721A-8FF0-4F15-8FD8-4FA302E82280}" srcOrd="0" destOrd="2" presId="urn:microsoft.com/office/officeart/2005/8/layout/vList4"/>
    <dgm:cxn modelId="{E3374D46-D1CB-46B3-BDA7-B645A0F95406}" type="presOf" srcId="{4A7D2239-BCC6-4595-A257-B6B259740E88}" destId="{8E63A7BF-9A0E-457C-9AA6-B57F6BCDBC65}" srcOrd="1" destOrd="0" presId="urn:microsoft.com/office/officeart/2005/8/layout/vList4"/>
    <dgm:cxn modelId="{351EAA27-AF74-40EE-A054-70122327A9AB}" type="presOf" srcId="{E5953067-D297-4EBA-A007-DF83CDB262DD}" destId="{6E63721A-8FF0-4F15-8FD8-4FA302E82280}" srcOrd="0" destOrd="1" presId="urn:microsoft.com/office/officeart/2005/8/layout/vList4"/>
    <dgm:cxn modelId="{090CFE0E-C64D-4EA6-81D1-7FEE436736A3}" srcId="{9516020F-06E7-46EB-B391-B164A92FFF1E}" destId="{EC0F6A10-48C7-4260-903E-3DE594914C15}" srcOrd="1" destOrd="0" parTransId="{EC5F6402-0F69-45A5-B8BE-464113895754}" sibTransId="{F6A9B982-4A11-4220-AE3F-72E1A077C266}"/>
    <dgm:cxn modelId="{9296DD6A-7F11-4C95-BECE-E16E67FE780F}" srcId="{A08AFBF1-8C58-4E43-95C3-83B4A21D16BF}" destId="{4A7D2239-BCC6-4595-A257-B6B259740E88}" srcOrd="1" destOrd="0" parTransId="{DE895E65-5651-4603-B0C7-B7111F6EBA01}" sibTransId="{BEED1DD4-2C0D-41DE-8BC3-5B2B80EB604B}"/>
    <dgm:cxn modelId="{E13C30D9-7226-4628-8258-3C514B6D9809}" type="presParOf" srcId="{35845CAE-15B2-40AB-9E74-125316DF34A5}" destId="{47AC8D4F-7CEA-4AD4-8501-C3FD26D75554}" srcOrd="0" destOrd="0" presId="urn:microsoft.com/office/officeart/2005/8/layout/vList4"/>
    <dgm:cxn modelId="{10B20B4D-EE46-4892-8D01-17E6AB5C337E}" type="presParOf" srcId="{47AC8D4F-7CEA-4AD4-8501-C3FD26D75554}" destId="{A9722839-6A76-418C-8A01-B9D6F743FB29}" srcOrd="0" destOrd="0" presId="urn:microsoft.com/office/officeart/2005/8/layout/vList4"/>
    <dgm:cxn modelId="{5C174868-5088-41AE-86DA-0452E2BFA12B}" type="presParOf" srcId="{47AC8D4F-7CEA-4AD4-8501-C3FD26D75554}" destId="{CA541513-450C-4E85-90BC-230AED14C38A}" srcOrd="1" destOrd="0" presId="urn:microsoft.com/office/officeart/2005/8/layout/vList4"/>
    <dgm:cxn modelId="{B35C5C9A-EAB7-4A1D-BB96-9D73D1220CB1}" type="presParOf" srcId="{47AC8D4F-7CEA-4AD4-8501-C3FD26D75554}" destId="{9A7203B3-A6AB-41DA-B4AD-6519BD905C45}" srcOrd="2" destOrd="0" presId="urn:microsoft.com/office/officeart/2005/8/layout/vList4"/>
    <dgm:cxn modelId="{D4E6A6BE-FF81-4ACE-9A82-BA2917FEAEA5}" type="presParOf" srcId="{35845CAE-15B2-40AB-9E74-125316DF34A5}" destId="{B5BBDBCC-64BE-4E9B-A69C-A6E7117CB972}" srcOrd="1" destOrd="0" presId="urn:microsoft.com/office/officeart/2005/8/layout/vList4"/>
    <dgm:cxn modelId="{4C47F813-6177-43E9-B379-EAFEFFBC0DB7}" type="presParOf" srcId="{35845CAE-15B2-40AB-9E74-125316DF34A5}" destId="{04B2A6E7-9354-4BA6-BEB5-C12137318FEA}" srcOrd="2" destOrd="0" presId="urn:microsoft.com/office/officeart/2005/8/layout/vList4"/>
    <dgm:cxn modelId="{504C47F5-66A2-4D44-ABD9-1F99B0BCCE5B}" type="presParOf" srcId="{04B2A6E7-9354-4BA6-BEB5-C12137318FEA}" destId="{4760113C-5D6A-46EB-A4A9-217CFEC24332}" srcOrd="0" destOrd="0" presId="urn:microsoft.com/office/officeart/2005/8/layout/vList4"/>
    <dgm:cxn modelId="{8607D4BE-9C1A-4393-B236-8CBEDB599945}" type="presParOf" srcId="{04B2A6E7-9354-4BA6-BEB5-C12137318FEA}" destId="{228DF56C-B0C6-4BF5-9123-82576F943B36}" srcOrd="1" destOrd="0" presId="urn:microsoft.com/office/officeart/2005/8/layout/vList4"/>
    <dgm:cxn modelId="{EF40B549-427C-402F-934D-713F2C204F11}" type="presParOf" srcId="{04B2A6E7-9354-4BA6-BEB5-C12137318FEA}" destId="{8E63A7BF-9A0E-457C-9AA6-B57F6BCDBC65}" srcOrd="2" destOrd="0" presId="urn:microsoft.com/office/officeart/2005/8/layout/vList4"/>
    <dgm:cxn modelId="{71DF5753-7C6B-44EC-99B3-133338534AB1}" type="presParOf" srcId="{35845CAE-15B2-40AB-9E74-125316DF34A5}" destId="{C27D2DAF-2863-46D1-B0BF-4152A8E20F62}" srcOrd="3" destOrd="0" presId="urn:microsoft.com/office/officeart/2005/8/layout/vList4"/>
    <dgm:cxn modelId="{0F579149-FCB0-4711-9874-89707381EC94}" type="presParOf" srcId="{35845CAE-15B2-40AB-9E74-125316DF34A5}" destId="{9AE1BBE6-BFC2-4509-9524-972ED6FA3A27}" srcOrd="4" destOrd="0" presId="urn:microsoft.com/office/officeart/2005/8/layout/vList4"/>
    <dgm:cxn modelId="{76B677A7-A060-4CA3-AF60-CAE63CF830CB}" type="presParOf" srcId="{9AE1BBE6-BFC2-4509-9524-972ED6FA3A27}" destId="{6E63721A-8FF0-4F15-8FD8-4FA302E82280}" srcOrd="0" destOrd="0" presId="urn:microsoft.com/office/officeart/2005/8/layout/vList4"/>
    <dgm:cxn modelId="{E95E942F-0A3A-4D35-923E-DF1A9C45D5C3}" type="presParOf" srcId="{9AE1BBE6-BFC2-4509-9524-972ED6FA3A27}" destId="{2EB61028-CCFB-4089-97B6-6B953DAB21CB}" srcOrd="1" destOrd="0" presId="urn:microsoft.com/office/officeart/2005/8/layout/vList4"/>
    <dgm:cxn modelId="{D608D0CB-CF06-414E-A035-FA85C00D2019}" type="presParOf" srcId="{9AE1BBE6-BFC2-4509-9524-972ED6FA3A27}" destId="{B291416A-C60E-4E64-ABCF-C511FAC84CE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702F60-C9EA-4E8E-89C4-B078C09A97CB}" type="doc">
      <dgm:prSet loTypeId="urn:microsoft.com/office/officeart/2005/8/layout/balance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40B3E831-3FBF-43AA-9B62-C7C5699911DB}">
      <dgm:prSet phldrT="[Texte]"/>
      <dgm:spPr/>
      <dgm:t>
        <a:bodyPr/>
        <a:lstStyle/>
        <a:p>
          <a:r>
            <a:rPr lang="fr-FR" dirty="0" smtClean="0"/>
            <a:t>+</a:t>
          </a:r>
          <a:endParaRPr lang="fr-FR" dirty="0"/>
        </a:p>
      </dgm:t>
    </dgm:pt>
    <dgm:pt modelId="{979812D5-A8B8-4C4A-9A1F-917996519636}" type="parTrans" cxnId="{F7D6A170-AA22-4434-9EB9-A9EB746F104A}">
      <dgm:prSet/>
      <dgm:spPr/>
      <dgm:t>
        <a:bodyPr/>
        <a:lstStyle/>
        <a:p>
          <a:endParaRPr lang="fr-FR"/>
        </a:p>
      </dgm:t>
    </dgm:pt>
    <dgm:pt modelId="{1A89850D-E619-4721-AB3A-D5097BD7EA19}" type="sibTrans" cxnId="{F7D6A170-AA22-4434-9EB9-A9EB746F104A}">
      <dgm:prSet/>
      <dgm:spPr/>
      <dgm:t>
        <a:bodyPr/>
        <a:lstStyle/>
        <a:p>
          <a:endParaRPr lang="fr-FR"/>
        </a:p>
      </dgm:t>
    </dgm:pt>
    <dgm:pt modelId="{90D82845-5385-4281-86CB-9CA62D1E49FF}">
      <dgm:prSet custT="1"/>
      <dgm:spPr>
        <a:solidFill>
          <a:srgbClr val="E56F32"/>
        </a:solidFill>
      </dgm:spPr>
      <dgm:t>
        <a:bodyPr/>
        <a:lstStyle/>
        <a:p>
          <a:r>
            <a:rPr lang="en-US" sz="1600" dirty="0" smtClean="0"/>
            <a:t>Grande </a:t>
          </a:r>
          <a:r>
            <a:rPr lang="en-US" sz="1600" dirty="0" err="1" smtClean="0"/>
            <a:t>taille</a:t>
          </a:r>
          <a:r>
            <a:rPr lang="en-US" sz="1600" dirty="0" smtClean="0"/>
            <a:t> de code</a:t>
          </a:r>
          <a:endParaRPr lang="en-US" sz="1600" dirty="0"/>
        </a:p>
      </dgm:t>
    </dgm:pt>
    <dgm:pt modelId="{4DD53D73-0F67-4803-A81E-81533B348A83}" type="parTrans" cxnId="{D01D0513-3295-4ABD-9B3C-5FD6F629B1AC}">
      <dgm:prSet/>
      <dgm:spPr/>
      <dgm:t>
        <a:bodyPr/>
        <a:lstStyle/>
        <a:p>
          <a:endParaRPr lang="fr-FR"/>
        </a:p>
      </dgm:t>
    </dgm:pt>
    <dgm:pt modelId="{0D790568-E757-401B-AFFB-56D3AF822B77}" type="sibTrans" cxnId="{D01D0513-3295-4ABD-9B3C-5FD6F629B1AC}">
      <dgm:prSet/>
      <dgm:spPr/>
      <dgm:t>
        <a:bodyPr/>
        <a:lstStyle/>
        <a:p>
          <a:endParaRPr lang="fr-FR"/>
        </a:p>
      </dgm:t>
    </dgm:pt>
    <dgm:pt modelId="{75CF057E-1E2A-4B62-AD9D-0EA8FADC9980}">
      <dgm:prSet custT="1"/>
      <dgm:spPr>
        <a:solidFill>
          <a:srgbClr val="FF0000"/>
        </a:solidFill>
      </dgm:spPr>
      <dgm:t>
        <a:bodyPr/>
        <a:lstStyle/>
        <a:p>
          <a:r>
            <a:rPr lang="fr-FR" sz="1600" dirty="0" smtClean="0"/>
            <a:t>Impossible à </a:t>
          </a:r>
          <a:r>
            <a:rPr lang="fr-FR" sz="1600" dirty="0" err="1" smtClean="0"/>
            <a:t>débogger</a:t>
          </a:r>
          <a:r>
            <a:rPr lang="fr-FR" sz="1600" dirty="0" smtClean="0"/>
            <a:t> en production</a:t>
          </a:r>
          <a:endParaRPr lang="en-US" sz="1600" dirty="0"/>
        </a:p>
      </dgm:t>
    </dgm:pt>
    <dgm:pt modelId="{932DB7DC-C00F-44D6-8D0D-B2842CCE82E2}" type="parTrans" cxnId="{EF93A301-22BE-492B-B3A7-BC3AEF78874B}">
      <dgm:prSet/>
      <dgm:spPr/>
      <dgm:t>
        <a:bodyPr/>
        <a:lstStyle/>
        <a:p>
          <a:endParaRPr lang="fr-FR"/>
        </a:p>
      </dgm:t>
    </dgm:pt>
    <dgm:pt modelId="{A8AD5695-6C06-4E7A-AC94-3ECF37E31AED}" type="sibTrans" cxnId="{EF93A301-22BE-492B-B3A7-BC3AEF78874B}">
      <dgm:prSet/>
      <dgm:spPr/>
      <dgm:t>
        <a:bodyPr/>
        <a:lstStyle/>
        <a:p>
          <a:endParaRPr lang="fr-FR"/>
        </a:p>
      </dgm:t>
    </dgm:pt>
    <dgm:pt modelId="{786BE83E-5138-469B-935F-1FC4F63CCD5B}">
      <dgm:prSet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1600" dirty="0" smtClean="0"/>
            <a:t>Architecture</a:t>
          </a:r>
          <a:r>
            <a:rPr lang="en-US" sz="2000" dirty="0" smtClean="0"/>
            <a:t> scalable</a:t>
          </a:r>
          <a:endParaRPr lang="fr-FR" sz="2000" dirty="0"/>
        </a:p>
      </dgm:t>
    </dgm:pt>
    <dgm:pt modelId="{F3B3B3C7-51A6-4CB3-A31E-60D84A86358B}" type="parTrans" cxnId="{005162F1-F89A-414B-A58B-38955CD1AD5F}">
      <dgm:prSet/>
      <dgm:spPr/>
      <dgm:t>
        <a:bodyPr/>
        <a:lstStyle/>
        <a:p>
          <a:endParaRPr lang="fr-FR"/>
        </a:p>
      </dgm:t>
    </dgm:pt>
    <dgm:pt modelId="{D5EB38C2-4853-402C-9AA6-D41C2867660D}" type="sibTrans" cxnId="{005162F1-F89A-414B-A58B-38955CD1AD5F}">
      <dgm:prSet/>
      <dgm:spPr/>
      <dgm:t>
        <a:bodyPr/>
        <a:lstStyle/>
        <a:p>
          <a:endParaRPr lang="fr-FR"/>
        </a:p>
      </dgm:t>
    </dgm:pt>
    <dgm:pt modelId="{C93C091D-50AA-4AAF-A580-33E6A3DC187E}">
      <dgm:prSet phldrT="[Texte]"/>
      <dgm:spPr/>
      <dgm:t>
        <a:bodyPr/>
        <a:lstStyle/>
        <a:p>
          <a:r>
            <a:rPr lang="fr-FR" dirty="0" smtClean="0"/>
            <a:t>-</a:t>
          </a:r>
          <a:endParaRPr lang="fr-FR" dirty="0"/>
        </a:p>
      </dgm:t>
    </dgm:pt>
    <dgm:pt modelId="{4CACAF38-C9BB-49E3-BD4F-50271167A7C5}" type="sibTrans" cxnId="{40E9B2E8-ADD8-419F-82C8-6CB2AE7DBB30}">
      <dgm:prSet/>
      <dgm:spPr/>
      <dgm:t>
        <a:bodyPr/>
        <a:lstStyle/>
        <a:p>
          <a:endParaRPr lang="fr-FR"/>
        </a:p>
      </dgm:t>
    </dgm:pt>
    <dgm:pt modelId="{7E6FF98A-D54F-440E-8169-FEE10633D733}" type="parTrans" cxnId="{40E9B2E8-ADD8-419F-82C8-6CB2AE7DBB30}">
      <dgm:prSet/>
      <dgm:spPr/>
      <dgm:t>
        <a:bodyPr/>
        <a:lstStyle/>
        <a:p>
          <a:endParaRPr lang="fr-FR"/>
        </a:p>
      </dgm:t>
    </dgm:pt>
    <dgm:pt modelId="{1C139C98-C754-4302-B2B2-8C6004A7CEB2}">
      <dgm:prSet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Performance, </a:t>
          </a:r>
          <a:r>
            <a:rPr lang="en-US" sz="1600" dirty="0" err="1" smtClean="0"/>
            <a:t>stabilité</a:t>
          </a:r>
          <a:endParaRPr lang="en-US" sz="1600" dirty="0" smtClean="0"/>
        </a:p>
      </dgm:t>
    </dgm:pt>
    <dgm:pt modelId="{5BF479CD-BC6F-4900-8634-9F72D8D51F1F}" type="parTrans" cxnId="{7F29D7DA-CCBA-4745-94C1-7C7C309CAA0F}">
      <dgm:prSet/>
      <dgm:spPr/>
      <dgm:t>
        <a:bodyPr/>
        <a:lstStyle/>
        <a:p>
          <a:endParaRPr lang="fr-FR"/>
        </a:p>
      </dgm:t>
    </dgm:pt>
    <dgm:pt modelId="{DD5446A9-712F-4E60-9769-3E3DE68FF6AD}" type="sibTrans" cxnId="{7F29D7DA-CCBA-4745-94C1-7C7C309CAA0F}">
      <dgm:prSet/>
      <dgm:spPr/>
      <dgm:t>
        <a:bodyPr/>
        <a:lstStyle/>
        <a:p>
          <a:endParaRPr lang="fr-FR"/>
        </a:p>
      </dgm:t>
    </dgm:pt>
    <dgm:pt modelId="{25595F65-28BD-4625-A234-6987AA9D6970}">
      <dgm:prSet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UI </a:t>
          </a:r>
          <a:r>
            <a:rPr lang="en-US" sz="1600" dirty="0" err="1" smtClean="0"/>
            <a:t>moderne</a:t>
          </a:r>
          <a:r>
            <a:rPr lang="en-US" sz="1600" dirty="0" smtClean="0"/>
            <a:t>, bon </a:t>
          </a:r>
          <a:r>
            <a:rPr lang="en-US" sz="1600" dirty="0" err="1" smtClean="0"/>
            <a:t>fonctionnement</a:t>
          </a:r>
          <a:r>
            <a:rPr lang="en-US" sz="1600" dirty="0" smtClean="0"/>
            <a:t> </a:t>
          </a:r>
          <a:r>
            <a:rPr lang="en-US" sz="1600" dirty="0" err="1" smtClean="0"/>
            <a:t>en</a:t>
          </a:r>
          <a:r>
            <a:rPr lang="en-US" sz="1600" dirty="0" smtClean="0"/>
            <a:t> </a:t>
          </a:r>
          <a:r>
            <a:rPr lang="en-US" sz="1600" dirty="0" err="1" smtClean="0"/>
            <a:t>navigateur</a:t>
          </a:r>
          <a:endParaRPr lang="en-US" sz="1600" dirty="0"/>
        </a:p>
      </dgm:t>
    </dgm:pt>
    <dgm:pt modelId="{9CD83A27-68F4-46DF-9B05-72024CFB353A}" type="parTrans" cxnId="{FB025809-3309-420B-BAD4-185837C3727E}">
      <dgm:prSet/>
      <dgm:spPr/>
      <dgm:t>
        <a:bodyPr/>
        <a:lstStyle/>
        <a:p>
          <a:endParaRPr lang="fr-FR"/>
        </a:p>
      </dgm:t>
    </dgm:pt>
    <dgm:pt modelId="{F6D9333C-96DF-45F6-AA13-8433CCF8E33C}" type="sibTrans" cxnId="{FB025809-3309-420B-BAD4-185837C3727E}">
      <dgm:prSet/>
      <dgm:spPr/>
      <dgm:t>
        <a:bodyPr/>
        <a:lstStyle/>
        <a:p>
          <a:endParaRPr lang="fr-FR"/>
        </a:p>
      </dgm:t>
    </dgm:pt>
    <dgm:pt modelId="{7CDA1597-0C2B-4B0C-8B14-94621BDCA924}">
      <dgm:prSet custT="1"/>
      <dgm:spPr>
        <a:solidFill>
          <a:srgbClr val="00B050"/>
        </a:solidFill>
      </dgm:spPr>
      <dgm:t>
        <a:bodyPr/>
        <a:lstStyle/>
        <a:p>
          <a:r>
            <a:rPr lang="en-US" sz="1600" dirty="0" err="1" smtClean="0"/>
            <a:t>Rechargement</a:t>
          </a:r>
          <a:r>
            <a:rPr lang="en-US" sz="1600" dirty="0" smtClean="0"/>
            <a:t> </a:t>
          </a:r>
          <a:r>
            <a:rPr lang="en-US" sz="1600" dirty="0" err="1" smtClean="0"/>
            <a:t>rapide</a:t>
          </a:r>
          <a:r>
            <a:rPr lang="en-US" sz="1600" dirty="0" smtClean="0"/>
            <a:t> pour le </a:t>
          </a:r>
          <a:r>
            <a:rPr lang="en-US" sz="1600" dirty="0" err="1" smtClean="0"/>
            <a:t>développement</a:t>
          </a:r>
          <a:endParaRPr lang="fr-FR" sz="1600" dirty="0"/>
        </a:p>
      </dgm:t>
    </dgm:pt>
    <dgm:pt modelId="{4208A13A-AE8E-4A6F-833F-07A8DF03B8C5}" type="parTrans" cxnId="{75548E1F-5A65-4C34-A5BD-42D6C9AED12F}">
      <dgm:prSet/>
      <dgm:spPr/>
      <dgm:t>
        <a:bodyPr/>
        <a:lstStyle/>
        <a:p>
          <a:endParaRPr lang="fr-FR"/>
        </a:p>
      </dgm:t>
    </dgm:pt>
    <dgm:pt modelId="{24A3BA6F-413F-4BFC-8AEF-5F265EE16A8D}" type="sibTrans" cxnId="{75548E1F-5A65-4C34-A5BD-42D6C9AED12F}">
      <dgm:prSet/>
      <dgm:spPr/>
      <dgm:t>
        <a:bodyPr/>
        <a:lstStyle/>
        <a:p>
          <a:endParaRPr lang="fr-FR"/>
        </a:p>
      </dgm:t>
    </dgm:pt>
    <dgm:pt modelId="{0F03655E-AE90-488B-9E4A-7BF5841C9891}">
      <dgm:prSet custT="1"/>
      <dgm:spPr>
        <a:solidFill>
          <a:srgbClr val="FF0000"/>
        </a:solidFill>
      </dgm:spPr>
      <dgm:t>
        <a:bodyPr/>
        <a:lstStyle/>
        <a:p>
          <a:r>
            <a:rPr lang="en-US" sz="1600" dirty="0" err="1" smtClean="0"/>
            <a:t>Dépendance</a:t>
          </a:r>
          <a:r>
            <a:rPr lang="en-US" sz="1600" dirty="0" smtClean="0"/>
            <a:t> à Google</a:t>
          </a:r>
          <a:endParaRPr lang="en-US" sz="1600" dirty="0"/>
        </a:p>
      </dgm:t>
    </dgm:pt>
    <dgm:pt modelId="{5EB63F63-C0FE-48E2-9A31-4C5D979868D4}" type="parTrans" cxnId="{6958709E-15BA-4A2A-86C0-1DED785F802C}">
      <dgm:prSet/>
      <dgm:spPr/>
      <dgm:t>
        <a:bodyPr/>
        <a:lstStyle/>
        <a:p>
          <a:endParaRPr lang="fr-FR"/>
        </a:p>
      </dgm:t>
    </dgm:pt>
    <dgm:pt modelId="{86901683-DE66-41A7-9B49-F8F26D0D31CD}" type="sibTrans" cxnId="{6958709E-15BA-4A2A-86C0-1DED785F802C}">
      <dgm:prSet/>
      <dgm:spPr/>
      <dgm:t>
        <a:bodyPr/>
        <a:lstStyle/>
        <a:p>
          <a:endParaRPr lang="fr-FR"/>
        </a:p>
      </dgm:t>
    </dgm:pt>
    <dgm:pt modelId="{46A45100-21C3-46E2-B1A3-8249EBEBB22F}" type="pres">
      <dgm:prSet presAssocID="{42702F60-C9EA-4E8E-89C4-B078C09A97CB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667A09B-D893-4E24-AA5E-D3E764E4427D}" type="pres">
      <dgm:prSet presAssocID="{42702F60-C9EA-4E8E-89C4-B078C09A97CB}" presName="dummyMaxCanvas" presStyleCnt="0"/>
      <dgm:spPr/>
    </dgm:pt>
    <dgm:pt modelId="{BDA57246-06AC-4A17-AC00-E2CAFE055A94}" type="pres">
      <dgm:prSet presAssocID="{42702F60-C9EA-4E8E-89C4-B078C09A97CB}" presName="parentComposite" presStyleCnt="0"/>
      <dgm:spPr/>
    </dgm:pt>
    <dgm:pt modelId="{5CA02A8F-F032-4796-AB29-884E86661077}" type="pres">
      <dgm:prSet presAssocID="{42702F60-C9EA-4E8E-89C4-B078C09A97CB}" presName="parent1" presStyleLbl="alignAccFollowNode1" presStyleIdx="0" presStyleCnt="4" custScaleY="63753" custLinFactNeighborX="-43687" custLinFactNeighborY="-7937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76B34F25-D815-4FDA-BA4D-C64ADF6EB9B8}" type="pres">
      <dgm:prSet presAssocID="{42702F60-C9EA-4E8E-89C4-B078C09A97CB}" presName="parent2" presStyleLbl="alignAccFollowNode1" presStyleIdx="1" presStyleCnt="4" custScaleY="65604" custLinFactNeighborX="24983" custLinFactNeighborY="-7011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E7869C5D-4EF8-4F31-AF90-FC6EF1745FBC}" type="pres">
      <dgm:prSet presAssocID="{42702F60-C9EA-4E8E-89C4-B078C09A97CB}" presName="childrenComposite" presStyleCnt="0"/>
      <dgm:spPr/>
    </dgm:pt>
    <dgm:pt modelId="{EF90BAFB-BB3A-4F6E-B8E5-C38D97536779}" type="pres">
      <dgm:prSet presAssocID="{42702F60-C9EA-4E8E-89C4-B078C09A97CB}" presName="dummyMaxCanvas_ChildArea" presStyleCnt="0"/>
      <dgm:spPr/>
    </dgm:pt>
    <dgm:pt modelId="{0E2038D7-194E-46CC-9485-E5234E303369}" type="pres">
      <dgm:prSet presAssocID="{42702F60-C9EA-4E8E-89C4-B078C09A97CB}" presName="fulcrum" presStyleLbl="alignAccFollowNode1" presStyleIdx="2" presStyleCnt="4" custScaleY="52942" custLinFactNeighborX="43401" custLinFactNeighborY="30382"/>
      <dgm:spPr/>
    </dgm:pt>
    <dgm:pt modelId="{9AC8C171-B402-4720-89C8-20A79B8D0683}" type="pres">
      <dgm:prSet presAssocID="{42702F60-C9EA-4E8E-89C4-B078C09A97CB}" presName="balance_43" presStyleLbl="alignAccFollowNode1" presStyleIdx="3" presStyleCnt="4" custScaleX="234959" custScaleY="151129" custLinFactNeighborX="-1872" custLinFactNeighborY="25373">
        <dgm:presLayoutVars>
          <dgm:bulletEnabled val="1"/>
        </dgm:presLayoutVars>
      </dgm:prSet>
      <dgm:spPr/>
    </dgm:pt>
    <dgm:pt modelId="{43694BC9-3F0B-4E35-8919-5F44405F54FF}" type="pres">
      <dgm:prSet presAssocID="{42702F60-C9EA-4E8E-89C4-B078C09A97CB}" presName="left_43_1" presStyleLbl="node1" presStyleIdx="0" presStyleCnt="7" custScaleX="163314" custLinFactNeighborX="-33400" custLinFactNeighborY="38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EC1C39-4B1C-4A67-BCFD-280F96A3BA81}" type="pres">
      <dgm:prSet presAssocID="{42702F60-C9EA-4E8E-89C4-B078C09A97CB}" presName="left_43_2" presStyleLbl="node1" presStyleIdx="1" presStyleCnt="7" custScaleX="163314" custLinFactNeighborX="-33400" custLinFactNeighborY="38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519D55-26DA-4D53-A3A0-6DCE9ACB3CC9}" type="pres">
      <dgm:prSet presAssocID="{42702F60-C9EA-4E8E-89C4-B078C09A97CB}" presName="left_43_3" presStyleLbl="node1" presStyleIdx="2" presStyleCnt="7" custScaleX="163314" custLinFactNeighborX="-33400" custLinFactNeighborY="12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18BA44-056F-426E-A462-6346DB518EF6}" type="pres">
      <dgm:prSet presAssocID="{42702F60-C9EA-4E8E-89C4-B078C09A97CB}" presName="left_43_4" presStyleLbl="node1" presStyleIdx="3" presStyleCnt="7" custScaleX="163314" custLinFactNeighborX="-33400" custLinFactNeighborY="38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428A830-1805-44C4-984F-E67BD65F210F}" type="pres">
      <dgm:prSet presAssocID="{42702F60-C9EA-4E8E-89C4-B078C09A97CB}" presName="right_43_1" presStyleLbl="node1" presStyleIdx="4" presStyleCnt="7" custScaleX="163314" custLinFactNeighborX="366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7F7757-55E8-4487-95E6-CCB735B78C71}" type="pres">
      <dgm:prSet presAssocID="{42702F60-C9EA-4E8E-89C4-B078C09A97CB}" presName="right_43_2" presStyleLbl="node1" presStyleIdx="5" presStyleCnt="7" custScaleX="163314" custLinFactNeighborX="366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7735B4-D7C3-4828-B54C-FEDF721FD379}" type="pres">
      <dgm:prSet presAssocID="{42702F60-C9EA-4E8E-89C4-B078C09A97CB}" presName="right_43_3" presStyleLbl="node1" presStyleIdx="6" presStyleCnt="7" custScaleX="163314" custLinFactNeighborX="366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753D2E9-A58B-4348-AC12-14FBC196C8E1}" type="presOf" srcId="{90D82845-5385-4281-86CB-9CA62D1E49FF}" destId="{6D7F7757-55E8-4487-95E6-CCB735B78C71}" srcOrd="0" destOrd="0" presId="urn:microsoft.com/office/officeart/2005/8/layout/balance1"/>
    <dgm:cxn modelId="{E0A20C25-5651-4EA7-AC39-F4847DFA5BBA}" type="presOf" srcId="{C93C091D-50AA-4AAF-A580-33E6A3DC187E}" destId="{76B34F25-D815-4FDA-BA4D-C64ADF6EB9B8}" srcOrd="0" destOrd="0" presId="urn:microsoft.com/office/officeart/2005/8/layout/balance1"/>
    <dgm:cxn modelId="{6958709E-15BA-4A2A-86C0-1DED785F802C}" srcId="{C93C091D-50AA-4AAF-A580-33E6A3DC187E}" destId="{0F03655E-AE90-488B-9E4A-7BF5841C9891}" srcOrd="2" destOrd="0" parTransId="{5EB63F63-C0FE-48E2-9A31-4C5D979868D4}" sibTransId="{86901683-DE66-41A7-9B49-F8F26D0D31CD}"/>
    <dgm:cxn modelId="{7F29D7DA-CCBA-4745-94C1-7C7C309CAA0F}" srcId="{40B3E831-3FBF-43AA-9B62-C7C5699911DB}" destId="{1C139C98-C754-4302-B2B2-8C6004A7CEB2}" srcOrd="2" destOrd="0" parTransId="{5BF479CD-BC6F-4900-8634-9F72D8D51F1F}" sibTransId="{DD5446A9-712F-4E60-9769-3E3DE68FF6AD}"/>
    <dgm:cxn modelId="{F7D6A170-AA22-4434-9EB9-A9EB746F104A}" srcId="{42702F60-C9EA-4E8E-89C4-B078C09A97CB}" destId="{40B3E831-3FBF-43AA-9B62-C7C5699911DB}" srcOrd="0" destOrd="0" parTransId="{979812D5-A8B8-4C4A-9A1F-917996519636}" sibTransId="{1A89850D-E619-4721-AB3A-D5097BD7EA19}"/>
    <dgm:cxn modelId="{75548E1F-5A65-4C34-A5BD-42D6C9AED12F}" srcId="{40B3E831-3FBF-43AA-9B62-C7C5699911DB}" destId="{7CDA1597-0C2B-4B0C-8B14-94621BDCA924}" srcOrd="0" destOrd="0" parTransId="{4208A13A-AE8E-4A6F-833F-07A8DF03B8C5}" sibTransId="{24A3BA6F-413F-4BFC-8AEF-5F265EE16A8D}"/>
    <dgm:cxn modelId="{2023498D-5E72-486A-B4E9-7F60958164B4}" type="presOf" srcId="{42702F60-C9EA-4E8E-89C4-B078C09A97CB}" destId="{46A45100-21C3-46E2-B1A3-8249EBEBB22F}" srcOrd="0" destOrd="0" presId="urn:microsoft.com/office/officeart/2005/8/layout/balance1"/>
    <dgm:cxn modelId="{EF93A301-22BE-492B-B3A7-BC3AEF78874B}" srcId="{C93C091D-50AA-4AAF-A580-33E6A3DC187E}" destId="{75CF057E-1E2A-4B62-AD9D-0EA8FADC9980}" srcOrd="0" destOrd="0" parTransId="{932DB7DC-C00F-44D6-8D0D-B2842CCE82E2}" sibTransId="{A8AD5695-6C06-4E7A-AC94-3ECF37E31AED}"/>
    <dgm:cxn modelId="{005162F1-F89A-414B-A58B-38955CD1AD5F}" srcId="{40B3E831-3FBF-43AA-9B62-C7C5699911DB}" destId="{786BE83E-5138-469B-935F-1FC4F63CCD5B}" srcOrd="1" destOrd="0" parTransId="{F3B3B3C7-51A6-4CB3-A31E-60D84A86358B}" sibTransId="{D5EB38C2-4853-402C-9AA6-D41C2867660D}"/>
    <dgm:cxn modelId="{5FC81C84-E370-4E52-9C3C-705B3E9BB416}" type="presOf" srcId="{0F03655E-AE90-488B-9E4A-7BF5841C9891}" destId="{0B7735B4-D7C3-4828-B54C-FEDF721FD379}" srcOrd="0" destOrd="0" presId="urn:microsoft.com/office/officeart/2005/8/layout/balance1"/>
    <dgm:cxn modelId="{73A58880-A08D-43D8-A137-99AF82E194D5}" type="presOf" srcId="{786BE83E-5138-469B-935F-1FC4F63CCD5B}" destId="{00EC1C39-4B1C-4A67-BCFD-280F96A3BA81}" srcOrd="0" destOrd="0" presId="urn:microsoft.com/office/officeart/2005/8/layout/balance1"/>
    <dgm:cxn modelId="{76A994F8-F6DA-4A87-8644-73CC9D25876E}" type="presOf" srcId="{25595F65-28BD-4625-A234-6987AA9D6970}" destId="{7518BA44-056F-426E-A462-6346DB518EF6}" srcOrd="0" destOrd="0" presId="urn:microsoft.com/office/officeart/2005/8/layout/balance1"/>
    <dgm:cxn modelId="{82FAB51E-125C-4F03-8901-A8C2D0CDD799}" type="presOf" srcId="{75CF057E-1E2A-4B62-AD9D-0EA8FADC9980}" destId="{D428A830-1805-44C4-984F-E67BD65F210F}" srcOrd="0" destOrd="0" presId="urn:microsoft.com/office/officeart/2005/8/layout/balance1"/>
    <dgm:cxn modelId="{BDF75D28-5EEB-4014-80DB-0087CC37CBFE}" type="presOf" srcId="{40B3E831-3FBF-43AA-9B62-C7C5699911DB}" destId="{5CA02A8F-F032-4796-AB29-884E86661077}" srcOrd="0" destOrd="0" presId="urn:microsoft.com/office/officeart/2005/8/layout/balance1"/>
    <dgm:cxn modelId="{D01D0513-3295-4ABD-9B3C-5FD6F629B1AC}" srcId="{C93C091D-50AA-4AAF-A580-33E6A3DC187E}" destId="{90D82845-5385-4281-86CB-9CA62D1E49FF}" srcOrd="1" destOrd="0" parTransId="{4DD53D73-0F67-4803-A81E-81533B348A83}" sibTransId="{0D790568-E757-401B-AFFB-56D3AF822B77}"/>
    <dgm:cxn modelId="{FB025809-3309-420B-BAD4-185837C3727E}" srcId="{40B3E831-3FBF-43AA-9B62-C7C5699911DB}" destId="{25595F65-28BD-4625-A234-6987AA9D6970}" srcOrd="3" destOrd="0" parTransId="{9CD83A27-68F4-46DF-9B05-72024CFB353A}" sibTransId="{F6D9333C-96DF-45F6-AA13-8433CCF8E33C}"/>
    <dgm:cxn modelId="{8DC9F454-7C7F-49E4-99CF-E3C908C604C4}" type="presOf" srcId="{7CDA1597-0C2B-4B0C-8B14-94621BDCA924}" destId="{43694BC9-3F0B-4E35-8919-5F44405F54FF}" srcOrd="0" destOrd="0" presId="urn:microsoft.com/office/officeart/2005/8/layout/balance1"/>
    <dgm:cxn modelId="{40E9B2E8-ADD8-419F-82C8-6CB2AE7DBB30}" srcId="{42702F60-C9EA-4E8E-89C4-B078C09A97CB}" destId="{C93C091D-50AA-4AAF-A580-33E6A3DC187E}" srcOrd="1" destOrd="0" parTransId="{7E6FF98A-D54F-440E-8169-FEE10633D733}" sibTransId="{4CACAF38-C9BB-49E3-BD4F-50271167A7C5}"/>
    <dgm:cxn modelId="{4D8B0795-CE3A-4F57-B1E6-4F0AAEAC0B91}" type="presOf" srcId="{1C139C98-C754-4302-B2B2-8C6004A7CEB2}" destId="{C1519D55-26DA-4D53-A3A0-6DCE9ACB3CC9}" srcOrd="0" destOrd="0" presId="urn:microsoft.com/office/officeart/2005/8/layout/balance1"/>
    <dgm:cxn modelId="{74BB2B82-CBA8-4968-922F-69C709C9A14D}" type="presParOf" srcId="{46A45100-21C3-46E2-B1A3-8249EBEBB22F}" destId="{7667A09B-D893-4E24-AA5E-D3E764E4427D}" srcOrd="0" destOrd="0" presId="urn:microsoft.com/office/officeart/2005/8/layout/balance1"/>
    <dgm:cxn modelId="{048C76C1-5C66-47AE-9E09-AB3F327029F3}" type="presParOf" srcId="{46A45100-21C3-46E2-B1A3-8249EBEBB22F}" destId="{BDA57246-06AC-4A17-AC00-E2CAFE055A94}" srcOrd="1" destOrd="0" presId="urn:microsoft.com/office/officeart/2005/8/layout/balance1"/>
    <dgm:cxn modelId="{CF502363-4439-43CE-B495-0FF2B78D9D26}" type="presParOf" srcId="{BDA57246-06AC-4A17-AC00-E2CAFE055A94}" destId="{5CA02A8F-F032-4796-AB29-884E86661077}" srcOrd="0" destOrd="0" presId="urn:microsoft.com/office/officeart/2005/8/layout/balance1"/>
    <dgm:cxn modelId="{64056A4B-F8D9-4387-91C3-9B219267709B}" type="presParOf" srcId="{BDA57246-06AC-4A17-AC00-E2CAFE055A94}" destId="{76B34F25-D815-4FDA-BA4D-C64ADF6EB9B8}" srcOrd="1" destOrd="0" presId="urn:microsoft.com/office/officeart/2005/8/layout/balance1"/>
    <dgm:cxn modelId="{40C33597-33A0-45A6-98CE-4EAF5EFCD614}" type="presParOf" srcId="{46A45100-21C3-46E2-B1A3-8249EBEBB22F}" destId="{E7869C5D-4EF8-4F31-AF90-FC6EF1745FBC}" srcOrd="2" destOrd="0" presId="urn:microsoft.com/office/officeart/2005/8/layout/balance1"/>
    <dgm:cxn modelId="{BD0F74F7-2733-4490-8362-536D22FE5AB6}" type="presParOf" srcId="{E7869C5D-4EF8-4F31-AF90-FC6EF1745FBC}" destId="{EF90BAFB-BB3A-4F6E-B8E5-C38D97536779}" srcOrd="0" destOrd="0" presId="urn:microsoft.com/office/officeart/2005/8/layout/balance1"/>
    <dgm:cxn modelId="{03A169E6-2519-42B1-AB4D-D1F1B5644520}" type="presParOf" srcId="{E7869C5D-4EF8-4F31-AF90-FC6EF1745FBC}" destId="{0E2038D7-194E-46CC-9485-E5234E303369}" srcOrd="1" destOrd="0" presId="urn:microsoft.com/office/officeart/2005/8/layout/balance1"/>
    <dgm:cxn modelId="{54D35880-D5C4-49EA-9FC9-2D79783D4DFA}" type="presParOf" srcId="{E7869C5D-4EF8-4F31-AF90-FC6EF1745FBC}" destId="{9AC8C171-B402-4720-89C8-20A79B8D0683}" srcOrd="2" destOrd="0" presId="urn:microsoft.com/office/officeart/2005/8/layout/balance1"/>
    <dgm:cxn modelId="{D3A2215E-8168-410F-9562-FF8F251B2C30}" type="presParOf" srcId="{E7869C5D-4EF8-4F31-AF90-FC6EF1745FBC}" destId="{43694BC9-3F0B-4E35-8919-5F44405F54FF}" srcOrd="3" destOrd="0" presId="urn:microsoft.com/office/officeart/2005/8/layout/balance1"/>
    <dgm:cxn modelId="{F49FEA35-76D5-4DD4-8956-431821B42BEB}" type="presParOf" srcId="{E7869C5D-4EF8-4F31-AF90-FC6EF1745FBC}" destId="{00EC1C39-4B1C-4A67-BCFD-280F96A3BA81}" srcOrd="4" destOrd="0" presId="urn:microsoft.com/office/officeart/2005/8/layout/balance1"/>
    <dgm:cxn modelId="{016AC17B-57E2-4299-9E7C-54B0FB08DAF2}" type="presParOf" srcId="{E7869C5D-4EF8-4F31-AF90-FC6EF1745FBC}" destId="{C1519D55-26DA-4D53-A3A0-6DCE9ACB3CC9}" srcOrd="5" destOrd="0" presId="urn:microsoft.com/office/officeart/2005/8/layout/balance1"/>
    <dgm:cxn modelId="{F5CBBBF8-8289-4E56-8300-2F37CFB0F5AD}" type="presParOf" srcId="{E7869C5D-4EF8-4F31-AF90-FC6EF1745FBC}" destId="{7518BA44-056F-426E-A462-6346DB518EF6}" srcOrd="6" destOrd="0" presId="urn:microsoft.com/office/officeart/2005/8/layout/balance1"/>
    <dgm:cxn modelId="{5FA3FBE5-CDC2-461C-952B-C9CD7699F91E}" type="presParOf" srcId="{E7869C5D-4EF8-4F31-AF90-FC6EF1745FBC}" destId="{D428A830-1805-44C4-984F-E67BD65F210F}" srcOrd="7" destOrd="0" presId="urn:microsoft.com/office/officeart/2005/8/layout/balance1"/>
    <dgm:cxn modelId="{8E5E40B9-7745-476A-BF4C-E756C506AE35}" type="presParOf" srcId="{E7869C5D-4EF8-4F31-AF90-FC6EF1745FBC}" destId="{6D7F7757-55E8-4487-95E6-CCB735B78C71}" srcOrd="8" destOrd="0" presId="urn:microsoft.com/office/officeart/2005/8/layout/balance1"/>
    <dgm:cxn modelId="{762B62C1-4230-4BF5-B5B3-F07CF9CEA81B}" type="presParOf" srcId="{E7869C5D-4EF8-4F31-AF90-FC6EF1745FBC}" destId="{0B7735B4-D7C3-4828-B54C-FEDF721FD379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72C4AF-2AAC-40F6-8284-07E8F6470014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9A9B70-7C86-4B97-B57D-9F08FCD8A5B2}">
      <dgm:prSet phldrT="[Texte]"/>
      <dgm:spPr/>
      <dgm:t>
        <a:bodyPr/>
        <a:lstStyle/>
        <a:p>
          <a:r>
            <a:rPr lang="fr-FR" smtClean="0"/>
            <a:t>Contexte CYREN pour le CC GANIL</a:t>
          </a:r>
          <a:endParaRPr lang="fr-FR" dirty="0"/>
        </a:p>
      </dgm:t>
    </dgm:pt>
    <dgm:pt modelId="{0FFC89D4-7269-4CCF-9666-0BA1425CEDCC}" type="parTrans" cxnId="{1F37844B-9494-4941-A5A5-363353021D70}">
      <dgm:prSet/>
      <dgm:spPr/>
      <dgm:t>
        <a:bodyPr/>
        <a:lstStyle/>
        <a:p>
          <a:endParaRPr lang="fr-FR"/>
        </a:p>
      </dgm:t>
    </dgm:pt>
    <dgm:pt modelId="{0E62C104-22AD-4BB1-AB28-DCDFB2C65582}" type="sibTrans" cxnId="{1F37844B-9494-4941-A5A5-363353021D70}">
      <dgm:prSet/>
      <dgm:spPr/>
      <dgm:t>
        <a:bodyPr/>
        <a:lstStyle/>
        <a:p>
          <a:endParaRPr lang="fr-FR"/>
        </a:p>
      </dgm:t>
    </dgm:pt>
    <dgm:pt modelId="{ABEDB0D4-6AAB-4920-84E5-48AABB5421F9}">
      <dgm:prSet/>
      <dgm:spPr/>
      <dgm:t>
        <a:bodyPr/>
        <a:lstStyle/>
        <a:p>
          <a:r>
            <a:rPr lang="fr-FR" smtClean="0"/>
            <a:t>Nécessité de rénover les IHMs du CC GANIL</a:t>
          </a:r>
          <a:endParaRPr lang="fr-FR" dirty="0" smtClean="0"/>
        </a:p>
      </dgm:t>
    </dgm:pt>
    <dgm:pt modelId="{C51EFDE9-BA45-415F-863B-E6F40FAB4DDD}" type="parTrans" cxnId="{1041678F-6ADD-4C5E-8CF9-12437A4D7184}">
      <dgm:prSet/>
      <dgm:spPr/>
      <dgm:t>
        <a:bodyPr/>
        <a:lstStyle/>
        <a:p>
          <a:endParaRPr lang="fr-FR"/>
        </a:p>
      </dgm:t>
    </dgm:pt>
    <dgm:pt modelId="{1342268D-C88B-42A2-8F31-78600CD9355F}" type="sibTrans" cxnId="{1041678F-6ADD-4C5E-8CF9-12437A4D7184}">
      <dgm:prSet/>
      <dgm:spPr/>
      <dgm:t>
        <a:bodyPr/>
        <a:lstStyle/>
        <a:p>
          <a:endParaRPr lang="fr-FR"/>
        </a:p>
      </dgm:t>
    </dgm:pt>
    <dgm:pt modelId="{D0ED0846-60ED-4BD6-B87D-F21AC9DF8942}">
      <dgm:prSet/>
      <dgm:spPr/>
      <dgm:t>
        <a:bodyPr/>
        <a:lstStyle/>
        <a:p>
          <a:r>
            <a:rPr lang="fr-FR" smtClean="0"/>
            <a:t>Trouver un choix de technologie graphique adaptée au CC GANIL</a:t>
          </a:r>
          <a:endParaRPr lang="fr-FR" dirty="0" smtClean="0"/>
        </a:p>
      </dgm:t>
    </dgm:pt>
    <dgm:pt modelId="{A98D0A19-22D0-4775-A14B-ABEB18E9990D}" type="parTrans" cxnId="{DF260DB0-63E8-4EB0-9BCF-A779C445F9E5}">
      <dgm:prSet/>
      <dgm:spPr/>
      <dgm:t>
        <a:bodyPr/>
        <a:lstStyle/>
        <a:p>
          <a:endParaRPr lang="fr-FR"/>
        </a:p>
      </dgm:t>
    </dgm:pt>
    <dgm:pt modelId="{3E023F5B-2CA6-4165-B2B2-A6EC58892E4A}" type="sibTrans" cxnId="{DF260DB0-63E8-4EB0-9BCF-A779C445F9E5}">
      <dgm:prSet/>
      <dgm:spPr/>
      <dgm:t>
        <a:bodyPr/>
        <a:lstStyle/>
        <a:p>
          <a:endParaRPr lang="fr-FR"/>
        </a:p>
      </dgm:t>
    </dgm:pt>
    <dgm:pt modelId="{B9CE55FD-E0AA-4590-B2ED-A5EC8132CDD5}">
      <dgm:prSet/>
      <dgm:spPr/>
      <dgm:t>
        <a:bodyPr/>
        <a:lstStyle/>
        <a:p>
          <a:r>
            <a:rPr lang="fr-FR" smtClean="0"/>
            <a:t>CC GANIL</a:t>
          </a:r>
          <a:endParaRPr lang="fr-FR" dirty="0" smtClean="0"/>
        </a:p>
      </dgm:t>
    </dgm:pt>
    <dgm:pt modelId="{CB292763-EBC3-4FE3-846D-86AD691481E7}" type="parTrans" cxnId="{0BE74A7D-89D7-4204-ADF7-984D43C62BD4}">
      <dgm:prSet/>
      <dgm:spPr/>
      <dgm:t>
        <a:bodyPr/>
        <a:lstStyle/>
        <a:p>
          <a:endParaRPr lang="fr-FR"/>
        </a:p>
      </dgm:t>
    </dgm:pt>
    <dgm:pt modelId="{74630592-4F0E-4CF5-8815-5CEDFB1061F8}" type="sibTrans" cxnId="{0BE74A7D-89D7-4204-ADF7-984D43C62BD4}">
      <dgm:prSet/>
      <dgm:spPr/>
      <dgm:t>
        <a:bodyPr/>
        <a:lstStyle/>
        <a:p>
          <a:endParaRPr lang="fr-FR"/>
        </a:p>
      </dgm:t>
    </dgm:pt>
    <dgm:pt modelId="{16EBC421-FBC7-4567-8602-612F32E9BE9F}">
      <dgm:prSet/>
      <dgm:spPr/>
      <dgm:t>
        <a:bodyPr/>
        <a:lstStyle/>
        <a:p>
          <a:r>
            <a:rPr lang="fr-FR" smtClean="0"/>
            <a:t>Pas d’EPICS</a:t>
          </a:r>
          <a:endParaRPr lang="fr-FR" dirty="0" smtClean="0"/>
        </a:p>
      </dgm:t>
    </dgm:pt>
    <dgm:pt modelId="{3584406F-379A-46D2-81C2-DB0AF53E6F99}" type="parTrans" cxnId="{FB243585-0B46-4980-9FAA-18D4528DD59D}">
      <dgm:prSet/>
      <dgm:spPr/>
      <dgm:t>
        <a:bodyPr/>
        <a:lstStyle/>
        <a:p>
          <a:endParaRPr lang="fr-FR"/>
        </a:p>
      </dgm:t>
    </dgm:pt>
    <dgm:pt modelId="{E94BF115-57C3-440F-AA61-A1D59B024E5C}" type="sibTrans" cxnId="{FB243585-0B46-4980-9FAA-18D4528DD59D}">
      <dgm:prSet/>
      <dgm:spPr/>
      <dgm:t>
        <a:bodyPr/>
        <a:lstStyle/>
        <a:p>
          <a:endParaRPr lang="fr-FR"/>
        </a:p>
      </dgm:t>
    </dgm:pt>
    <dgm:pt modelId="{802C0FF2-C409-448C-B7AA-A7C748AC61BF}">
      <dgm:prSet/>
      <dgm:spPr/>
      <dgm:t>
        <a:bodyPr/>
        <a:lstStyle/>
        <a:p>
          <a:r>
            <a:rPr lang="fr-FR" smtClean="0"/>
            <a:t>Backend Ada</a:t>
          </a:r>
          <a:endParaRPr lang="fr-FR" dirty="0" smtClean="0"/>
        </a:p>
      </dgm:t>
    </dgm:pt>
    <dgm:pt modelId="{F4AC50F0-68A2-447C-B528-A4205B23943E}" type="parTrans" cxnId="{B31CFAA4-2A8E-4375-910A-4F910A3616FD}">
      <dgm:prSet/>
      <dgm:spPr/>
      <dgm:t>
        <a:bodyPr/>
        <a:lstStyle/>
        <a:p>
          <a:endParaRPr lang="fr-FR"/>
        </a:p>
      </dgm:t>
    </dgm:pt>
    <dgm:pt modelId="{56DA2DCF-075D-4A92-A96A-EA38ED83F5F0}" type="sibTrans" cxnId="{B31CFAA4-2A8E-4375-910A-4F910A3616FD}">
      <dgm:prSet/>
      <dgm:spPr/>
      <dgm:t>
        <a:bodyPr/>
        <a:lstStyle/>
        <a:p>
          <a:endParaRPr lang="fr-FR"/>
        </a:p>
      </dgm:t>
    </dgm:pt>
    <dgm:pt modelId="{9401AFCE-41D9-4619-8B2F-13E527861F5D}" type="pres">
      <dgm:prSet presAssocID="{F672C4AF-2AAC-40F6-8284-07E8F64700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953B8D-0DE1-4D81-BEDD-A096754E2D8A}" type="pres">
      <dgm:prSet presAssocID="{919A9B70-7C86-4B97-B57D-9F08FCD8A5B2}" presName="parentLin" presStyleCnt="0"/>
      <dgm:spPr/>
    </dgm:pt>
    <dgm:pt modelId="{1E60FA13-FF8E-4465-B0FB-63181791BF9D}" type="pres">
      <dgm:prSet presAssocID="{919A9B70-7C86-4B97-B57D-9F08FCD8A5B2}" presName="parentLeftMargin" presStyleLbl="node1" presStyleIdx="0" presStyleCnt="2"/>
      <dgm:spPr/>
      <dgm:t>
        <a:bodyPr/>
        <a:lstStyle/>
        <a:p>
          <a:endParaRPr lang="fr-FR"/>
        </a:p>
      </dgm:t>
    </dgm:pt>
    <dgm:pt modelId="{7E91F060-CF7D-4F89-884C-9C09B05E1070}" type="pres">
      <dgm:prSet presAssocID="{919A9B70-7C86-4B97-B57D-9F08FCD8A5B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B505BB-1081-461E-AFCE-F714FC372D85}" type="pres">
      <dgm:prSet presAssocID="{919A9B70-7C86-4B97-B57D-9F08FCD8A5B2}" presName="negativeSpace" presStyleCnt="0"/>
      <dgm:spPr/>
    </dgm:pt>
    <dgm:pt modelId="{6029B077-4636-4C79-8E25-DD8D501F39AB}" type="pres">
      <dgm:prSet presAssocID="{919A9B70-7C86-4B97-B57D-9F08FCD8A5B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10D5DE-AFCF-4840-A724-67A8AA1B80F0}" type="pres">
      <dgm:prSet presAssocID="{0E62C104-22AD-4BB1-AB28-DCDFB2C65582}" presName="spaceBetweenRectangles" presStyleCnt="0"/>
      <dgm:spPr/>
    </dgm:pt>
    <dgm:pt modelId="{D6F3C45A-2284-4BE2-AA80-EEDFB1DBE220}" type="pres">
      <dgm:prSet presAssocID="{B9CE55FD-E0AA-4590-B2ED-A5EC8132CDD5}" presName="parentLin" presStyleCnt="0"/>
      <dgm:spPr/>
    </dgm:pt>
    <dgm:pt modelId="{94C354F9-8C75-4DAC-992D-33DA4ECC5C0A}" type="pres">
      <dgm:prSet presAssocID="{B9CE55FD-E0AA-4590-B2ED-A5EC8132CDD5}" presName="parentLeftMargin" presStyleLbl="node1" presStyleIdx="0" presStyleCnt="2"/>
      <dgm:spPr/>
      <dgm:t>
        <a:bodyPr/>
        <a:lstStyle/>
        <a:p>
          <a:endParaRPr lang="fr-FR"/>
        </a:p>
      </dgm:t>
    </dgm:pt>
    <dgm:pt modelId="{1496A5AD-D7DC-4B4F-BF63-CB9E81859658}" type="pres">
      <dgm:prSet presAssocID="{B9CE55FD-E0AA-4590-B2ED-A5EC8132CDD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B077E8-54FA-4F4F-93D1-5CB850E9002F}" type="pres">
      <dgm:prSet presAssocID="{B9CE55FD-E0AA-4590-B2ED-A5EC8132CDD5}" presName="negativeSpace" presStyleCnt="0"/>
      <dgm:spPr/>
    </dgm:pt>
    <dgm:pt modelId="{52B0E4EC-F543-44A4-A1A9-A89C4A5A35D7}" type="pres">
      <dgm:prSet presAssocID="{B9CE55FD-E0AA-4590-B2ED-A5EC8132CDD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760D55D-709F-40F5-A188-DDE86F61FD0F}" type="presOf" srcId="{16EBC421-FBC7-4567-8602-612F32E9BE9F}" destId="{52B0E4EC-F543-44A4-A1A9-A89C4A5A35D7}" srcOrd="0" destOrd="0" presId="urn:microsoft.com/office/officeart/2005/8/layout/list1"/>
    <dgm:cxn modelId="{22DBEE33-5771-40A6-8A01-3A35483FAB31}" type="presOf" srcId="{919A9B70-7C86-4B97-B57D-9F08FCD8A5B2}" destId="{1E60FA13-FF8E-4465-B0FB-63181791BF9D}" srcOrd="0" destOrd="0" presId="urn:microsoft.com/office/officeart/2005/8/layout/list1"/>
    <dgm:cxn modelId="{4D4DB170-5F33-429E-9538-67F10A7C58CA}" type="presOf" srcId="{D0ED0846-60ED-4BD6-B87D-F21AC9DF8942}" destId="{6029B077-4636-4C79-8E25-DD8D501F39AB}" srcOrd="0" destOrd="1" presId="urn:microsoft.com/office/officeart/2005/8/layout/list1"/>
    <dgm:cxn modelId="{F51F982C-60EB-4C1C-B789-11968FB9F25B}" type="presOf" srcId="{802C0FF2-C409-448C-B7AA-A7C748AC61BF}" destId="{52B0E4EC-F543-44A4-A1A9-A89C4A5A35D7}" srcOrd="0" destOrd="1" presId="urn:microsoft.com/office/officeart/2005/8/layout/list1"/>
    <dgm:cxn modelId="{FB243585-0B46-4980-9FAA-18D4528DD59D}" srcId="{B9CE55FD-E0AA-4590-B2ED-A5EC8132CDD5}" destId="{16EBC421-FBC7-4567-8602-612F32E9BE9F}" srcOrd="0" destOrd="0" parTransId="{3584406F-379A-46D2-81C2-DB0AF53E6F99}" sibTransId="{E94BF115-57C3-440F-AA61-A1D59B024E5C}"/>
    <dgm:cxn modelId="{7A7FB448-F4DB-425F-AC6F-3E1C8B5D79B3}" type="presOf" srcId="{F672C4AF-2AAC-40F6-8284-07E8F6470014}" destId="{9401AFCE-41D9-4619-8B2F-13E527861F5D}" srcOrd="0" destOrd="0" presId="urn:microsoft.com/office/officeart/2005/8/layout/list1"/>
    <dgm:cxn modelId="{B31CFAA4-2A8E-4375-910A-4F910A3616FD}" srcId="{B9CE55FD-E0AA-4590-B2ED-A5EC8132CDD5}" destId="{802C0FF2-C409-448C-B7AA-A7C748AC61BF}" srcOrd="1" destOrd="0" parTransId="{F4AC50F0-68A2-447C-B528-A4205B23943E}" sibTransId="{56DA2DCF-075D-4A92-A96A-EA38ED83F5F0}"/>
    <dgm:cxn modelId="{103F2131-2B41-45DB-AC19-575E2B9A4345}" type="presOf" srcId="{ABEDB0D4-6AAB-4920-84E5-48AABB5421F9}" destId="{6029B077-4636-4C79-8E25-DD8D501F39AB}" srcOrd="0" destOrd="0" presId="urn:microsoft.com/office/officeart/2005/8/layout/list1"/>
    <dgm:cxn modelId="{DF260DB0-63E8-4EB0-9BCF-A779C445F9E5}" srcId="{919A9B70-7C86-4B97-B57D-9F08FCD8A5B2}" destId="{D0ED0846-60ED-4BD6-B87D-F21AC9DF8942}" srcOrd="1" destOrd="0" parTransId="{A98D0A19-22D0-4775-A14B-ABEB18E9990D}" sibTransId="{3E023F5B-2CA6-4165-B2B2-A6EC58892E4A}"/>
    <dgm:cxn modelId="{3352F8AA-B47E-4A74-B12F-FF42B6A6DDBE}" type="presOf" srcId="{B9CE55FD-E0AA-4590-B2ED-A5EC8132CDD5}" destId="{94C354F9-8C75-4DAC-992D-33DA4ECC5C0A}" srcOrd="0" destOrd="0" presId="urn:microsoft.com/office/officeart/2005/8/layout/list1"/>
    <dgm:cxn modelId="{1041678F-6ADD-4C5E-8CF9-12437A4D7184}" srcId="{919A9B70-7C86-4B97-B57D-9F08FCD8A5B2}" destId="{ABEDB0D4-6AAB-4920-84E5-48AABB5421F9}" srcOrd="0" destOrd="0" parTransId="{C51EFDE9-BA45-415F-863B-E6F40FAB4DDD}" sibTransId="{1342268D-C88B-42A2-8F31-78600CD9355F}"/>
    <dgm:cxn modelId="{8082CE85-D1DE-4368-96B7-6D4EDE9FEC1F}" type="presOf" srcId="{919A9B70-7C86-4B97-B57D-9F08FCD8A5B2}" destId="{7E91F060-CF7D-4F89-884C-9C09B05E1070}" srcOrd="1" destOrd="0" presId="urn:microsoft.com/office/officeart/2005/8/layout/list1"/>
    <dgm:cxn modelId="{0BE74A7D-89D7-4204-ADF7-984D43C62BD4}" srcId="{F672C4AF-2AAC-40F6-8284-07E8F6470014}" destId="{B9CE55FD-E0AA-4590-B2ED-A5EC8132CDD5}" srcOrd="1" destOrd="0" parTransId="{CB292763-EBC3-4FE3-846D-86AD691481E7}" sibTransId="{74630592-4F0E-4CF5-8815-5CEDFB1061F8}"/>
    <dgm:cxn modelId="{FA5A76C4-820B-450A-B98B-602D79EA48EE}" type="presOf" srcId="{B9CE55FD-E0AA-4590-B2ED-A5EC8132CDD5}" destId="{1496A5AD-D7DC-4B4F-BF63-CB9E81859658}" srcOrd="1" destOrd="0" presId="urn:microsoft.com/office/officeart/2005/8/layout/list1"/>
    <dgm:cxn modelId="{1F37844B-9494-4941-A5A5-363353021D70}" srcId="{F672C4AF-2AAC-40F6-8284-07E8F6470014}" destId="{919A9B70-7C86-4B97-B57D-9F08FCD8A5B2}" srcOrd="0" destOrd="0" parTransId="{0FFC89D4-7269-4CCF-9666-0BA1425CEDCC}" sibTransId="{0E62C104-22AD-4BB1-AB28-DCDFB2C65582}"/>
    <dgm:cxn modelId="{54BB5530-A50B-4AB8-8BE3-AAB8A454C046}" type="presParOf" srcId="{9401AFCE-41D9-4619-8B2F-13E527861F5D}" destId="{2D953B8D-0DE1-4D81-BEDD-A096754E2D8A}" srcOrd="0" destOrd="0" presId="urn:microsoft.com/office/officeart/2005/8/layout/list1"/>
    <dgm:cxn modelId="{B243A661-0696-49D1-BC2B-E19A22C2D474}" type="presParOf" srcId="{2D953B8D-0DE1-4D81-BEDD-A096754E2D8A}" destId="{1E60FA13-FF8E-4465-B0FB-63181791BF9D}" srcOrd="0" destOrd="0" presId="urn:microsoft.com/office/officeart/2005/8/layout/list1"/>
    <dgm:cxn modelId="{F12ABF1E-2BED-484C-A5B5-1592285E29B3}" type="presParOf" srcId="{2D953B8D-0DE1-4D81-BEDD-A096754E2D8A}" destId="{7E91F060-CF7D-4F89-884C-9C09B05E1070}" srcOrd="1" destOrd="0" presId="urn:microsoft.com/office/officeart/2005/8/layout/list1"/>
    <dgm:cxn modelId="{7EBE208E-565F-4371-8117-96480403AAC8}" type="presParOf" srcId="{9401AFCE-41D9-4619-8B2F-13E527861F5D}" destId="{02B505BB-1081-461E-AFCE-F714FC372D85}" srcOrd="1" destOrd="0" presId="urn:microsoft.com/office/officeart/2005/8/layout/list1"/>
    <dgm:cxn modelId="{80112492-8A99-4003-AD7D-C1D37796EF43}" type="presParOf" srcId="{9401AFCE-41D9-4619-8B2F-13E527861F5D}" destId="{6029B077-4636-4C79-8E25-DD8D501F39AB}" srcOrd="2" destOrd="0" presId="urn:microsoft.com/office/officeart/2005/8/layout/list1"/>
    <dgm:cxn modelId="{E7682D60-8BB9-47A9-BCDB-580E3B5FD605}" type="presParOf" srcId="{9401AFCE-41D9-4619-8B2F-13E527861F5D}" destId="{CE10D5DE-AFCF-4840-A724-67A8AA1B80F0}" srcOrd="3" destOrd="0" presId="urn:microsoft.com/office/officeart/2005/8/layout/list1"/>
    <dgm:cxn modelId="{578EE200-3EB3-488C-A844-BD566E585F63}" type="presParOf" srcId="{9401AFCE-41D9-4619-8B2F-13E527861F5D}" destId="{D6F3C45A-2284-4BE2-AA80-EEDFB1DBE220}" srcOrd="4" destOrd="0" presId="urn:microsoft.com/office/officeart/2005/8/layout/list1"/>
    <dgm:cxn modelId="{56836989-65A5-4B0F-9839-9F159B6FE917}" type="presParOf" srcId="{D6F3C45A-2284-4BE2-AA80-EEDFB1DBE220}" destId="{94C354F9-8C75-4DAC-992D-33DA4ECC5C0A}" srcOrd="0" destOrd="0" presId="urn:microsoft.com/office/officeart/2005/8/layout/list1"/>
    <dgm:cxn modelId="{04F9898D-63A7-4FE4-972D-F3221DCB8B7E}" type="presParOf" srcId="{D6F3C45A-2284-4BE2-AA80-EEDFB1DBE220}" destId="{1496A5AD-D7DC-4B4F-BF63-CB9E81859658}" srcOrd="1" destOrd="0" presId="urn:microsoft.com/office/officeart/2005/8/layout/list1"/>
    <dgm:cxn modelId="{B126B840-01C7-4765-91DE-FE00CCDC5C1D}" type="presParOf" srcId="{9401AFCE-41D9-4619-8B2F-13E527861F5D}" destId="{76B077E8-54FA-4F4F-93D1-5CB850E9002F}" srcOrd="5" destOrd="0" presId="urn:microsoft.com/office/officeart/2005/8/layout/list1"/>
    <dgm:cxn modelId="{D4BA0B40-92CB-4AA2-B443-713D7A106A22}" type="presParOf" srcId="{9401AFCE-41D9-4619-8B2F-13E527861F5D}" destId="{52B0E4EC-F543-44A4-A1A9-A89C4A5A35D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AEE6E4-CE0B-453B-BED4-CEE33E697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CD73F08-FF5B-44DC-A6E4-1E8774C68F44}">
      <dgm:prSet phldrT="[Texte]"/>
      <dgm:spPr/>
      <dgm:t>
        <a:bodyPr/>
        <a:lstStyle/>
        <a:p>
          <a:r>
            <a:rPr lang="fr-FR" dirty="0" smtClean="0"/>
            <a:t>Client Lourd</a:t>
          </a:r>
          <a:endParaRPr lang="fr-FR" dirty="0"/>
        </a:p>
      </dgm:t>
    </dgm:pt>
    <dgm:pt modelId="{ACC493C8-E124-4236-BAD1-A447D80BF279}" type="parTrans" cxnId="{0026FA0A-EB59-447B-AE49-7FACA7D2F3C5}">
      <dgm:prSet/>
      <dgm:spPr/>
      <dgm:t>
        <a:bodyPr/>
        <a:lstStyle/>
        <a:p>
          <a:endParaRPr lang="fr-FR"/>
        </a:p>
      </dgm:t>
    </dgm:pt>
    <dgm:pt modelId="{EAAF7A78-BEBD-45F7-9C28-F7C6D98DC3C7}" type="sibTrans" cxnId="{0026FA0A-EB59-447B-AE49-7FACA7D2F3C5}">
      <dgm:prSet/>
      <dgm:spPr/>
      <dgm:t>
        <a:bodyPr/>
        <a:lstStyle/>
        <a:p>
          <a:endParaRPr lang="fr-FR"/>
        </a:p>
      </dgm:t>
    </dgm:pt>
    <dgm:pt modelId="{7D93DFCB-A12C-45A8-8ABB-4EC4C2AF4645}">
      <dgm:prSet/>
      <dgm:spPr/>
      <dgm:t>
        <a:bodyPr/>
        <a:lstStyle/>
        <a:p>
          <a:r>
            <a:rPr lang="fr-FR" dirty="0" smtClean="0"/>
            <a:t>Client Léger</a:t>
          </a:r>
        </a:p>
      </dgm:t>
    </dgm:pt>
    <dgm:pt modelId="{6CDB1362-68EB-4AAC-B603-3D72701D229A}" type="parTrans" cxnId="{A73FD542-10BA-4BFF-9C03-6173D56FB0B0}">
      <dgm:prSet/>
      <dgm:spPr/>
      <dgm:t>
        <a:bodyPr/>
        <a:lstStyle/>
        <a:p>
          <a:endParaRPr lang="fr-FR"/>
        </a:p>
      </dgm:t>
    </dgm:pt>
    <dgm:pt modelId="{4616D727-D1FC-4A2F-B1D2-EB1A983E99ED}" type="sibTrans" cxnId="{A73FD542-10BA-4BFF-9C03-6173D56FB0B0}">
      <dgm:prSet/>
      <dgm:spPr/>
      <dgm:t>
        <a:bodyPr/>
        <a:lstStyle/>
        <a:p>
          <a:endParaRPr lang="fr-FR"/>
        </a:p>
      </dgm:t>
    </dgm:pt>
    <dgm:pt modelId="{B51A6C97-F6DD-4BC1-AD38-60EB096DF9DF}">
      <dgm:prSet/>
      <dgm:spPr/>
      <dgm:t>
        <a:bodyPr/>
        <a:lstStyle/>
        <a:p>
          <a:r>
            <a:rPr lang="fr-FR" dirty="0" smtClean="0"/>
            <a:t>Client Web</a:t>
          </a:r>
        </a:p>
      </dgm:t>
    </dgm:pt>
    <dgm:pt modelId="{ED83AE14-61C2-4AAD-A8C7-31E02745AC51}" type="parTrans" cxnId="{BC997DD6-7AA6-482D-960E-ECEF17AA5C2E}">
      <dgm:prSet/>
      <dgm:spPr/>
      <dgm:t>
        <a:bodyPr/>
        <a:lstStyle/>
        <a:p>
          <a:endParaRPr lang="fr-FR"/>
        </a:p>
      </dgm:t>
    </dgm:pt>
    <dgm:pt modelId="{49CD08C4-DEF7-42A2-AB32-29600115C0B4}" type="sibTrans" cxnId="{BC997DD6-7AA6-482D-960E-ECEF17AA5C2E}">
      <dgm:prSet/>
      <dgm:spPr/>
      <dgm:t>
        <a:bodyPr/>
        <a:lstStyle/>
        <a:p>
          <a:endParaRPr lang="fr-FR"/>
        </a:p>
      </dgm:t>
    </dgm:pt>
    <dgm:pt modelId="{3ADCB5B5-CDF3-4D5E-8521-9DEC23EC2EBC}">
      <dgm:prSet/>
      <dgm:spPr/>
      <dgm:t>
        <a:bodyPr/>
        <a:lstStyle/>
        <a:p>
          <a:r>
            <a:rPr lang="fr-FR" smtClean="0"/>
            <a:t>Flutter Web</a:t>
          </a:r>
          <a:endParaRPr lang="fr-FR" dirty="0" smtClean="0"/>
        </a:p>
      </dgm:t>
    </dgm:pt>
    <dgm:pt modelId="{8A198CF3-4388-448E-8AEE-D3B8D6850895}" type="parTrans" cxnId="{65CCED90-4CFD-42BF-AF28-29C93207A067}">
      <dgm:prSet/>
      <dgm:spPr/>
      <dgm:t>
        <a:bodyPr/>
        <a:lstStyle/>
        <a:p>
          <a:endParaRPr lang="fr-FR"/>
        </a:p>
      </dgm:t>
    </dgm:pt>
    <dgm:pt modelId="{9EF8DB4A-9860-474C-B6A3-5FA4020A83C9}" type="sibTrans" cxnId="{65CCED90-4CFD-42BF-AF28-29C93207A067}">
      <dgm:prSet/>
      <dgm:spPr/>
      <dgm:t>
        <a:bodyPr/>
        <a:lstStyle/>
        <a:p>
          <a:endParaRPr lang="fr-FR"/>
        </a:p>
      </dgm:t>
    </dgm:pt>
    <dgm:pt modelId="{4770A4F3-B6AB-4469-992B-5786E7E8B5E7}">
      <dgm:prSet/>
      <dgm:spPr/>
      <dgm:t>
        <a:bodyPr/>
        <a:lstStyle/>
        <a:p>
          <a:r>
            <a:rPr lang="fr-FR" smtClean="0"/>
            <a:t>VueJS</a:t>
          </a:r>
          <a:endParaRPr lang="fr-FR" dirty="0" smtClean="0"/>
        </a:p>
      </dgm:t>
    </dgm:pt>
    <dgm:pt modelId="{8347E546-7B68-4A18-8F7F-A4095414D840}" type="parTrans" cxnId="{F508002F-3FB6-4AD5-89CA-4CB2EF9DBB5B}">
      <dgm:prSet/>
      <dgm:spPr/>
      <dgm:t>
        <a:bodyPr/>
        <a:lstStyle/>
        <a:p>
          <a:endParaRPr lang="fr-FR"/>
        </a:p>
      </dgm:t>
    </dgm:pt>
    <dgm:pt modelId="{5EF9DD6C-F23F-40F1-A0A8-7D4F0C417064}" type="sibTrans" cxnId="{F508002F-3FB6-4AD5-89CA-4CB2EF9DBB5B}">
      <dgm:prSet/>
      <dgm:spPr/>
      <dgm:t>
        <a:bodyPr/>
        <a:lstStyle/>
        <a:p>
          <a:endParaRPr lang="fr-FR"/>
        </a:p>
      </dgm:t>
    </dgm:pt>
    <dgm:pt modelId="{A0639870-10E2-4AD2-8C57-186D378FB88E}">
      <dgm:prSet phldrT="[Texte]"/>
      <dgm:spPr/>
      <dgm:t>
        <a:bodyPr/>
        <a:lstStyle/>
        <a:p>
          <a:r>
            <a:rPr lang="fr-FR" smtClean="0"/>
            <a:t>GTK Ada</a:t>
          </a:r>
          <a:endParaRPr lang="fr-FR" dirty="0"/>
        </a:p>
      </dgm:t>
    </dgm:pt>
    <dgm:pt modelId="{46811E12-5F54-46E3-84B4-3D17AD373210}" type="parTrans" cxnId="{A3885C66-A4D1-4B50-9727-47453FDB2092}">
      <dgm:prSet/>
      <dgm:spPr/>
      <dgm:t>
        <a:bodyPr/>
        <a:lstStyle/>
        <a:p>
          <a:endParaRPr lang="fr-FR"/>
        </a:p>
      </dgm:t>
    </dgm:pt>
    <dgm:pt modelId="{F1D6A96B-D8D0-4244-9EBC-F2BCCAA72723}" type="sibTrans" cxnId="{A3885C66-A4D1-4B50-9727-47453FDB2092}">
      <dgm:prSet/>
      <dgm:spPr/>
      <dgm:t>
        <a:bodyPr/>
        <a:lstStyle/>
        <a:p>
          <a:endParaRPr lang="fr-FR"/>
        </a:p>
      </dgm:t>
    </dgm:pt>
    <dgm:pt modelId="{D852730A-E3DD-4239-B9F8-163DC638E0B5}">
      <dgm:prSet/>
      <dgm:spPr/>
      <dgm:t>
        <a:bodyPr/>
        <a:lstStyle/>
        <a:p>
          <a:r>
            <a:rPr lang="fr-FR" smtClean="0"/>
            <a:t>PyQT</a:t>
          </a:r>
          <a:endParaRPr lang="fr-FR" dirty="0" smtClean="0"/>
        </a:p>
      </dgm:t>
    </dgm:pt>
    <dgm:pt modelId="{E5B016FC-733F-44AC-B300-9CA4442B7EB1}" type="parTrans" cxnId="{C7AC52F1-567F-49A2-88D9-63063FB11F62}">
      <dgm:prSet/>
      <dgm:spPr/>
      <dgm:t>
        <a:bodyPr/>
        <a:lstStyle/>
        <a:p>
          <a:endParaRPr lang="fr-FR"/>
        </a:p>
      </dgm:t>
    </dgm:pt>
    <dgm:pt modelId="{94C9C970-F73E-462B-9DB6-C68FF7CCAAD3}" type="sibTrans" cxnId="{C7AC52F1-567F-49A2-88D9-63063FB11F62}">
      <dgm:prSet/>
      <dgm:spPr/>
      <dgm:t>
        <a:bodyPr/>
        <a:lstStyle/>
        <a:p>
          <a:endParaRPr lang="fr-FR"/>
        </a:p>
      </dgm:t>
    </dgm:pt>
    <dgm:pt modelId="{AE961609-3324-414F-9E7A-AA6F2D099734}" type="pres">
      <dgm:prSet presAssocID="{57AEE6E4-CE0B-453B-BED4-CEE33E6971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EB893B2-A738-4B5A-8037-B382B8B306E0}" type="pres">
      <dgm:prSet presAssocID="{BCD73F08-FF5B-44DC-A6E4-1E8774C68F44}" presName="linNode" presStyleCnt="0"/>
      <dgm:spPr/>
    </dgm:pt>
    <dgm:pt modelId="{8917B0A7-4C48-47E2-B16B-E5F1E8FF3B49}" type="pres">
      <dgm:prSet presAssocID="{BCD73F08-FF5B-44DC-A6E4-1E8774C68F44}" presName="parentText" presStyleLbl="node1" presStyleIdx="0" presStyleCnt="3" custScaleX="8610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6634FA-1C39-4324-BBD4-B5342E85B8E4}" type="pres">
      <dgm:prSet presAssocID="{BCD73F08-FF5B-44DC-A6E4-1E8774C68F4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1BD2D8-96F8-4F2B-A305-4C5837D14884}" type="pres">
      <dgm:prSet presAssocID="{EAAF7A78-BEBD-45F7-9C28-F7C6D98DC3C7}" presName="sp" presStyleCnt="0"/>
      <dgm:spPr/>
    </dgm:pt>
    <dgm:pt modelId="{5D651A8D-B625-4EE6-90BE-77D5AF81F554}" type="pres">
      <dgm:prSet presAssocID="{7D93DFCB-A12C-45A8-8ABB-4EC4C2AF4645}" presName="linNode" presStyleCnt="0"/>
      <dgm:spPr/>
    </dgm:pt>
    <dgm:pt modelId="{2BD3D329-F02F-49A1-A10C-1E7C14F2464F}" type="pres">
      <dgm:prSet presAssocID="{7D93DFCB-A12C-45A8-8ABB-4EC4C2AF4645}" presName="parentText" presStyleLbl="node1" presStyleIdx="1" presStyleCnt="3" custScaleX="8544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624552-B861-4EF6-9401-96355FF01FAB}" type="pres">
      <dgm:prSet presAssocID="{7D93DFCB-A12C-45A8-8ABB-4EC4C2AF464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73C07C-7528-4705-83A6-113F9CAF3B07}" type="pres">
      <dgm:prSet presAssocID="{4616D727-D1FC-4A2F-B1D2-EB1A983E99ED}" presName="sp" presStyleCnt="0"/>
      <dgm:spPr/>
    </dgm:pt>
    <dgm:pt modelId="{A58AA6FD-1868-40CE-94CA-AB81508B122E}" type="pres">
      <dgm:prSet presAssocID="{B51A6C97-F6DD-4BC1-AD38-60EB096DF9DF}" presName="linNode" presStyleCnt="0"/>
      <dgm:spPr/>
    </dgm:pt>
    <dgm:pt modelId="{9191F51C-831D-4733-9E99-0C4271EB9718}" type="pres">
      <dgm:prSet presAssocID="{B51A6C97-F6DD-4BC1-AD38-60EB096DF9DF}" presName="parentText" presStyleLbl="node1" presStyleIdx="2" presStyleCnt="3" custScaleX="8592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EDEC569-9A91-4219-87DE-18E70E09CA2A}" type="pres">
      <dgm:prSet presAssocID="{B51A6C97-F6DD-4BC1-AD38-60EB096DF9D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026FA0A-EB59-447B-AE49-7FACA7D2F3C5}" srcId="{57AEE6E4-CE0B-453B-BED4-CEE33E6971FC}" destId="{BCD73F08-FF5B-44DC-A6E4-1E8774C68F44}" srcOrd="0" destOrd="0" parTransId="{ACC493C8-E124-4236-BAD1-A447D80BF279}" sibTransId="{EAAF7A78-BEBD-45F7-9C28-F7C6D98DC3C7}"/>
    <dgm:cxn modelId="{E238D72C-9FED-4508-A42F-B32EA16CC8DF}" type="presOf" srcId="{3ADCB5B5-CDF3-4D5E-8521-9DEC23EC2EBC}" destId="{1EDEC569-9A91-4219-87DE-18E70E09CA2A}" srcOrd="0" destOrd="0" presId="urn:microsoft.com/office/officeart/2005/8/layout/vList5"/>
    <dgm:cxn modelId="{F508002F-3FB6-4AD5-89CA-4CB2EF9DBB5B}" srcId="{B51A6C97-F6DD-4BC1-AD38-60EB096DF9DF}" destId="{4770A4F3-B6AB-4469-992B-5786E7E8B5E7}" srcOrd="1" destOrd="0" parTransId="{8347E546-7B68-4A18-8F7F-A4095414D840}" sibTransId="{5EF9DD6C-F23F-40F1-A0A8-7D4F0C417064}"/>
    <dgm:cxn modelId="{A73FD542-10BA-4BFF-9C03-6173D56FB0B0}" srcId="{57AEE6E4-CE0B-453B-BED4-CEE33E6971FC}" destId="{7D93DFCB-A12C-45A8-8ABB-4EC4C2AF4645}" srcOrd="1" destOrd="0" parTransId="{6CDB1362-68EB-4AAC-B603-3D72701D229A}" sibTransId="{4616D727-D1FC-4A2F-B1D2-EB1A983E99ED}"/>
    <dgm:cxn modelId="{BC997DD6-7AA6-482D-960E-ECEF17AA5C2E}" srcId="{57AEE6E4-CE0B-453B-BED4-CEE33E6971FC}" destId="{B51A6C97-F6DD-4BC1-AD38-60EB096DF9DF}" srcOrd="2" destOrd="0" parTransId="{ED83AE14-61C2-4AAD-A8C7-31E02745AC51}" sibTransId="{49CD08C4-DEF7-42A2-AB32-29600115C0B4}"/>
    <dgm:cxn modelId="{A3885C66-A4D1-4B50-9727-47453FDB2092}" srcId="{BCD73F08-FF5B-44DC-A6E4-1E8774C68F44}" destId="{A0639870-10E2-4AD2-8C57-186D378FB88E}" srcOrd="0" destOrd="0" parTransId="{46811E12-5F54-46E3-84B4-3D17AD373210}" sibTransId="{F1D6A96B-D8D0-4244-9EBC-F2BCCAA72723}"/>
    <dgm:cxn modelId="{B984C54D-1EF8-4DCA-A791-7799BA34E102}" type="presOf" srcId="{B51A6C97-F6DD-4BC1-AD38-60EB096DF9DF}" destId="{9191F51C-831D-4733-9E99-0C4271EB9718}" srcOrd="0" destOrd="0" presId="urn:microsoft.com/office/officeart/2005/8/layout/vList5"/>
    <dgm:cxn modelId="{6E0C69CC-4FD9-42A0-968A-B619337600EC}" type="presOf" srcId="{57AEE6E4-CE0B-453B-BED4-CEE33E6971FC}" destId="{AE961609-3324-414F-9E7A-AA6F2D099734}" srcOrd="0" destOrd="0" presId="urn:microsoft.com/office/officeart/2005/8/layout/vList5"/>
    <dgm:cxn modelId="{65CCED90-4CFD-42BF-AF28-29C93207A067}" srcId="{B51A6C97-F6DD-4BC1-AD38-60EB096DF9DF}" destId="{3ADCB5B5-CDF3-4D5E-8521-9DEC23EC2EBC}" srcOrd="0" destOrd="0" parTransId="{8A198CF3-4388-448E-8AEE-D3B8D6850895}" sibTransId="{9EF8DB4A-9860-474C-B6A3-5FA4020A83C9}"/>
    <dgm:cxn modelId="{95D356A0-79CB-4792-BF77-11B45A2A8578}" type="presOf" srcId="{7D93DFCB-A12C-45A8-8ABB-4EC4C2AF4645}" destId="{2BD3D329-F02F-49A1-A10C-1E7C14F2464F}" srcOrd="0" destOrd="0" presId="urn:microsoft.com/office/officeart/2005/8/layout/vList5"/>
    <dgm:cxn modelId="{C7AC52F1-567F-49A2-88D9-63063FB11F62}" srcId="{7D93DFCB-A12C-45A8-8ABB-4EC4C2AF4645}" destId="{D852730A-E3DD-4239-B9F8-163DC638E0B5}" srcOrd="0" destOrd="0" parTransId="{E5B016FC-733F-44AC-B300-9CA4442B7EB1}" sibTransId="{94C9C970-F73E-462B-9DB6-C68FF7CCAAD3}"/>
    <dgm:cxn modelId="{CCE59AF7-65AD-44F0-9023-C60E2494F312}" type="presOf" srcId="{4770A4F3-B6AB-4469-992B-5786E7E8B5E7}" destId="{1EDEC569-9A91-4219-87DE-18E70E09CA2A}" srcOrd="0" destOrd="1" presId="urn:microsoft.com/office/officeart/2005/8/layout/vList5"/>
    <dgm:cxn modelId="{9A28B003-3DEC-463F-9060-D2C41350BCC6}" type="presOf" srcId="{BCD73F08-FF5B-44DC-A6E4-1E8774C68F44}" destId="{8917B0A7-4C48-47E2-B16B-E5F1E8FF3B49}" srcOrd="0" destOrd="0" presId="urn:microsoft.com/office/officeart/2005/8/layout/vList5"/>
    <dgm:cxn modelId="{30B3AB33-4F51-4106-A096-8031C225E844}" type="presOf" srcId="{A0639870-10E2-4AD2-8C57-186D378FB88E}" destId="{0A6634FA-1C39-4324-BBD4-B5342E85B8E4}" srcOrd="0" destOrd="0" presId="urn:microsoft.com/office/officeart/2005/8/layout/vList5"/>
    <dgm:cxn modelId="{0BE756C3-054D-45BA-A938-B5741FA7A84C}" type="presOf" srcId="{D852730A-E3DD-4239-B9F8-163DC638E0B5}" destId="{A4624552-B861-4EF6-9401-96355FF01FAB}" srcOrd="0" destOrd="0" presId="urn:microsoft.com/office/officeart/2005/8/layout/vList5"/>
    <dgm:cxn modelId="{F08BA2C2-275D-4BD1-B6DF-00E4386FB019}" type="presParOf" srcId="{AE961609-3324-414F-9E7A-AA6F2D099734}" destId="{8EB893B2-A738-4B5A-8037-B382B8B306E0}" srcOrd="0" destOrd="0" presId="urn:microsoft.com/office/officeart/2005/8/layout/vList5"/>
    <dgm:cxn modelId="{95CD506E-8033-456F-92D4-C159E735A048}" type="presParOf" srcId="{8EB893B2-A738-4B5A-8037-B382B8B306E0}" destId="{8917B0A7-4C48-47E2-B16B-E5F1E8FF3B49}" srcOrd="0" destOrd="0" presId="urn:microsoft.com/office/officeart/2005/8/layout/vList5"/>
    <dgm:cxn modelId="{9E0BA56B-D826-4A03-AEE7-6AF2D44EBB7A}" type="presParOf" srcId="{8EB893B2-A738-4B5A-8037-B382B8B306E0}" destId="{0A6634FA-1C39-4324-BBD4-B5342E85B8E4}" srcOrd="1" destOrd="0" presId="urn:microsoft.com/office/officeart/2005/8/layout/vList5"/>
    <dgm:cxn modelId="{206D21AC-99B3-44FF-AD6A-30B9217854ED}" type="presParOf" srcId="{AE961609-3324-414F-9E7A-AA6F2D099734}" destId="{471BD2D8-96F8-4F2B-A305-4C5837D14884}" srcOrd="1" destOrd="0" presId="urn:microsoft.com/office/officeart/2005/8/layout/vList5"/>
    <dgm:cxn modelId="{823C7AAD-565D-475B-BEDF-3CE9D954CEF9}" type="presParOf" srcId="{AE961609-3324-414F-9E7A-AA6F2D099734}" destId="{5D651A8D-B625-4EE6-90BE-77D5AF81F554}" srcOrd="2" destOrd="0" presId="urn:microsoft.com/office/officeart/2005/8/layout/vList5"/>
    <dgm:cxn modelId="{88017747-A92C-4947-86D1-A6BFF2FDB16B}" type="presParOf" srcId="{5D651A8D-B625-4EE6-90BE-77D5AF81F554}" destId="{2BD3D329-F02F-49A1-A10C-1E7C14F2464F}" srcOrd="0" destOrd="0" presId="urn:microsoft.com/office/officeart/2005/8/layout/vList5"/>
    <dgm:cxn modelId="{B0419688-D0E2-482B-8696-A9CA0F5DE1E6}" type="presParOf" srcId="{5D651A8D-B625-4EE6-90BE-77D5AF81F554}" destId="{A4624552-B861-4EF6-9401-96355FF01FAB}" srcOrd="1" destOrd="0" presId="urn:microsoft.com/office/officeart/2005/8/layout/vList5"/>
    <dgm:cxn modelId="{AFE25B72-B144-4776-999D-11C6F3944A5A}" type="presParOf" srcId="{AE961609-3324-414F-9E7A-AA6F2D099734}" destId="{9773C07C-7528-4705-83A6-113F9CAF3B07}" srcOrd="3" destOrd="0" presId="urn:microsoft.com/office/officeart/2005/8/layout/vList5"/>
    <dgm:cxn modelId="{ECF5AA82-48E7-4357-8F95-DD93D0193964}" type="presParOf" srcId="{AE961609-3324-414F-9E7A-AA6F2D099734}" destId="{A58AA6FD-1868-40CE-94CA-AB81508B122E}" srcOrd="4" destOrd="0" presId="urn:microsoft.com/office/officeart/2005/8/layout/vList5"/>
    <dgm:cxn modelId="{B6AFE0CA-2486-4125-BBB5-1BC05689F9B6}" type="presParOf" srcId="{A58AA6FD-1868-40CE-94CA-AB81508B122E}" destId="{9191F51C-831D-4733-9E99-0C4271EB9718}" srcOrd="0" destOrd="0" presId="urn:microsoft.com/office/officeart/2005/8/layout/vList5"/>
    <dgm:cxn modelId="{C4AB4082-F8A3-46E1-BEB8-1CA10FB13E1A}" type="presParOf" srcId="{A58AA6FD-1868-40CE-94CA-AB81508B122E}" destId="{1EDEC569-9A91-4219-87DE-18E70E09CA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99C11-0BB6-4C58-A45C-EEB3B3502100}">
      <dsp:nvSpPr>
        <dsp:cNvPr id="0" name=""/>
        <dsp:cNvSpPr/>
      </dsp:nvSpPr>
      <dsp:spPr>
        <a:xfrm>
          <a:off x="3375" y="24954"/>
          <a:ext cx="3291036" cy="12217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+mn-lt"/>
            </a:rPr>
            <a:t>Diversité</a:t>
          </a:r>
          <a:r>
            <a:rPr lang="en-US" sz="2400" kern="1200" dirty="0" smtClean="0">
              <a:latin typeface="+mn-lt"/>
            </a:rPr>
            <a:t> </a:t>
          </a:r>
          <a:r>
            <a:rPr lang="en-US" sz="2400" kern="1200" dirty="0" err="1" smtClean="0">
              <a:latin typeface="+mn-lt"/>
            </a:rPr>
            <a:t>croissante</a:t>
          </a:r>
          <a:r>
            <a:rPr lang="en-US" sz="2400" kern="1200" dirty="0" smtClean="0">
              <a:latin typeface="+mn-lt"/>
            </a:rPr>
            <a:t> de </a:t>
          </a:r>
          <a:r>
            <a:rPr lang="en-US" sz="2400" kern="1200" dirty="0" err="1" smtClean="0">
              <a:latin typeface="+mn-lt"/>
            </a:rPr>
            <a:t>faisceaux</a:t>
          </a:r>
          <a:r>
            <a:rPr lang="en-US" sz="2400" kern="1200" dirty="0" smtClean="0">
              <a:latin typeface="+mn-lt"/>
            </a:rPr>
            <a:t> et </a:t>
          </a:r>
          <a:r>
            <a:rPr lang="en-US" sz="2400" kern="1200" dirty="0" err="1" smtClean="0">
              <a:latin typeface="+mn-lt"/>
            </a:rPr>
            <a:t>d’énergies</a:t>
          </a:r>
          <a:endParaRPr lang="en-US" sz="2400" kern="1200" dirty="0" smtClean="0">
            <a:latin typeface="+mn-lt"/>
          </a:endParaRPr>
        </a:p>
      </dsp:txBody>
      <dsp:txXfrm>
        <a:off x="3375" y="24954"/>
        <a:ext cx="3291036" cy="1221765"/>
      </dsp:txXfrm>
    </dsp:sp>
    <dsp:sp modelId="{A98E4031-FD0D-41D1-BEF6-A6CE2F2FF948}">
      <dsp:nvSpPr>
        <dsp:cNvPr id="0" name=""/>
        <dsp:cNvSpPr/>
      </dsp:nvSpPr>
      <dsp:spPr>
        <a:xfrm>
          <a:off x="0" y="1256473"/>
          <a:ext cx="3291036" cy="28685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>
              <a:latin typeface="+mn-lt"/>
            </a:rPr>
            <a:t>Deuteron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kern="1200" dirty="0" smtClean="0"/>
            <a:t>proton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>
              <a:latin typeface="+mn-lt"/>
            </a:rPr>
            <a:t>oxygen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>
              <a:latin typeface="+mn-lt"/>
            </a:rPr>
            <a:t>Argon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kern="1200" dirty="0" err="1" smtClean="0"/>
            <a:t>Helium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kern="1200" dirty="0" smtClean="0"/>
            <a:t>…</a:t>
          </a:r>
          <a:endParaRPr lang="fr-FR" sz="2600" kern="1200" dirty="0"/>
        </a:p>
      </dsp:txBody>
      <dsp:txXfrm>
        <a:off x="0" y="1256473"/>
        <a:ext cx="3291036" cy="2868524"/>
      </dsp:txXfrm>
    </dsp:sp>
    <dsp:sp modelId="{400658C1-156E-4BC6-A356-A72EF87D15D9}">
      <dsp:nvSpPr>
        <dsp:cNvPr id="0" name=""/>
        <dsp:cNvSpPr/>
      </dsp:nvSpPr>
      <dsp:spPr>
        <a:xfrm>
          <a:off x="3772566" y="0"/>
          <a:ext cx="3291036" cy="12217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+mn-lt"/>
            </a:rPr>
            <a:t>Nécessité</a:t>
          </a:r>
          <a:r>
            <a:rPr lang="en-US" sz="1900" kern="1200" dirty="0" smtClean="0">
              <a:latin typeface="+mn-lt"/>
            </a:rPr>
            <a:t> </a:t>
          </a:r>
          <a:r>
            <a:rPr lang="en-US" sz="1900" kern="1200" dirty="0" err="1" smtClean="0">
              <a:latin typeface="+mn-lt"/>
            </a:rPr>
            <a:t>d’avoir</a:t>
          </a:r>
          <a:r>
            <a:rPr lang="en-US" sz="1900" kern="1200" dirty="0" smtClean="0">
              <a:latin typeface="+mn-lt"/>
            </a:rPr>
            <a:t> des applications </a:t>
          </a:r>
          <a:r>
            <a:rPr lang="en-US" sz="1900" kern="1200" dirty="0" err="1" smtClean="0">
              <a:latin typeface="+mn-lt"/>
            </a:rPr>
            <a:t>efficaces</a:t>
          </a:r>
          <a:r>
            <a:rPr lang="en-US" sz="1900" kern="1200" dirty="0" smtClean="0">
              <a:latin typeface="+mn-lt"/>
            </a:rPr>
            <a:t> </a:t>
          </a:r>
          <a:r>
            <a:rPr lang="en-US" sz="1900" kern="1200" dirty="0" err="1" smtClean="0">
              <a:latin typeface="+mn-lt"/>
            </a:rPr>
            <a:t>afin</a:t>
          </a:r>
          <a:r>
            <a:rPr lang="en-US" sz="1900" kern="1200" dirty="0" smtClean="0">
              <a:latin typeface="+mn-lt"/>
            </a:rPr>
            <a:t> de </a:t>
          </a:r>
          <a:r>
            <a:rPr lang="en-US" sz="1900" kern="1200" dirty="0" err="1" smtClean="0">
              <a:latin typeface="+mn-lt"/>
            </a:rPr>
            <a:t>gérer</a:t>
          </a:r>
          <a:r>
            <a:rPr lang="en-US" sz="1900" kern="1200" dirty="0" smtClean="0">
              <a:latin typeface="+mn-lt"/>
            </a:rPr>
            <a:t> les </a:t>
          </a:r>
          <a:r>
            <a:rPr lang="en-US" sz="1900" kern="1200" dirty="0" err="1" smtClean="0">
              <a:latin typeface="+mn-lt"/>
            </a:rPr>
            <a:t>parmètres</a:t>
          </a:r>
          <a:r>
            <a:rPr lang="en-US" sz="1900" kern="1200" dirty="0" smtClean="0">
              <a:latin typeface="+mn-lt"/>
            </a:rPr>
            <a:t> de </a:t>
          </a:r>
          <a:r>
            <a:rPr lang="en-US" sz="1900" kern="1200" dirty="0" err="1" smtClean="0">
              <a:latin typeface="+mn-lt"/>
            </a:rPr>
            <a:t>milliers</a:t>
          </a:r>
          <a:r>
            <a:rPr lang="en-US" sz="1900" kern="1200" dirty="0" smtClean="0">
              <a:latin typeface="+mn-lt"/>
            </a:rPr>
            <a:t> </a:t>
          </a:r>
          <a:r>
            <a:rPr lang="en-US" sz="1900" kern="1200" dirty="0" err="1" smtClean="0">
              <a:latin typeface="+mn-lt"/>
            </a:rPr>
            <a:t>d’équipements</a:t>
          </a:r>
          <a:endParaRPr lang="en-US" sz="1900" kern="1200" dirty="0">
            <a:latin typeface="+mn-lt"/>
          </a:endParaRPr>
        </a:p>
      </dsp:txBody>
      <dsp:txXfrm>
        <a:off x="3772566" y="0"/>
        <a:ext cx="3291036" cy="1221765"/>
      </dsp:txXfrm>
    </dsp:sp>
    <dsp:sp modelId="{7FA406AA-95B0-4BCE-B63C-CA0EA8D9D8A9}">
      <dsp:nvSpPr>
        <dsp:cNvPr id="0" name=""/>
        <dsp:cNvSpPr/>
      </dsp:nvSpPr>
      <dsp:spPr>
        <a:xfrm>
          <a:off x="3755156" y="1227816"/>
          <a:ext cx="3291036" cy="28685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smtClean="0">
              <a:latin typeface="+mn-lt"/>
            </a:rPr>
            <a:t>Alimentations pour aimants</a:t>
          </a:r>
          <a:endParaRPr lang="en-US" sz="1900" kern="1200" dirty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+mn-lt"/>
            </a:rPr>
            <a:t>Low Level RF</a:t>
          </a:r>
          <a:endParaRPr lang="en-US" sz="1900" kern="1200" dirty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>
              <a:latin typeface="+mn-lt"/>
            </a:rPr>
            <a:t>Mesures</a:t>
          </a:r>
          <a:r>
            <a:rPr lang="en-US" sz="1900" kern="1200" dirty="0" smtClean="0">
              <a:latin typeface="+mn-lt"/>
            </a:rPr>
            <a:t> </a:t>
          </a:r>
          <a:r>
            <a:rPr lang="en-US" sz="1900" kern="1200" dirty="0" err="1" smtClean="0">
              <a:latin typeface="+mn-lt"/>
            </a:rPr>
            <a:t>d’intensité</a:t>
          </a:r>
          <a:r>
            <a:rPr lang="en-US" sz="1900" kern="1200" dirty="0" smtClean="0">
              <a:latin typeface="+mn-lt"/>
            </a:rPr>
            <a:t> de </a:t>
          </a:r>
          <a:r>
            <a:rPr lang="en-US" sz="1900" kern="1200" dirty="0" err="1" smtClean="0">
              <a:latin typeface="+mn-lt"/>
            </a:rPr>
            <a:t>faisceau</a:t>
          </a:r>
          <a:endParaRPr lang="en-US" sz="1900" kern="1200" dirty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err="1" smtClean="0">
              <a:latin typeface="+mn-lt"/>
            </a:rPr>
            <a:t>Mesures</a:t>
          </a:r>
          <a:r>
            <a:rPr lang="en-US" sz="1900" kern="1200" dirty="0" smtClean="0">
              <a:latin typeface="+mn-lt"/>
            </a:rPr>
            <a:t> de position du </a:t>
          </a:r>
          <a:r>
            <a:rPr lang="en-US" sz="1900" kern="1200" dirty="0" err="1" smtClean="0">
              <a:latin typeface="+mn-lt"/>
            </a:rPr>
            <a:t>faisceau</a:t>
          </a:r>
          <a:r>
            <a:rPr lang="en-US" sz="1900" kern="1200" dirty="0" smtClean="0">
              <a:latin typeface="+mn-lt"/>
            </a:rPr>
            <a:t> et des </a:t>
          </a:r>
          <a:r>
            <a:rPr lang="en-US" sz="1900" kern="1200" dirty="0" err="1" smtClean="0">
              <a:latin typeface="+mn-lt"/>
            </a:rPr>
            <a:t>pertes</a:t>
          </a:r>
          <a:endParaRPr lang="en-US" sz="1900" kern="1200" dirty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+mn-lt"/>
            </a:rPr>
            <a:t>Vide</a:t>
          </a:r>
          <a:endParaRPr lang="en-US" sz="1900" kern="1200" dirty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+mn-lt"/>
            </a:rPr>
            <a:t>Sources </a:t>
          </a:r>
          <a:r>
            <a:rPr lang="en-US" sz="1900" kern="1200" dirty="0" err="1" smtClean="0">
              <a:latin typeface="+mn-lt"/>
            </a:rPr>
            <a:t>d’ion</a:t>
          </a:r>
          <a:endParaRPr lang="en-US" sz="1900" kern="1200" dirty="0">
            <a:latin typeface="+mn-lt"/>
          </a:endParaRPr>
        </a:p>
      </dsp:txBody>
      <dsp:txXfrm>
        <a:off x="3755156" y="1227816"/>
        <a:ext cx="3291036" cy="2868524"/>
      </dsp:txXfrm>
    </dsp:sp>
    <dsp:sp modelId="{CB4B76A1-F946-4CF5-957E-12643BBECA17}">
      <dsp:nvSpPr>
        <dsp:cNvPr id="0" name=""/>
        <dsp:cNvSpPr/>
      </dsp:nvSpPr>
      <dsp:spPr>
        <a:xfrm>
          <a:off x="7506938" y="24954"/>
          <a:ext cx="3291036" cy="122176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+mn-lt"/>
            </a:rPr>
            <a:t>Les technologies d’UI SPIRAL2 sont vieillissantes</a:t>
          </a:r>
        </a:p>
      </dsp:txBody>
      <dsp:txXfrm>
        <a:off x="7506938" y="24954"/>
        <a:ext cx="3291036" cy="1221765"/>
      </dsp:txXfrm>
    </dsp:sp>
    <dsp:sp modelId="{A2BF32DD-7625-4889-9B16-F82EF85B61E5}">
      <dsp:nvSpPr>
        <dsp:cNvPr id="0" name=""/>
        <dsp:cNvSpPr/>
      </dsp:nvSpPr>
      <dsp:spPr>
        <a:xfrm>
          <a:off x="7506938" y="1246720"/>
          <a:ext cx="3291036" cy="28685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>
              <a:latin typeface="+mn-lt"/>
            </a:rPr>
            <a:t>CSS </a:t>
          </a:r>
          <a:r>
            <a:rPr lang="fr-FR" sz="1900" kern="1200" dirty="0" err="1" smtClean="0">
              <a:latin typeface="+mn-lt"/>
            </a:rPr>
            <a:t>Phoebus</a:t>
          </a:r>
          <a:r>
            <a:rPr lang="fr-FR" sz="1900" kern="1200" dirty="0" smtClean="0">
              <a:latin typeface="+mn-lt"/>
            </a:rPr>
            <a:t> manque de flexibilité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>
              <a:latin typeface="+mn-lt"/>
            </a:rPr>
            <a:t>Java SWING est vieillissant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900" kern="1200" dirty="0" smtClean="0"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900" kern="1200" dirty="0" smtClean="0">
            <a:latin typeface="+mn-lt"/>
          </a:endParaRPr>
        </a:p>
      </dsp:txBody>
      <dsp:txXfrm>
        <a:off x="7506938" y="1246720"/>
        <a:ext cx="3291036" cy="2868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6B1F0-FBC5-439C-8502-12DA42F161C0}">
      <dsp:nvSpPr>
        <dsp:cNvPr id="0" name=""/>
        <dsp:cNvSpPr/>
      </dsp:nvSpPr>
      <dsp:spPr>
        <a:xfrm rot="5400000">
          <a:off x="6537093" y="-2446601"/>
          <a:ext cx="1615648" cy="69128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latin typeface="+mn-lt"/>
            </a:rPr>
            <a:t>PyQt</a:t>
          </a:r>
          <a:r>
            <a:rPr lang="en-US" sz="2000" kern="1200" dirty="0" smtClean="0">
              <a:latin typeface="+mn-lt"/>
            </a:rPr>
            <a:t> + web services</a:t>
          </a:r>
          <a:endParaRPr lang="fr-FR" sz="2000" kern="1200" dirty="0" smtClean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Facile à </a:t>
          </a:r>
          <a:r>
            <a:rPr lang="en-US" sz="2000" kern="1200" dirty="0" err="1" smtClean="0"/>
            <a:t>déveloper</a:t>
          </a:r>
          <a:r>
            <a:rPr lang="en-US" sz="2000" kern="1200" dirty="0" smtClean="0"/>
            <a:t> (</a:t>
          </a:r>
          <a:r>
            <a:rPr lang="en-US" sz="2000" kern="1200" dirty="0" err="1" smtClean="0"/>
            <a:t>PyQt</a:t>
          </a:r>
          <a:r>
            <a:rPr lang="en-US" sz="2000" kern="1200" dirty="0" smtClean="0"/>
            <a:t>) </a:t>
          </a:r>
          <a:r>
            <a:rPr lang="en-US" sz="2000" kern="1200" dirty="0" err="1" smtClean="0"/>
            <a:t>mais</a:t>
          </a:r>
          <a:r>
            <a:rPr lang="en-US" sz="2000" kern="1200" dirty="0" smtClean="0"/>
            <a:t> pas de support </a:t>
          </a:r>
          <a:r>
            <a:rPr lang="en-US" sz="2000" kern="1200" dirty="0" err="1" smtClean="0"/>
            <a:t>natif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navigateur</a:t>
          </a:r>
          <a:endParaRPr lang="fr-FR" sz="2000" kern="1200" dirty="0" smtClean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+mn-lt"/>
            </a:rPr>
            <a:t>Environnement de production à unifier sur toutes les machines cible (installation python)</a:t>
          </a:r>
        </a:p>
      </dsp:txBody>
      <dsp:txXfrm rot="-5400000">
        <a:off x="3888486" y="280875"/>
        <a:ext cx="6833995" cy="1457910"/>
      </dsp:txXfrm>
    </dsp:sp>
    <dsp:sp modelId="{77E6907E-1702-4EFD-8CBA-18C0F8B10CE6}">
      <dsp:nvSpPr>
        <dsp:cNvPr id="0" name=""/>
        <dsp:cNvSpPr/>
      </dsp:nvSpPr>
      <dsp:spPr>
        <a:xfrm>
          <a:off x="0" y="50"/>
          <a:ext cx="3888486" cy="2019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latin typeface="+mn-lt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+mn-lt"/>
            </a:rPr>
            <a:t>Client </a:t>
          </a:r>
          <a:r>
            <a:rPr lang="en-US" sz="3200" kern="1200" dirty="0" err="1" smtClean="0">
              <a:latin typeface="+mn-lt"/>
            </a:rPr>
            <a:t>léger</a:t>
          </a:r>
          <a:endParaRPr lang="en-US" sz="3200" kern="1200" dirty="0" smtClean="0">
            <a:latin typeface="+mn-lt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200" kern="1200" dirty="0" smtClean="0">
            <a:latin typeface="+mn-lt"/>
          </a:endParaRPr>
        </a:p>
      </dsp:txBody>
      <dsp:txXfrm>
        <a:off x="98587" y="98637"/>
        <a:ext cx="3691312" cy="1822386"/>
      </dsp:txXfrm>
    </dsp:sp>
    <dsp:sp modelId="{81F3C39A-36F4-4CFF-92D2-29D9A5B28181}">
      <dsp:nvSpPr>
        <dsp:cNvPr id="0" name=""/>
        <dsp:cNvSpPr/>
      </dsp:nvSpPr>
      <dsp:spPr>
        <a:xfrm rot="5400000">
          <a:off x="6537093" y="-326062"/>
          <a:ext cx="1615648" cy="69128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+mn-lt"/>
            </a:rPr>
            <a:t>React JS, Google Flutter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Maintenance </a:t>
          </a:r>
          <a:r>
            <a:rPr lang="fr-FR" sz="2000" kern="1200" dirty="0" smtClean="0"/>
            <a:t>centralisée sur le serveur web</a:t>
          </a:r>
          <a:endParaRPr lang="fr-FR" sz="2000" kern="1200" dirty="0" smtClean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+mn-lt"/>
            </a:rPr>
            <a:t>Nécessite une version de navigateur donnée sur toutes les machines cibles</a:t>
          </a:r>
        </a:p>
      </dsp:txBody>
      <dsp:txXfrm rot="-5400000">
        <a:off x="3888486" y="2401414"/>
        <a:ext cx="6833995" cy="1457910"/>
      </dsp:txXfrm>
    </dsp:sp>
    <dsp:sp modelId="{F4483D6D-941D-4A77-8E3F-8163DDC6DFD2}">
      <dsp:nvSpPr>
        <dsp:cNvPr id="0" name=""/>
        <dsp:cNvSpPr/>
      </dsp:nvSpPr>
      <dsp:spPr>
        <a:xfrm>
          <a:off x="0" y="2120589"/>
          <a:ext cx="3888486" cy="2019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latin typeface="+mn-lt"/>
            </a:rPr>
            <a:t>Client Web</a:t>
          </a:r>
        </a:p>
      </dsp:txBody>
      <dsp:txXfrm>
        <a:off x="98587" y="2219176"/>
        <a:ext cx="3691312" cy="1822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749ED-AC83-46D6-9B8D-580679015615}">
      <dsp:nvSpPr>
        <dsp:cNvPr id="0" name=""/>
        <dsp:cNvSpPr/>
      </dsp:nvSpPr>
      <dsp:spPr>
        <a:xfrm>
          <a:off x="0" y="63476"/>
          <a:ext cx="9051653" cy="8232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Framework open source moderne multiplateforme de Google</a:t>
          </a:r>
          <a:endParaRPr lang="en-US" sz="2300" kern="1200" dirty="0" smtClean="0"/>
        </a:p>
      </dsp:txBody>
      <dsp:txXfrm>
        <a:off x="1892660" y="63476"/>
        <a:ext cx="7158992" cy="823299"/>
      </dsp:txXfrm>
    </dsp:sp>
    <dsp:sp modelId="{C2C97E22-8D79-4428-896F-19FEDA12FF71}">
      <dsp:nvSpPr>
        <dsp:cNvPr id="0" name=""/>
        <dsp:cNvSpPr/>
      </dsp:nvSpPr>
      <dsp:spPr>
        <a:xfrm>
          <a:off x="74165" y="136713"/>
          <a:ext cx="1810330" cy="6586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DC1DF-8D07-4D34-8AC6-4EC0D8351FE1}">
      <dsp:nvSpPr>
        <dsp:cNvPr id="0" name=""/>
        <dsp:cNvSpPr/>
      </dsp:nvSpPr>
      <dsp:spPr>
        <a:xfrm>
          <a:off x="0" y="905629"/>
          <a:ext cx="9051653" cy="8232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Langage</a:t>
          </a:r>
          <a:r>
            <a:rPr lang="en-US" sz="2300" kern="1200" dirty="0" smtClean="0"/>
            <a:t> Dart: </a:t>
          </a:r>
          <a:r>
            <a:rPr lang="en-US" sz="2300" kern="1200" dirty="0" err="1" smtClean="0"/>
            <a:t>Proche</a:t>
          </a:r>
          <a:r>
            <a:rPr lang="en-US" sz="2300" kern="1200" dirty="0" smtClean="0"/>
            <a:t> de Java, </a:t>
          </a:r>
          <a:r>
            <a:rPr lang="en-US" sz="2300" kern="1200" dirty="0" err="1" smtClean="0"/>
            <a:t>courbe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d’apprentissage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douce</a:t>
          </a:r>
          <a:r>
            <a:rPr lang="en-US" sz="2300" kern="1200" dirty="0" smtClean="0"/>
            <a:t> pour </a:t>
          </a:r>
          <a:r>
            <a:rPr lang="en-US" sz="2300" kern="1200" dirty="0" err="1" smtClean="0"/>
            <a:t>l’équipe</a:t>
          </a:r>
          <a:r>
            <a:rPr lang="en-US" sz="2300" kern="1200" dirty="0" smtClean="0"/>
            <a:t> GANIL</a:t>
          </a:r>
          <a:endParaRPr lang="en-US" sz="2300" kern="1200" dirty="0"/>
        </a:p>
      </dsp:txBody>
      <dsp:txXfrm>
        <a:off x="1892660" y="905629"/>
        <a:ext cx="7158992" cy="823299"/>
      </dsp:txXfrm>
    </dsp:sp>
    <dsp:sp modelId="{2C66E2F6-9E48-4E3E-8061-A6A340243ABE}">
      <dsp:nvSpPr>
        <dsp:cNvPr id="0" name=""/>
        <dsp:cNvSpPr/>
      </dsp:nvSpPr>
      <dsp:spPr>
        <a:xfrm>
          <a:off x="82329" y="987959"/>
          <a:ext cx="1810330" cy="6586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EFB52-C16F-46FE-8FB6-471074BECF75}">
      <dsp:nvSpPr>
        <dsp:cNvPr id="0" name=""/>
        <dsp:cNvSpPr/>
      </dsp:nvSpPr>
      <dsp:spPr>
        <a:xfrm>
          <a:off x="0" y="1811259"/>
          <a:ext cx="9051653" cy="8232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UI attrayante et réactive</a:t>
          </a:r>
          <a:endParaRPr lang="fr-FR" sz="2300" kern="1200" dirty="0"/>
        </a:p>
      </dsp:txBody>
      <dsp:txXfrm>
        <a:off x="1892660" y="1811259"/>
        <a:ext cx="7158992" cy="823299"/>
      </dsp:txXfrm>
    </dsp:sp>
    <dsp:sp modelId="{A666F0A6-C837-4EBD-99F6-AAEEE61E426F}">
      <dsp:nvSpPr>
        <dsp:cNvPr id="0" name=""/>
        <dsp:cNvSpPr/>
      </dsp:nvSpPr>
      <dsp:spPr>
        <a:xfrm>
          <a:off x="82329" y="1893589"/>
          <a:ext cx="1810330" cy="6586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1E93F-BC5F-4F88-AF66-63131595C6E8}">
      <dsp:nvSpPr>
        <dsp:cNvPr id="0" name=""/>
        <dsp:cNvSpPr/>
      </dsp:nvSpPr>
      <dsp:spPr>
        <a:xfrm>
          <a:off x="0" y="2724825"/>
          <a:ext cx="9051653" cy="8232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Mises à jour centralisées, dépendance minimale du client</a:t>
          </a:r>
          <a:endParaRPr lang="fr-FR" sz="2300" kern="1200" dirty="0"/>
        </a:p>
      </dsp:txBody>
      <dsp:txXfrm>
        <a:off x="1892660" y="2724825"/>
        <a:ext cx="7158992" cy="823299"/>
      </dsp:txXfrm>
    </dsp:sp>
    <dsp:sp modelId="{FE0936C7-2E72-46C5-94F8-9A751675F2DA}">
      <dsp:nvSpPr>
        <dsp:cNvPr id="0" name=""/>
        <dsp:cNvSpPr/>
      </dsp:nvSpPr>
      <dsp:spPr>
        <a:xfrm>
          <a:off x="82329" y="2799218"/>
          <a:ext cx="1810330" cy="6586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E7D57-49D5-42CB-802A-4263D6AC7358}">
      <dsp:nvSpPr>
        <dsp:cNvPr id="0" name=""/>
        <dsp:cNvSpPr/>
      </dsp:nvSpPr>
      <dsp:spPr>
        <a:xfrm>
          <a:off x="0" y="3622518"/>
          <a:ext cx="9051653" cy="8232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Compatible avec les applications web, de bureau et mobiles</a:t>
          </a:r>
          <a:endParaRPr lang="en-US" sz="2300" kern="1200" dirty="0">
            <a:solidFill>
              <a:srgbClr val="FF0000"/>
            </a:solidFill>
          </a:endParaRPr>
        </a:p>
      </dsp:txBody>
      <dsp:txXfrm>
        <a:off x="1892660" y="3622518"/>
        <a:ext cx="7158992" cy="823299"/>
      </dsp:txXfrm>
    </dsp:sp>
    <dsp:sp modelId="{D874E341-716B-4088-9FC5-05A2021CB40B}">
      <dsp:nvSpPr>
        <dsp:cNvPr id="0" name=""/>
        <dsp:cNvSpPr/>
      </dsp:nvSpPr>
      <dsp:spPr>
        <a:xfrm>
          <a:off x="82329" y="3704848"/>
          <a:ext cx="1810330" cy="6586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ACB2-9019-47FC-BA69-C04649633B52}">
      <dsp:nvSpPr>
        <dsp:cNvPr id="0" name=""/>
        <dsp:cNvSpPr/>
      </dsp:nvSpPr>
      <dsp:spPr>
        <a:xfrm>
          <a:off x="0" y="0"/>
          <a:ext cx="9856335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>
              <a:latin typeface="+mn-lt"/>
            </a:rPr>
            <a:t>Endpoints</a:t>
          </a:r>
          <a:r>
            <a:rPr lang="fr-FR" sz="1700" kern="1200" dirty="0" smtClean="0">
              <a:latin typeface="+mn-lt"/>
            </a:rPr>
            <a:t> (~25 POST + 8 GET)</a:t>
          </a:r>
          <a:endParaRPr lang="fr-F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+mn-lt"/>
            </a:rPr>
            <a:t>Obtenir</a:t>
          </a:r>
          <a:r>
            <a:rPr lang="en-US" sz="1300" kern="1200" dirty="0" smtClean="0">
              <a:latin typeface="+mn-lt"/>
            </a:rPr>
            <a:t> la </a:t>
          </a:r>
          <a:r>
            <a:rPr lang="en-US" sz="1300" kern="1200" dirty="0" err="1" smtClean="0">
              <a:latin typeface="+mn-lt"/>
            </a:rPr>
            <a:t>liste</a:t>
          </a:r>
          <a:r>
            <a:rPr lang="en-US" sz="1300" kern="1200" dirty="0" smtClean="0">
              <a:latin typeface="+mn-lt"/>
            </a:rPr>
            <a:t> des </a:t>
          </a:r>
          <a:r>
            <a:rPr lang="en-US" sz="1300" kern="1200" dirty="0" err="1" smtClean="0">
              <a:latin typeface="+mn-lt"/>
            </a:rPr>
            <a:t>faisceaux</a:t>
          </a:r>
          <a:r>
            <a:rPr lang="en-US" sz="1300" kern="1200" dirty="0" smtClean="0">
              <a:latin typeface="+mn-lt"/>
            </a:rPr>
            <a:t> / Charger un </a:t>
          </a:r>
          <a:r>
            <a:rPr lang="en-US" sz="1300" kern="1200" dirty="0" err="1" smtClean="0">
              <a:latin typeface="+mn-lt"/>
            </a:rPr>
            <a:t>faisceau</a:t>
          </a:r>
          <a:endParaRPr lang="en-US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+mn-lt"/>
            </a:rPr>
            <a:t>Stocker/archiver les </a:t>
          </a:r>
          <a:r>
            <a:rPr lang="en-US" sz="1300" kern="1200" dirty="0" err="1" smtClean="0">
              <a:latin typeface="+mn-lt"/>
            </a:rPr>
            <a:t>valeurs</a:t>
          </a:r>
          <a:r>
            <a:rPr lang="en-US" sz="1300" kern="1200" dirty="0" smtClean="0">
              <a:latin typeface="+mn-lt"/>
            </a:rPr>
            <a:t> </a:t>
          </a:r>
          <a:r>
            <a:rPr lang="en-US" sz="1300" kern="1200" dirty="0" err="1" smtClean="0">
              <a:latin typeface="+mn-lt"/>
            </a:rPr>
            <a:t>d’équipements</a:t>
          </a:r>
          <a:r>
            <a:rPr lang="en-US" sz="1300" kern="1200" dirty="0" smtClean="0">
              <a:latin typeface="+mn-lt"/>
            </a:rPr>
            <a:t> pour </a:t>
          </a:r>
          <a:r>
            <a:rPr lang="en-US" sz="1300" kern="1200" dirty="0" err="1" smtClean="0">
              <a:latin typeface="+mn-lt"/>
            </a:rPr>
            <a:t>une</a:t>
          </a:r>
          <a:r>
            <a:rPr lang="en-US" sz="1300" kern="1200" dirty="0" smtClean="0">
              <a:latin typeface="+mn-lt"/>
            </a:rPr>
            <a:t> configuration </a:t>
          </a:r>
          <a:r>
            <a:rPr lang="en-US" sz="1300" kern="1200" dirty="0" err="1" smtClean="0">
              <a:latin typeface="+mn-lt"/>
            </a:rPr>
            <a:t>faisceau</a:t>
          </a:r>
          <a:r>
            <a:rPr lang="en-US" sz="1300" kern="1200" dirty="0" smtClean="0">
              <a:latin typeface="+mn-lt"/>
            </a:rPr>
            <a:t> </a:t>
          </a:r>
          <a:r>
            <a:rPr lang="en-US" sz="1300" kern="1200" dirty="0" err="1" smtClean="0">
              <a:latin typeface="+mn-lt"/>
            </a:rPr>
            <a:t>donnée</a:t>
          </a:r>
          <a:endParaRPr lang="en-US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>
              <a:latin typeface="+mn-lt"/>
            </a:rPr>
            <a:t>Comparer les paramètres d’équipements</a:t>
          </a:r>
          <a:endParaRPr lang="fr-FR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>
              <a:latin typeface="+mn-lt"/>
            </a:rPr>
            <a:t>Changer les paramètres d’optiques et d’énergies</a:t>
          </a:r>
          <a:endParaRPr lang="fr-FR" sz="1300" kern="1200" dirty="0">
            <a:latin typeface="+mn-lt"/>
          </a:endParaRPr>
        </a:p>
      </dsp:txBody>
      <dsp:txXfrm>
        <a:off x="2100648" y="0"/>
        <a:ext cx="7755686" cy="1293812"/>
      </dsp:txXfrm>
    </dsp:sp>
    <dsp:sp modelId="{8F6EB56B-5595-4C1D-B9E1-D237F2781ABA}">
      <dsp:nvSpPr>
        <dsp:cNvPr id="0" name=""/>
        <dsp:cNvSpPr/>
      </dsp:nvSpPr>
      <dsp:spPr>
        <a:xfrm>
          <a:off x="279098" y="129381"/>
          <a:ext cx="1671831" cy="10350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22839-6A76-418C-8A01-B9D6F743FB29}">
      <dsp:nvSpPr>
        <dsp:cNvPr id="0" name=""/>
        <dsp:cNvSpPr/>
      </dsp:nvSpPr>
      <dsp:spPr>
        <a:xfrm>
          <a:off x="0" y="1454762"/>
          <a:ext cx="9856335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n-lt"/>
            </a:rPr>
            <a:t>PostgreSQL </a:t>
          </a:r>
          <a:r>
            <a:rPr lang="en-US" sz="1700" kern="1200" dirty="0" err="1" smtClean="0">
              <a:latin typeface="+mn-lt"/>
            </a:rPr>
            <a:t>choisi</a:t>
          </a:r>
          <a:r>
            <a:rPr lang="en-US" sz="1700" kern="1200" dirty="0" smtClean="0">
              <a:latin typeface="+mn-lt"/>
            </a:rPr>
            <a:t> pour </a:t>
          </a:r>
          <a:r>
            <a:rPr lang="en-US" sz="1700" kern="1200" dirty="0" err="1" smtClean="0">
              <a:latin typeface="+mn-lt"/>
            </a:rPr>
            <a:t>une</a:t>
          </a:r>
          <a:r>
            <a:rPr lang="en-US" sz="1700" kern="1200" dirty="0" smtClean="0">
              <a:latin typeface="+mn-lt"/>
            </a:rPr>
            <a:t> </a:t>
          </a:r>
          <a:r>
            <a:rPr lang="en-US" sz="1700" kern="1200" dirty="0" err="1" smtClean="0">
              <a:latin typeface="+mn-lt"/>
            </a:rPr>
            <a:t>approche</a:t>
          </a:r>
          <a:r>
            <a:rPr lang="en-US" sz="1700" kern="1200" dirty="0" smtClean="0">
              <a:latin typeface="+mn-lt"/>
            </a:rPr>
            <a:t> </a:t>
          </a:r>
          <a:r>
            <a:rPr lang="en-US" sz="1700" kern="1200" dirty="0" err="1" smtClean="0">
              <a:latin typeface="+mn-lt"/>
            </a:rPr>
            <a:t>structurelle</a:t>
          </a:r>
          <a:r>
            <a:rPr lang="en-US" sz="1700" kern="1200" dirty="0" smtClean="0">
              <a:latin typeface="+mn-lt"/>
            </a:rPr>
            <a:t> et </a:t>
          </a:r>
          <a:r>
            <a:rPr lang="en-US" sz="1700" kern="1200" dirty="0" err="1" smtClean="0">
              <a:latin typeface="+mn-lt"/>
            </a:rPr>
            <a:t>évolutive</a:t>
          </a:r>
          <a:r>
            <a:rPr lang="en-US" sz="1700" kern="1200" dirty="0" smtClean="0">
              <a:latin typeface="+mn-lt"/>
            </a:rPr>
            <a:t> des </a:t>
          </a:r>
          <a:r>
            <a:rPr lang="en-US" sz="1700" kern="1200" dirty="0" err="1" smtClean="0">
              <a:latin typeface="+mn-lt"/>
            </a:rPr>
            <a:t>données</a:t>
          </a:r>
          <a:endParaRPr lang="fr-F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+mn-lt"/>
            </a:rPr>
            <a:t>≈ 60 tables, 20 MB de </a:t>
          </a:r>
          <a:r>
            <a:rPr lang="en-US" sz="1300" kern="1200" dirty="0" err="1" smtClean="0">
              <a:latin typeface="+mn-lt"/>
            </a:rPr>
            <a:t>données</a:t>
          </a:r>
          <a:r>
            <a:rPr lang="en-US" sz="1300" kern="1200" dirty="0" smtClean="0">
              <a:latin typeface="+mn-lt"/>
            </a:rPr>
            <a:t> </a:t>
          </a:r>
          <a:r>
            <a:rPr lang="en-US" sz="1300" kern="1200" dirty="0" err="1" smtClean="0">
              <a:latin typeface="+mn-lt"/>
            </a:rPr>
            <a:t>initiales</a:t>
          </a:r>
          <a:r>
            <a:rPr lang="en-US" sz="1300" kern="1200" dirty="0" smtClean="0">
              <a:latin typeface="+mn-lt"/>
            </a:rPr>
            <a:t> (</a:t>
          </a:r>
          <a:r>
            <a:rPr lang="en-US" sz="1300" kern="1200" dirty="0" err="1" smtClean="0">
              <a:latin typeface="+mn-lt"/>
            </a:rPr>
            <a:t>mais</a:t>
          </a:r>
          <a:r>
            <a:rPr lang="en-US" sz="1300" kern="1200" dirty="0" smtClean="0">
              <a:latin typeface="+mn-lt"/>
            </a:rPr>
            <a:t> qui </a:t>
          </a:r>
          <a:r>
            <a:rPr lang="en-US" sz="1300" kern="1200" dirty="0" err="1" smtClean="0">
              <a:latin typeface="+mn-lt"/>
            </a:rPr>
            <a:t>va</a:t>
          </a:r>
          <a:r>
            <a:rPr lang="en-US" sz="1300" kern="1200" dirty="0" smtClean="0">
              <a:latin typeface="+mn-lt"/>
            </a:rPr>
            <a:t> </a:t>
          </a:r>
          <a:r>
            <a:rPr lang="en-US" sz="1300" kern="1200" dirty="0" err="1" smtClean="0">
              <a:latin typeface="+mn-lt"/>
            </a:rPr>
            <a:t>vite</a:t>
          </a:r>
          <a:r>
            <a:rPr lang="en-US" sz="1300" kern="1200" dirty="0" smtClean="0">
              <a:latin typeface="+mn-lt"/>
            </a:rPr>
            <a:t> augmenter)</a:t>
          </a:r>
          <a:endParaRPr lang="en-US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+mn-lt"/>
            </a:rPr>
            <a:t>Accès</a:t>
          </a:r>
          <a:r>
            <a:rPr lang="en-US" sz="1300" kern="1200" dirty="0" smtClean="0">
              <a:latin typeface="+mn-lt"/>
            </a:rPr>
            <a:t> via Hibernate ORM (abstraction de base de </a:t>
          </a:r>
          <a:r>
            <a:rPr lang="en-US" sz="1300" kern="1200" dirty="0" err="1" smtClean="0">
              <a:latin typeface="+mn-lt"/>
            </a:rPr>
            <a:t>données</a:t>
          </a:r>
          <a:r>
            <a:rPr lang="en-US" sz="1300" kern="1200" dirty="0" smtClean="0">
              <a:latin typeface="+mn-lt"/>
            </a:rPr>
            <a:t>)</a:t>
          </a:r>
          <a:endParaRPr lang="en-US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+mn-lt"/>
            </a:rPr>
            <a:t>Supporte</a:t>
          </a:r>
          <a:r>
            <a:rPr lang="en-US" sz="1300" kern="1200" dirty="0" smtClean="0">
              <a:latin typeface="+mn-lt"/>
            </a:rPr>
            <a:t> des types de </a:t>
          </a:r>
          <a:r>
            <a:rPr lang="en-US" sz="1300" kern="1200" dirty="0" err="1" smtClean="0">
              <a:latin typeface="+mn-lt"/>
            </a:rPr>
            <a:t>données</a:t>
          </a:r>
          <a:r>
            <a:rPr lang="en-US" sz="1300" kern="1200" dirty="0" smtClean="0">
              <a:latin typeface="+mn-lt"/>
            </a:rPr>
            <a:t> complexes</a:t>
          </a:r>
          <a:endParaRPr lang="en-US" sz="1300" kern="1200" dirty="0">
            <a:latin typeface="+mn-lt"/>
          </a:endParaRPr>
        </a:p>
      </dsp:txBody>
      <dsp:txXfrm>
        <a:off x="2100648" y="1454762"/>
        <a:ext cx="7755686" cy="1293812"/>
      </dsp:txXfrm>
    </dsp:sp>
    <dsp:sp modelId="{CA541513-450C-4E85-90BC-230AED14C38A}">
      <dsp:nvSpPr>
        <dsp:cNvPr id="0" name=""/>
        <dsp:cNvSpPr/>
      </dsp:nvSpPr>
      <dsp:spPr>
        <a:xfrm>
          <a:off x="295430" y="1552575"/>
          <a:ext cx="1639167" cy="10350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E81F7-5ED6-47CF-A4FB-526593EBBE71}">
      <dsp:nvSpPr>
        <dsp:cNvPr id="0" name=""/>
        <dsp:cNvSpPr/>
      </dsp:nvSpPr>
      <dsp:spPr>
        <a:xfrm>
          <a:off x="0" y="2846387"/>
          <a:ext cx="9856335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latin typeface="+mn-lt"/>
            </a:rPr>
            <a:t>ORM pour accès BD</a:t>
          </a:r>
          <a:endParaRPr lang="fr-FR" sz="17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>
              <a:latin typeface="+mn-lt"/>
            </a:rPr>
            <a:t>Indépendance dans le choix de la base de données (utilisation de HQL au lieu de SQL)</a:t>
          </a:r>
          <a:endParaRPr lang="fr-FR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>
              <a:latin typeface="+mn-lt"/>
            </a:rPr>
            <a:t>Mappage automatique des tables à partir des classes Java vers les tables de base de données lorsque utilisé avec VP UML.</a:t>
          </a:r>
          <a:endParaRPr lang="fr-FR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>
              <a:latin typeface="+mn-lt"/>
            </a:rPr>
            <a:t>Gère les relations entre les tables</a:t>
          </a:r>
          <a:endParaRPr lang="fr-FR" sz="1300" kern="1200" dirty="0">
            <a:latin typeface="+mn-lt"/>
          </a:endParaRPr>
        </a:p>
      </dsp:txBody>
      <dsp:txXfrm>
        <a:off x="2100648" y="2846387"/>
        <a:ext cx="7755686" cy="1293812"/>
      </dsp:txXfrm>
    </dsp:sp>
    <dsp:sp modelId="{4A42C615-9912-40A8-B05D-501AC4877513}">
      <dsp:nvSpPr>
        <dsp:cNvPr id="0" name=""/>
        <dsp:cNvSpPr/>
      </dsp:nvSpPr>
      <dsp:spPr>
        <a:xfrm>
          <a:off x="295430" y="2975768"/>
          <a:ext cx="1639167" cy="10350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22839-6A76-418C-8A01-B9D6F743FB29}">
      <dsp:nvSpPr>
        <dsp:cNvPr id="0" name=""/>
        <dsp:cNvSpPr/>
      </dsp:nvSpPr>
      <dsp:spPr>
        <a:xfrm>
          <a:off x="0" y="0"/>
          <a:ext cx="9224282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Développé</a:t>
          </a:r>
          <a:r>
            <a:rPr lang="en-US" sz="2100" kern="1200" dirty="0" smtClean="0"/>
            <a:t> avec Flutter SDK ≥ 2.17.5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C000"/>
              </a:solidFill>
            </a:rPr>
            <a:t>(</a:t>
          </a:r>
          <a:r>
            <a:rPr lang="en-US" sz="2100" kern="1200" dirty="0" err="1" smtClean="0">
              <a:solidFill>
                <a:srgbClr val="FFC000"/>
              </a:solidFill>
            </a:rPr>
            <a:t>dernière</a:t>
          </a:r>
          <a:r>
            <a:rPr lang="en-US" sz="2100" kern="1200" dirty="0" smtClean="0">
              <a:solidFill>
                <a:srgbClr val="FFC000"/>
              </a:solidFill>
            </a:rPr>
            <a:t> version stable: 3.35.0)</a:t>
          </a:r>
          <a:endParaRPr lang="fr-FR" sz="2100" kern="1200" dirty="0">
            <a:solidFill>
              <a:srgbClr val="FFC000"/>
            </a:solidFill>
          </a:endParaRPr>
        </a:p>
      </dsp:txBody>
      <dsp:txXfrm>
        <a:off x="1974237" y="0"/>
        <a:ext cx="7250044" cy="1293812"/>
      </dsp:txXfrm>
    </dsp:sp>
    <dsp:sp modelId="{CA541513-450C-4E85-90BC-230AED14C38A}">
      <dsp:nvSpPr>
        <dsp:cNvPr id="0" name=""/>
        <dsp:cNvSpPr/>
      </dsp:nvSpPr>
      <dsp:spPr>
        <a:xfrm>
          <a:off x="129381" y="129381"/>
          <a:ext cx="1844856" cy="1035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0113C-5D6A-46EB-A4A9-217CFEC24332}">
      <dsp:nvSpPr>
        <dsp:cNvPr id="0" name=""/>
        <dsp:cNvSpPr/>
      </dsp:nvSpPr>
      <dsp:spPr>
        <a:xfrm>
          <a:off x="0" y="1423193"/>
          <a:ext cx="9224282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Architecture de code modulaire (sous-modules git communs)</a:t>
          </a:r>
          <a:endParaRPr lang="fr-FR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Modules UI communs (</a:t>
          </a:r>
          <a:r>
            <a:rPr lang="fr-FR" sz="1600" kern="1200" dirty="0" err="1" smtClean="0"/>
            <a:t>common</a:t>
          </a:r>
          <a:r>
            <a:rPr lang="fr-FR" sz="1600" kern="1200" dirty="0" smtClean="0"/>
            <a:t> widgets) 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Modules spécifiques à l’application  (application-</a:t>
          </a:r>
          <a:r>
            <a:rPr lang="fr-FR" sz="1600" kern="1200" dirty="0" err="1" smtClean="0"/>
            <a:t>specific</a:t>
          </a:r>
          <a:r>
            <a:rPr lang="fr-FR" sz="1600" kern="1200" dirty="0" smtClean="0"/>
            <a:t> widgets)</a:t>
          </a:r>
          <a:endParaRPr lang="fr-FR" sz="1600" kern="1200" dirty="0"/>
        </a:p>
      </dsp:txBody>
      <dsp:txXfrm>
        <a:off x="1974237" y="1423193"/>
        <a:ext cx="7250044" cy="1293812"/>
      </dsp:txXfrm>
    </dsp:sp>
    <dsp:sp modelId="{228DF56C-B0C6-4BF5-9123-82576F943B36}">
      <dsp:nvSpPr>
        <dsp:cNvPr id="0" name=""/>
        <dsp:cNvSpPr/>
      </dsp:nvSpPr>
      <dsp:spPr>
        <a:xfrm>
          <a:off x="129381" y="1552574"/>
          <a:ext cx="1844856" cy="1035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3721A-8FF0-4F15-8FD8-4FA302E82280}">
      <dsp:nvSpPr>
        <dsp:cNvPr id="0" name=""/>
        <dsp:cNvSpPr/>
      </dsp:nvSpPr>
      <dsp:spPr>
        <a:xfrm>
          <a:off x="0" y="2846387"/>
          <a:ext cx="9224282" cy="12938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Communication backend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Modules </a:t>
          </a:r>
          <a:r>
            <a:rPr lang="en-US" sz="1600" kern="1200" dirty="0" err="1" smtClean="0"/>
            <a:t>séparés</a:t>
          </a:r>
          <a:r>
            <a:rPr lang="en-US" sz="1600" kern="1200" dirty="0" smtClean="0"/>
            <a:t> pour le web service BD et le web service EPICS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Mais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basé</a:t>
          </a:r>
          <a:r>
            <a:rPr lang="en-US" sz="1600" kern="1200" dirty="0" smtClean="0"/>
            <a:t> sur un module GANIL </a:t>
          </a:r>
          <a:r>
            <a:rPr lang="en-US" sz="1600" kern="1200" dirty="0" err="1" smtClean="0"/>
            <a:t>commun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dédié</a:t>
          </a:r>
          <a:r>
            <a:rPr lang="en-US" sz="1600" kern="1200" dirty="0" smtClean="0"/>
            <a:t> aux </a:t>
          </a:r>
          <a:r>
            <a:rPr lang="en-US" sz="1600" kern="1200" dirty="0" err="1" smtClean="0"/>
            <a:t>requêtes</a:t>
          </a:r>
          <a:r>
            <a:rPr lang="en-US" sz="1600" kern="1200" dirty="0" smtClean="0"/>
            <a:t> REST (http, </a:t>
          </a:r>
          <a:r>
            <a:rPr lang="fr-FR" sz="1600" b="0" kern="1200" dirty="0" err="1" smtClean="0"/>
            <a:t>http_parser</a:t>
          </a:r>
          <a:r>
            <a:rPr lang="fr-FR" sz="1600" b="0" kern="1200" dirty="0" smtClean="0"/>
            <a:t>, </a:t>
          </a:r>
          <a:r>
            <a:rPr lang="fr-FR" sz="1600" b="0" kern="1200" dirty="0" err="1" smtClean="0"/>
            <a:t>web_socket_channel</a:t>
          </a:r>
          <a:r>
            <a:rPr lang="fr-FR" sz="1600" b="0" kern="1200" dirty="0" smtClean="0"/>
            <a:t>)</a:t>
          </a:r>
          <a:endParaRPr lang="en-US" sz="1600" kern="1200" dirty="0"/>
        </a:p>
      </dsp:txBody>
      <dsp:txXfrm>
        <a:off x="1974237" y="2846387"/>
        <a:ext cx="7250044" cy="1293812"/>
      </dsp:txXfrm>
    </dsp:sp>
    <dsp:sp modelId="{2EB61028-CCFB-4089-97B6-6B953DAB21CB}">
      <dsp:nvSpPr>
        <dsp:cNvPr id="0" name=""/>
        <dsp:cNvSpPr/>
      </dsp:nvSpPr>
      <dsp:spPr>
        <a:xfrm>
          <a:off x="129381" y="2975768"/>
          <a:ext cx="1844856" cy="1035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02A8F-F032-4796-AB29-884E86661077}">
      <dsp:nvSpPr>
        <dsp:cNvPr id="0" name=""/>
        <dsp:cNvSpPr/>
      </dsp:nvSpPr>
      <dsp:spPr>
        <a:xfrm>
          <a:off x="2436248" y="101116"/>
          <a:ext cx="1786776" cy="63284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+</a:t>
          </a:r>
          <a:endParaRPr lang="fr-FR" sz="2700" kern="1200" dirty="0"/>
        </a:p>
      </dsp:txBody>
      <dsp:txXfrm>
        <a:off x="2454783" y="119651"/>
        <a:ext cx="1749706" cy="595776"/>
      </dsp:txXfrm>
    </dsp:sp>
    <dsp:sp modelId="{76B34F25-D815-4FDA-BA4D-C64ADF6EB9B8}">
      <dsp:nvSpPr>
        <dsp:cNvPr id="0" name=""/>
        <dsp:cNvSpPr/>
      </dsp:nvSpPr>
      <dsp:spPr>
        <a:xfrm>
          <a:off x="6244126" y="101121"/>
          <a:ext cx="1786776" cy="65122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-</a:t>
          </a:r>
          <a:endParaRPr lang="fr-FR" sz="2700" kern="1200" dirty="0"/>
        </a:p>
      </dsp:txBody>
      <dsp:txXfrm>
        <a:off x="6263200" y="120195"/>
        <a:ext cx="1748628" cy="613072"/>
      </dsp:txXfrm>
    </dsp:sp>
    <dsp:sp modelId="{0E2038D7-194E-46CC-9485-E5234E303369}">
      <dsp:nvSpPr>
        <dsp:cNvPr id="0" name=""/>
        <dsp:cNvSpPr/>
      </dsp:nvSpPr>
      <dsp:spPr>
        <a:xfrm>
          <a:off x="5351546" y="4569119"/>
          <a:ext cx="744490" cy="394148"/>
        </a:xfrm>
        <a:prstGeom prst="triangl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8C171-B402-4720-89C8-20A79B8D0683}">
      <dsp:nvSpPr>
        <dsp:cNvPr id="0" name=""/>
        <dsp:cNvSpPr/>
      </dsp:nvSpPr>
      <dsp:spPr>
        <a:xfrm rot="21360000">
          <a:off x="2024222" y="3978049"/>
          <a:ext cx="6752905" cy="47220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94BC9-3F0B-4E35-8919-5F44405F54FF}">
      <dsp:nvSpPr>
        <dsp:cNvPr id="0" name=""/>
        <dsp:cNvSpPr/>
      </dsp:nvSpPr>
      <dsp:spPr>
        <a:xfrm rot="21360000">
          <a:off x="1991201" y="3405175"/>
          <a:ext cx="2928638" cy="53156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Rechargement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rapide</a:t>
          </a:r>
          <a:r>
            <a:rPr lang="en-US" sz="1600" kern="1200" dirty="0" smtClean="0"/>
            <a:t> pour le </a:t>
          </a:r>
          <a:r>
            <a:rPr lang="en-US" sz="1600" kern="1200" dirty="0" err="1" smtClean="0"/>
            <a:t>développement</a:t>
          </a:r>
          <a:endParaRPr lang="fr-FR" sz="1600" kern="1200" dirty="0"/>
        </a:p>
      </dsp:txBody>
      <dsp:txXfrm>
        <a:off x="2017150" y="3431124"/>
        <a:ext cx="2876740" cy="479669"/>
      </dsp:txXfrm>
    </dsp:sp>
    <dsp:sp modelId="{00EC1C39-4B1C-4A67-BCFD-280F96A3BA81}">
      <dsp:nvSpPr>
        <dsp:cNvPr id="0" name=""/>
        <dsp:cNvSpPr/>
      </dsp:nvSpPr>
      <dsp:spPr>
        <a:xfrm rot="21360000">
          <a:off x="1941568" y="2750024"/>
          <a:ext cx="2928638" cy="53156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Architecture</a:t>
          </a:r>
          <a:r>
            <a:rPr lang="en-US" sz="2000" kern="1200" dirty="0" smtClean="0"/>
            <a:t> scalable</a:t>
          </a:r>
          <a:endParaRPr lang="fr-FR" sz="2000" kern="1200" dirty="0"/>
        </a:p>
      </dsp:txBody>
      <dsp:txXfrm>
        <a:off x="1967517" y="2775973"/>
        <a:ext cx="2876740" cy="479669"/>
      </dsp:txXfrm>
    </dsp:sp>
    <dsp:sp modelId="{C1519D55-26DA-4D53-A3A0-6DCE9ACB3CC9}">
      <dsp:nvSpPr>
        <dsp:cNvPr id="0" name=""/>
        <dsp:cNvSpPr/>
      </dsp:nvSpPr>
      <dsp:spPr>
        <a:xfrm rot="21360000">
          <a:off x="1891936" y="2076259"/>
          <a:ext cx="2928638" cy="53156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Performance, </a:t>
          </a:r>
          <a:r>
            <a:rPr lang="en-US" sz="1600" kern="1200" dirty="0" err="1" smtClean="0"/>
            <a:t>stabilité</a:t>
          </a:r>
          <a:endParaRPr lang="en-US" sz="1600" kern="1200" dirty="0" smtClean="0"/>
        </a:p>
      </dsp:txBody>
      <dsp:txXfrm>
        <a:off x="1917885" y="2102208"/>
        <a:ext cx="2876740" cy="479669"/>
      </dsp:txXfrm>
    </dsp:sp>
    <dsp:sp modelId="{7518BA44-056F-426E-A462-6346DB518EF6}">
      <dsp:nvSpPr>
        <dsp:cNvPr id="0" name=""/>
        <dsp:cNvSpPr/>
      </dsp:nvSpPr>
      <dsp:spPr>
        <a:xfrm rot="21360000">
          <a:off x="1842303" y="1439721"/>
          <a:ext cx="2928638" cy="53156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UI </a:t>
          </a:r>
          <a:r>
            <a:rPr lang="en-US" sz="1600" kern="1200" dirty="0" err="1" smtClean="0"/>
            <a:t>moderne</a:t>
          </a:r>
          <a:r>
            <a:rPr lang="en-US" sz="1600" kern="1200" dirty="0" smtClean="0"/>
            <a:t>, bon </a:t>
          </a:r>
          <a:r>
            <a:rPr lang="en-US" sz="1600" kern="1200" dirty="0" err="1" smtClean="0"/>
            <a:t>fonctionnement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navigateur</a:t>
          </a:r>
          <a:endParaRPr lang="en-US" sz="1600" kern="1200" dirty="0"/>
        </a:p>
      </dsp:txBody>
      <dsp:txXfrm>
        <a:off x="1868252" y="1465670"/>
        <a:ext cx="2876740" cy="479669"/>
      </dsp:txXfrm>
    </dsp:sp>
    <dsp:sp modelId="{D428A830-1805-44C4-984F-E67BD65F210F}">
      <dsp:nvSpPr>
        <dsp:cNvPr id="0" name=""/>
        <dsp:cNvSpPr/>
      </dsp:nvSpPr>
      <dsp:spPr>
        <a:xfrm rot="21360000">
          <a:off x="5840668" y="3198577"/>
          <a:ext cx="2928638" cy="53156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Impossible à </a:t>
          </a:r>
          <a:r>
            <a:rPr lang="fr-FR" sz="1600" kern="1200" dirty="0" err="1" smtClean="0"/>
            <a:t>débogger</a:t>
          </a:r>
          <a:r>
            <a:rPr lang="fr-FR" sz="1600" kern="1200" dirty="0" smtClean="0"/>
            <a:t> en production</a:t>
          </a:r>
          <a:endParaRPr lang="en-US" sz="1600" kern="1200" dirty="0"/>
        </a:p>
      </dsp:txBody>
      <dsp:txXfrm>
        <a:off x="5866617" y="3224526"/>
        <a:ext cx="2876740" cy="479669"/>
      </dsp:txXfrm>
    </dsp:sp>
    <dsp:sp modelId="{6D7F7757-55E8-4487-95E6-CCB735B78C71}">
      <dsp:nvSpPr>
        <dsp:cNvPr id="0" name=""/>
        <dsp:cNvSpPr/>
      </dsp:nvSpPr>
      <dsp:spPr>
        <a:xfrm rot="21360000">
          <a:off x="5791035" y="2543426"/>
          <a:ext cx="2928638" cy="531567"/>
        </a:xfrm>
        <a:prstGeom prst="roundRect">
          <a:avLst/>
        </a:prstGeom>
        <a:solidFill>
          <a:srgbClr val="E56F3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Grande </a:t>
          </a:r>
          <a:r>
            <a:rPr lang="en-US" sz="1600" kern="1200" dirty="0" err="1" smtClean="0"/>
            <a:t>taille</a:t>
          </a:r>
          <a:r>
            <a:rPr lang="en-US" sz="1600" kern="1200" dirty="0" smtClean="0"/>
            <a:t> de code</a:t>
          </a:r>
          <a:endParaRPr lang="en-US" sz="1600" kern="1200" dirty="0"/>
        </a:p>
      </dsp:txBody>
      <dsp:txXfrm>
        <a:off x="5816984" y="2569375"/>
        <a:ext cx="2876740" cy="479669"/>
      </dsp:txXfrm>
    </dsp:sp>
    <dsp:sp modelId="{0B7735B4-D7C3-4828-B54C-FEDF721FD379}">
      <dsp:nvSpPr>
        <dsp:cNvPr id="0" name=""/>
        <dsp:cNvSpPr/>
      </dsp:nvSpPr>
      <dsp:spPr>
        <a:xfrm rot="21360000">
          <a:off x="5741403" y="1888274"/>
          <a:ext cx="2928638" cy="53156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Dépendance</a:t>
          </a:r>
          <a:r>
            <a:rPr lang="en-US" sz="1600" kern="1200" dirty="0" smtClean="0"/>
            <a:t> à Google</a:t>
          </a:r>
          <a:endParaRPr lang="en-US" sz="1600" kern="1200" dirty="0"/>
        </a:p>
      </dsp:txBody>
      <dsp:txXfrm>
        <a:off x="5767352" y="1914223"/>
        <a:ext cx="2876740" cy="4796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B077-4636-4C79-8E25-DD8D501F39AB}">
      <dsp:nvSpPr>
        <dsp:cNvPr id="0" name=""/>
        <dsp:cNvSpPr/>
      </dsp:nvSpPr>
      <dsp:spPr>
        <a:xfrm>
          <a:off x="0" y="366616"/>
          <a:ext cx="10801350" cy="134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305" tIns="479044" rIns="83830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smtClean="0"/>
            <a:t>Nécessité de rénover les IHMs du CC GANIL</a:t>
          </a:r>
          <a:endParaRPr lang="fr-FR" sz="2300" kern="1200" dirty="0" smtClean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smtClean="0"/>
            <a:t>Trouver un choix de technologie graphique adaptée au CC GANIL</a:t>
          </a:r>
          <a:endParaRPr lang="fr-FR" sz="2300" kern="1200" dirty="0" smtClean="0"/>
        </a:p>
      </dsp:txBody>
      <dsp:txXfrm>
        <a:off x="0" y="366616"/>
        <a:ext cx="10801350" cy="1340325"/>
      </dsp:txXfrm>
    </dsp:sp>
    <dsp:sp modelId="{7E91F060-CF7D-4F89-884C-9C09B05E1070}">
      <dsp:nvSpPr>
        <dsp:cNvPr id="0" name=""/>
        <dsp:cNvSpPr/>
      </dsp:nvSpPr>
      <dsp:spPr>
        <a:xfrm>
          <a:off x="540067" y="27136"/>
          <a:ext cx="7560945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86" tIns="0" rIns="28578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smtClean="0"/>
            <a:t>Contexte CYREN pour le CC GANIL</a:t>
          </a:r>
          <a:endParaRPr lang="fr-FR" sz="2300" kern="1200" dirty="0"/>
        </a:p>
      </dsp:txBody>
      <dsp:txXfrm>
        <a:off x="573211" y="60280"/>
        <a:ext cx="7494657" cy="612672"/>
      </dsp:txXfrm>
    </dsp:sp>
    <dsp:sp modelId="{52B0E4EC-F543-44A4-A1A9-A89C4A5A35D7}">
      <dsp:nvSpPr>
        <dsp:cNvPr id="0" name=""/>
        <dsp:cNvSpPr/>
      </dsp:nvSpPr>
      <dsp:spPr>
        <a:xfrm>
          <a:off x="0" y="2170621"/>
          <a:ext cx="10801350" cy="134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305" tIns="479044" rIns="83830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smtClean="0"/>
            <a:t>Pas d’EPICS</a:t>
          </a:r>
          <a:endParaRPr lang="fr-FR" sz="2300" kern="1200" dirty="0" smtClean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smtClean="0"/>
            <a:t>Backend Ada</a:t>
          </a:r>
          <a:endParaRPr lang="fr-FR" sz="2300" kern="1200" dirty="0" smtClean="0"/>
        </a:p>
      </dsp:txBody>
      <dsp:txXfrm>
        <a:off x="0" y="2170621"/>
        <a:ext cx="10801350" cy="1340325"/>
      </dsp:txXfrm>
    </dsp:sp>
    <dsp:sp modelId="{1496A5AD-D7DC-4B4F-BF63-CB9E81859658}">
      <dsp:nvSpPr>
        <dsp:cNvPr id="0" name=""/>
        <dsp:cNvSpPr/>
      </dsp:nvSpPr>
      <dsp:spPr>
        <a:xfrm>
          <a:off x="540067" y="1831141"/>
          <a:ext cx="7560945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86" tIns="0" rIns="28578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smtClean="0"/>
            <a:t>CC GANIL</a:t>
          </a:r>
          <a:endParaRPr lang="fr-FR" sz="2300" kern="1200" dirty="0" smtClean="0"/>
        </a:p>
      </dsp:txBody>
      <dsp:txXfrm>
        <a:off x="573211" y="1864285"/>
        <a:ext cx="7494657" cy="612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634FA-1C39-4324-BBD4-B5342E85B8E4}">
      <dsp:nvSpPr>
        <dsp:cNvPr id="0" name=""/>
        <dsp:cNvSpPr/>
      </dsp:nvSpPr>
      <dsp:spPr>
        <a:xfrm rot="5400000">
          <a:off x="5914944" y="-2672291"/>
          <a:ext cx="568525" cy="60573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 smtClean="0"/>
            <a:t>GTK Ada</a:t>
          </a:r>
          <a:endParaRPr lang="fr-FR" sz="1500" kern="1200" dirty="0"/>
        </a:p>
      </dsp:txBody>
      <dsp:txXfrm rot="-5400000">
        <a:off x="3170511" y="99895"/>
        <a:ext cx="6029639" cy="513019"/>
      </dsp:txXfrm>
    </dsp:sp>
    <dsp:sp modelId="{8917B0A7-4C48-47E2-B16B-E5F1E8FF3B49}">
      <dsp:nvSpPr>
        <dsp:cNvPr id="0" name=""/>
        <dsp:cNvSpPr/>
      </dsp:nvSpPr>
      <dsp:spPr>
        <a:xfrm>
          <a:off x="236772" y="1076"/>
          <a:ext cx="2933738" cy="710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Client Lourd</a:t>
          </a:r>
          <a:endParaRPr lang="fr-FR" sz="3600" kern="1200" dirty="0"/>
        </a:p>
      </dsp:txBody>
      <dsp:txXfrm>
        <a:off x="271463" y="35767"/>
        <a:ext cx="2864356" cy="641274"/>
      </dsp:txXfrm>
    </dsp:sp>
    <dsp:sp modelId="{A4624552-B861-4EF6-9401-96355FF01FAB}">
      <dsp:nvSpPr>
        <dsp:cNvPr id="0" name=""/>
        <dsp:cNvSpPr/>
      </dsp:nvSpPr>
      <dsp:spPr>
        <a:xfrm rot="5400000">
          <a:off x="5892626" y="-1926102"/>
          <a:ext cx="568525" cy="60573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 smtClean="0"/>
            <a:t>PyQT</a:t>
          </a:r>
          <a:endParaRPr lang="fr-FR" sz="1500" kern="1200" dirty="0" smtClean="0"/>
        </a:p>
      </dsp:txBody>
      <dsp:txXfrm rot="-5400000">
        <a:off x="3148193" y="846084"/>
        <a:ext cx="6029639" cy="513019"/>
      </dsp:txXfrm>
    </dsp:sp>
    <dsp:sp modelId="{2BD3D329-F02F-49A1-A10C-1E7C14F2464F}">
      <dsp:nvSpPr>
        <dsp:cNvPr id="0" name=""/>
        <dsp:cNvSpPr/>
      </dsp:nvSpPr>
      <dsp:spPr>
        <a:xfrm>
          <a:off x="236772" y="747265"/>
          <a:ext cx="2911421" cy="710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Client Léger</a:t>
          </a:r>
        </a:p>
      </dsp:txBody>
      <dsp:txXfrm>
        <a:off x="271463" y="781956"/>
        <a:ext cx="2842039" cy="641274"/>
      </dsp:txXfrm>
    </dsp:sp>
    <dsp:sp modelId="{1EDEC569-9A91-4219-87DE-18E70E09CA2A}">
      <dsp:nvSpPr>
        <dsp:cNvPr id="0" name=""/>
        <dsp:cNvSpPr/>
      </dsp:nvSpPr>
      <dsp:spPr>
        <a:xfrm rot="5400000">
          <a:off x="5908947" y="-1179912"/>
          <a:ext cx="568525" cy="60573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 smtClean="0"/>
            <a:t>Flutter Web</a:t>
          </a:r>
          <a:endParaRPr lang="fr-FR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 smtClean="0"/>
            <a:t>VueJS</a:t>
          </a:r>
          <a:endParaRPr lang="fr-FR" sz="1500" kern="1200" dirty="0" smtClean="0"/>
        </a:p>
      </dsp:txBody>
      <dsp:txXfrm rot="-5400000">
        <a:off x="3164514" y="1592274"/>
        <a:ext cx="6029639" cy="513019"/>
      </dsp:txXfrm>
    </dsp:sp>
    <dsp:sp modelId="{9191F51C-831D-4733-9E99-0C4271EB9718}">
      <dsp:nvSpPr>
        <dsp:cNvPr id="0" name=""/>
        <dsp:cNvSpPr/>
      </dsp:nvSpPr>
      <dsp:spPr>
        <a:xfrm>
          <a:off x="236772" y="1493454"/>
          <a:ext cx="2927741" cy="710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Client Web</a:t>
          </a:r>
        </a:p>
      </dsp:txBody>
      <dsp:txXfrm>
        <a:off x="271463" y="1528145"/>
        <a:ext cx="2858359" cy="641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18/11/2025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18/11/2025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18/11/2025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18/11/2025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18/11/2025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Quand EPICS rencontre les technologies Web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Avantages, inconvénients et retour d’expérience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r>
              <a:rPr lang="fr-FR" baseline="30000" dirty="0" smtClean="0"/>
              <a:t>nde</a:t>
            </a:r>
            <a:r>
              <a:rPr lang="fr-FR" dirty="0" smtClean="0"/>
              <a:t> Journées Online – IJCLAB - 2025</a:t>
            </a:r>
            <a:endParaRPr lang="fr-FR" dirty="0"/>
          </a:p>
        </p:txBody>
      </p:sp>
      <p:sp>
        <p:nvSpPr>
          <p:cNvPr id="5" name="Sous-titre 4"/>
          <p:cNvSpPr txBox="1">
            <a:spLocks/>
          </p:cNvSpPr>
          <p:nvPr/>
        </p:nvSpPr>
        <p:spPr>
          <a:xfrm>
            <a:off x="6629400" y="5276787"/>
            <a:ext cx="5104039" cy="1312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 smtClean="0"/>
              <a:t>Clément TREANGLE &amp; Olivier DELAHAYE</a:t>
            </a:r>
          </a:p>
          <a:p>
            <a:pPr algn="just"/>
            <a:r>
              <a:rPr lang="fr-FR" sz="2000" i="1" dirty="0" smtClean="0"/>
              <a:t>GANIL, Caen, France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3647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logicielle retenue (3)</a:t>
            </a:r>
            <a:br>
              <a:rPr lang="fr-FR" dirty="0"/>
            </a:br>
            <a:r>
              <a:rPr lang="fr-FR" sz="2400" dirty="0">
                <a:solidFill>
                  <a:schemeClr val="tx1"/>
                </a:solidFill>
              </a:rPr>
              <a:t>Web service Channel </a:t>
            </a:r>
            <a:r>
              <a:rPr lang="fr-FR" sz="2400" dirty="0" err="1">
                <a:solidFill>
                  <a:schemeClr val="tx1"/>
                </a:solidFill>
              </a:rPr>
              <a:t>access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635772" y="1627464"/>
            <a:ext cx="11556228" cy="4604178"/>
            <a:chOff x="773414" y="1085886"/>
            <a:chExt cx="11755937" cy="5028310"/>
          </a:xfrm>
        </p:grpSpPr>
        <p:sp>
          <p:nvSpPr>
            <p:cNvPr id="9" name="Rectangle 8"/>
            <p:cNvSpPr/>
            <p:nvPr/>
          </p:nvSpPr>
          <p:spPr>
            <a:xfrm flipH="1">
              <a:off x="773414" y="1204418"/>
              <a:ext cx="2664823" cy="957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/>
                <a:t>Web service</a:t>
              </a:r>
              <a:endParaRPr lang="fr-FR" sz="2000" dirty="0"/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773415" y="2873924"/>
              <a:ext cx="2664823" cy="9579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 smtClean="0"/>
                <a:t>JcaMgr</a:t>
              </a:r>
              <a:r>
                <a:rPr lang="fr-FR" sz="2000" dirty="0" smtClean="0"/>
                <a:t> </a:t>
              </a:r>
            </a:p>
            <a:p>
              <a:pPr algn="ctr"/>
              <a:r>
                <a:rPr lang="fr-FR" sz="2000" dirty="0" smtClean="0"/>
                <a:t>(GANIL </a:t>
              </a:r>
              <a:r>
                <a:rPr lang="fr-FR" sz="2000" dirty="0" err="1" smtClean="0"/>
                <a:t>library</a:t>
              </a:r>
              <a:r>
                <a:rPr lang="fr-FR" sz="2000" dirty="0" smtClean="0"/>
                <a:t>)</a:t>
              </a:r>
              <a:endParaRPr lang="fr-FR" sz="2000" dirty="0"/>
            </a:p>
          </p:txBody>
        </p:sp>
        <p:sp>
          <p:nvSpPr>
            <p:cNvPr id="11" name="Cylindre 10"/>
            <p:cNvSpPr/>
            <p:nvPr/>
          </p:nvSpPr>
          <p:spPr>
            <a:xfrm>
              <a:off x="1081193" y="4682700"/>
              <a:ext cx="2049263" cy="1431496"/>
            </a:xfrm>
            <a:prstGeom prst="can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smtClean="0"/>
                <a:t>org.epics:jca:2.4.9</a:t>
              </a:r>
              <a:endParaRPr lang="fr-FR" dirty="0"/>
            </a:p>
            <a:p>
              <a:r>
                <a:rPr lang="fr-FR" dirty="0" smtClean="0"/>
                <a:t>org.epics:caj:1.1.15</a:t>
              </a:r>
              <a:endParaRPr lang="fr-FR" dirty="0"/>
            </a:p>
          </p:txBody>
        </p:sp>
        <p:cxnSp>
          <p:nvCxnSpPr>
            <p:cNvPr id="12" name="Connecteur droit avec flèche 11"/>
            <p:cNvCxnSpPr>
              <a:stCxn id="9" idx="2"/>
              <a:endCxn id="10" idx="0"/>
            </p:cNvCxnSpPr>
            <p:nvPr/>
          </p:nvCxnSpPr>
          <p:spPr>
            <a:xfrm>
              <a:off x="2105825" y="2162361"/>
              <a:ext cx="1" cy="711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>
              <a:stCxn id="10" idx="2"/>
              <a:endCxn id="11" idx="1"/>
            </p:cNvCxnSpPr>
            <p:nvPr/>
          </p:nvCxnSpPr>
          <p:spPr>
            <a:xfrm flipH="1">
              <a:off x="2105825" y="3831867"/>
              <a:ext cx="1" cy="8508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5863" y="1085886"/>
              <a:ext cx="4983333" cy="181650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713538" y="2874933"/>
              <a:ext cx="8815813" cy="2050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cs typeface="Courier New" panose="02070309020205020404" pitchFamily="49" charset="0"/>
                </a:rPr>
                <a:t>Couche </a:t>
              </a:r>
              <a:r>
                <a:rPr lang="en-US" dirty="0" err="1" smtClean="0">
                  <a:cs typeface="Courier New" panose="02070309020205020404" pitchFamily="49" charset="0"/>
                </a:rPr>
                <a:t>d’abstraction</a:t>
              </a:r>
              <a:r>
                <a:rPr lang="en-US" dirty="0" smtClean="0">
                  <a:cs typeface="Courier New" panose="02070309020205020404" pitchFamily="49" charset="0"/>
                </a:rPr>
                <a:t> GANIL avec des APIs </a:t>
              </a:r>
              <a:r>
                <a:rPr lang="en-US" dirty="0" err="1" smtClean="0">
                  <a:cs typeface="Courier New" panose="02070309020205020404" pitchFamily="49" charset="0"/>
                </a:rPr>
                <a:t>maisons</a:t>
              </a:r>
              <a:r>
                <a:rPr lang="en-US" dirty="0" smtClean="0">
                  <a:cs typeface="Courier New" panose="02070309020205020404" pitchFamily="49" charset="0"/>
                </a:rPr>
                <a:t> simples :</a:t>
              </a:r>
            </a:p>
            <a:p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public 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static </a:t>
              </a:r>
              <a:r>
                <a:rPr lang="en-US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void </a:t>
              </a:r>
              <a:r>
                <a:rPr lang="en-US" sz="1400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abonnerListener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(final </a:t>
              </a:r>
              <a:r>
                <a:rPr lang="en-US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String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nomChannel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400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JcaMgrListener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listener</a:t>
              </a:r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);</a:t>
              </a:r>
            </a:p>
            <a:p>
              <a:r>
                <a:rPr lang="en-US" sz="1400" dirty="0" smtClean="0">
                  <a:solidFill>
                    <a:srgbClr val="261F4D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public </a:t>
              </a:r>
              <a:r>
                <a:rPr lang="en-US" sz="1400" dirty="0">
                  <a:solidFill>
                    <a:srgbClr val="261F4D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static </a:t>
              </a:r>
              <a:r>
                <a:rPr lang="en-US" sz="1400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ProcessVariableStatus</a:t>
              </a:r>
              <a:r>
                <a:rPr lang="en-US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&lt;Object&gt;</a:t>
              </a:r>
              <a:r>
                <a:rPr lang="en-US" sz="1400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lire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(final </a:t>
              </a:r>
              <a:r>
                <a:rPr lang="en-US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String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nomChannel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) throws </a:t>
              </a:r>
              <a:r>
                <a:rPr lang="en-US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JcaMgrException</a:t>
              </a:r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</a:p>
            <a:p>
              <a:r>
                <a:rPr lang="fr-FR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public </a:t>
              </a:r>
              <a:r>
                <a:rPr lang="fr-FR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static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void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1400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ecrire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fr-FR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String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pv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fr-FR" sz="1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String</a:t>
              </a:r>
              <a:r>
                <a:rPr lang="fr-FR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valeurAEcrire</a:t>
              </a:r>
              <a:r>
                <a:rPr lang="fr-FR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throws </a:t>
              </a:r>
              <a:r>
                <a:rPr lang="en-US" sz="1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JcaMgrException</a:t>
              </a:r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</a:p>
            <a:p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…</a:t>
              </a:r>
              <a:endParaRPr lang="en-US" sz="1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5863" y="5242796"/>
              <a:ext cx="8815813" cy="705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>
                  <a:cs typeface="Courier New" panose="02070309020205020404" pitchFamily="49" charset="0"/>
                </a:rPr>
                <a:t>Librairie</a:t>
              </a:r>
              <a:r>
                <a:rPr lang="en-US" dirty="0">
                  <a:cs typeface="Courier New" panose="02070309020205020404" pitchFamily="49" charset="0"/>
                </a:rPr>
                <a:t> </a:t>
              </a:r>
              <a:r>
                <a:rPr lang="en-US" dirty="0" smtClean="0">
                  <a:cs typeface="Courier New" panose="02070309020205020404" pitchFamily="49" charset="0"/>
                </a:rPr>
                <a:t>EPICS </a:t>
              </a:r>
              <a:r>
                <a:rPr lang="en-US" dirty="0" err="1" smtClean="0">
                  <a:cs typeface="Courier New" panose="02070309020205020404" pitchFamily="49" charset="0"/>
                </a:rPr>
                <a:t>reconnue</a:t>
              </a:r>
              <a:r>
                <a:rPr lang="en-US" dirty="0" smtClean="0">
                  <a:cs typeface="Courier New" panose="02070309020205020404" pitchFamily="49" charset="0"/>
                </a:rPr>
                <a:t> par la </a:t>
              </a:r>
              <a:r>
                <a:rPr lang="en-US" dirty="0" err="1" smtClean="0">
                  <a:cs typeface="Courier New" panose="02070309020205020404" pitchFamily="49" charset="0"/>
                </a:rPr>
                <a:t>communauté</a:t>
              </a:r>
              <a:r>
                <a:rPr lang="en-US" dirty="0" smtClean="0">
                  <a:cs typeface="Courier New" panose="02070309020205020404" pitchFamily="49" charset="0"/>
                </a:rPr>
                <a:t> </a:t>
              </a:r>
              <a:r>
                <a:rPr lang="en-US" dirty="0" smtClean="0">
                  <a:cs typeface="Courier New" panose="02070309020205020404" pitchFamily="49" charset="0"/>
                </a:rPr>
                <a:t>pour </a:t>
              </a:r>
              <a:r>
                <a:rPr lang="en-US" dirty="0" err="1" smtClean="0">
                  <a:cs typeface="Courier New" panose="02070309020205020404" pitchFamily="49" charset="0"/>
                </a:rPr>
                <a:t>intérargir</a:t>
              </a:r>
              <a:r>
                <a:rPr lang="en-US" dirty="0" smtClean="0">
                  <a:cs typeface="Courier New" panose="02070309020205020404" pitchFamily="49" charset="0"/>
                </a:rPr>
                <a:t> avec les </a:t>
              </a:r>
              <a:r>
                <a:rPr lang="en-US" dirty="0" smtClean="0">
                  <a:cs typeface="Courier New" panose="02070309020205020404" pitchFamily="49" charset="0"/>
                </a:rPr>
                <a:t>PVs via </a:t>
              </a:r>
              <a:r>
                <a:rPr lang="en-US" dirty="0" smtClean="0">
                  <a:cs typeface="Courier New" panose="02070309020205020404" pitchFamily="49" charset="0"/>
                </a:rPr>
                <a:t>le </a:t>
              </a:r>
              <a:r>
                <a:rPr lang="en-US" dirty="0" err="1" smtClean="0">
                  <a:cs typeface="Courier New" panose="02070309020205020404" pitchFamily="49" charset="0"/>
                </a:rPr>
                <a:t>protocole</a:t>
              </a:r>
              <a:r>
                <a:rPr lang="en-US" dirty="0" smtClean="0">
                  <a:cs typeface="Courier New" panose="02070309020205020404" pitchFamily="49" charset="0"/>
                </a:rPr>
                <a:t> Channel Access.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4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logicielle retenue </a:t>
            </a:r>
            <a:r>
              <a:rPr lang="fr-FR" dirty="0" smtClean="0"/>
              <a:t>(4)</a:t>
            </a:r>
            <a:r>
              <a:rPr lang="fr-FR" dirty="0"/>
              <a:t/>
            </a:r>
            <a:br>
              <a:rPr lang="fr-FR" dirty="0"/>
            </a:br>
            <a:r>
              <a:rPr lang="fr-FR" sz="2400" dirty="0">
                <a:solidFill>
                  <a:schemeClr val="tx1"/>
                </a:solidFill>
              </a:rPr>
              <a:t>Web service </a:t>
            </a:r>
            <a:r>
              <a:rPr lang="fr-FR" sz="2400" dirty="0" smtClean="0">
                <a:solidFill>
                  <a:schemeClr val="tx1"/>
                </a:solidFill>
              </a:rPr>
              <a:t>base de données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072326"/>
              </p:ext>
            </p:extLst>
          </p:nvPr>
        </p:nvGraphicFramePr>
        <p:xfrm>
          <a:off x="1167832" y="1934244"/>
          <a:ext cx="9856335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logicielle retenue </a:t>
            </a:r>
            <a:r>
              <a:rPr lang="fr-FR" dirty="0" smtClean="0"/>
              <a:t>(5)</a:t>
            </a:r>
            <a:r>
              <a:rPr lang="fr-FR" dirty="0"/>
              <a:t/>
            </a:r>
            <a:br>
              <a:rPr lang="fr-FR" dirty="0"/>
            </a:br>
            <a:r>
              <a:rPr lang="fr-FR" sz="2400" dirty="0" smtClean="0">
                <a:solidFill>
                  <a:schemeClr val="tx1"/>
                </a:solidFill>
              </a:rPr>
              <a:t>UI web avec Flutter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404219"/>
              </p:ext>
            </p:extLst>
          </p:nvPr>
        </p:nvGraphicFramePr>
        <p:xfrm>
          <a:off x="1483859" y="1934244"/>
          <a:ext cx="9224282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59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Résultats (1</a:t>
            </a:r>
            <a:r>
              <a:rPr lang="fr-FR" dirty="0" smtClean="0"/>
              <a:t>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94"/>
          <a:stretch/>
        </p:blipFill>
        <p:spPr>
          <a:xfrm>
            <a:off x="1351300" y="1989138"/>
            <a:ext cx="9489400" cy="4140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22480" y="1540797"/>
            <a:ext cx="2237609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Faisceau chargé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90086" y="1251872"/>
            <a:ext cx="2140085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Sélection du tronçon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2528" y="1540797"/>
            <a:ext cx="2050940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Accès au menu latéral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62511" y="1450240"/>
            <a:ext cx="1878189" cy="33855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Chemin du faisceau</a:t>
            </a:r>
          </a:p>
        </p:txBody>
      </p:sp>
      <p:cxnSp>
        <p:nvCxnSpPr>
          <p:cNvPr id="14" name="Connecteur droit avec flèche 13"/>
          <p:cNvCxnSpPr>
            <a:stCxn id="10" idx="2"/>
          </p:cNvCxnSpPr>
          <p:nvPr/>
        </p:nvCxnSpPr>
        <p:spPr>
          <a:xfrm>
            <a:off x="4341285" y="1879351"/>
            <a:ext cx="96743" cy="4695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1" idx="2"/>
          </p:cNvCxnSpPr>
          <p:nvPr/>
        </p:nvCxnSpPr>
        <p:spPr>
          <a:xfrm flipH="1">
            <a:off x="5508070" y="1621204"/>
            <a:ext cx="1652059" cy="258168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2" idx="2"/>
          </p:cNvCxnSpPr>
          <p:nvPr/>
        </p:nvCxnSpPr>
        <p:spPr>
          <a:xfrm flipH="1">
            <a:off x="1586492" y="1879351"/>
            <a:ext cx="131506" cy="2910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3" idx="2"/>
          </p:cNvCxnSpPr>
          <p:nvPr/>
        </p:nvCxnSpPr>
        <p:spPr>
          <a:xfrm flipH="1">
            <a:off x="7793372" y="1788794"/>
            <a:ext cx="2108234" cy="24140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angle à coins arrondis 25"/>
          <p:cNvSpPr/>
          <p:nvPr/>
        </p:nvSpPr>
        <p:spPr>
          <a:xfrm>
            <a:off x="3135173" y="2285203"/>
            <a:ext cx="2867606" cy="34700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8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ametr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326" y="881669"/>
            <a:ext cx="8963348" cy="5041884"/>
          </a:xfrm>
        </p:spPr>
      </p:pic>
      <p:sp>
        <p:nvSpPr>
          <p:cNvPr id="3" name="Rectangle 2"/>
          <p:cNvSpPr/>
          <p:nvPr/>
        </p:nvSpPr>
        <p:spPr>
          <a:xfrm>
            <a:off x="1551214" y="783772"/>
            <a:ext cx="9026460" cy="63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Résultats </a:t>
            </a:r>
            <a:r>
              <a:rPr lang="fr-FR" dirty="0" smtClean="0"/>
              <a:t>(2)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37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Résultats </a:t>
            </a:r>
            <a:r>
              <a:rPr lang="fr-FR" dirty="0" smtClean="0"/>
              <a:t>(3)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020864"/>
              </p:ext>
            </p:extLst>
          </p:nvPr>
        </p:nvGraphicFramePr>
        <p:xfrm>
          <a:off x="695325" y="1166070"/>
          <a:ext cx="10801350" cy="496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1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(1)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49729"/>
              </p:ext>
            </p:extLst>
          </p:nvPr>
        </p:nvGraphicFramePr>
        <p:xfrm>
          <a:off x="695325" y="1989138"/>
          <a:ext cx="10801350" cy="353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sp>
        <p:nvSpPr>
          <p:cNvPr id="6" name="ZoneTexte 5"/>
          <p:cNvSpPr txBox="1"/>
          <p:nvPr/>
        </p:nvSpPr>
        <p:spPr>
          <a:xfrm flipH="1">
            <a:off x="886640" y="5812971"/>
            <a:ext cx="1061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FF0000"/>
                </a:solidFill>
              </a:rPr>
              <a:t>Dans quelle mesure peut-on unifier les deux CC GANIL &amp; SPIRAL 2 ?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325" y="1989138"/>
            <a:ext cx="10801350" cy="557288"/>
          </a:xfrm>
        </p:spPr>
        <p:txBody>
          <a:bodyPr/>
          <a:lstStyle/>
          <a:p>
            <a:r>
              <a:rPr lang="fr-FR" sz="2000" dirty="0" smtClean="0"/>
              <a:t>Les technologies graphiques étudiées couvrent les clients lourds, légers et web.</a:t>
            </a:r>
          </a:p>
          <a:p>
            <a:pPr marL="342900" indent="-342900">
              <a:buFont typeface="+mj-lt"/>
              <a:buAutoNum type="arabicPeriod"/>
            </a:pPr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753484010"/>
              </p:ext>
            </p:extLst>
          </p:nvPr>
        </p:nvGraphicFramePr>
        <p:xfrm>
          <a:off x="1363662" y="2546426"/>
          <a:ext cx="9464675" cy="220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contenu 2"/>
          <p:cNvSpPr txBox="1">
            <a:spLocks/>
          </p:cNvSpPr>
          <p:nvPr/>
        </p:nvSpPr>
        <p:spPr>
          <a:xfrm>
            <a:off x="695325" y="5169051"/>
            <a:ext cx="10801350" cy="790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smtClean="0"/>
              <a:t>Objectif : </a:t>
            </a:r>
            <a:r>
              <a:rPr lang="fr-FR" sz="1800" dirty="0" smtClean="0"/>
              <a:t>Construire un POC graphique sur un certain nombre d’items définis à l’avance par le groupe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 smtClean="0"/>
              <a:t>Tableaux, graphiques, </a:t>
            </a:r>
            <a:r>
              <a:rPr lang="fr-FR" sz="1800" dirty="0" err="1" smtClean="0"/>
              <a:t>popups</a:t>
            </a:r>
            <a:r>
              <a:rPr lang="fr-FR" sz="1800" dirty="0" smtClean="0"/>
              <a:t>, synoptiques, …</a:t>
            </a:r>
          </a:p>
        </p:txBody>
      </p:sp>
    </p:spTree>
    <p:extLst>
      <p:ext uri="{BB962C8B-B14F-4D97-AF65-F5344CB8AC3E}">
        <p14:creationId xmlns:p14="http://schemas.microsoft.com/office/powerpoint/2010/main" val="38265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(3)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975587"/>
            <a:ext cx="5659440" cy="33841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41" y="1975587"/>
            <a:ext cx="4644334" cy="137339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63684" y="5359761"/>
            <a:ext cx="14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POC en </a:t>
            </a:r>
            <a:r>
              <a:rPr lang="fr-FR" b="1" i="1" dirty="0" err="1" smtClean="0"/>
              <a:t>VueJS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1182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(4)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20" y="1883118"/>
            <a:ext cx="5770604" cy="31521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879134"/>
            <a:ext cx="5777902" cy="31561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67664" y="5223758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POC en </a:t>
            </a:r>
            <a:r>
              <a:rPr lang="fr-FR" b="1" i="1" dirty="0" err="1" smtClean="0"/>
              <a:t>GTKAda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1451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GANIL and SPIRAL2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695325" y="1541463"/>
            <a:ext cx="10589632" cy="3991876"/>
            <a:chOff x="1484291" y="2315888"/>
            <a:chExt cx="9144000" cy="4140679"/>
          </a:xfrm>
        </p:grpSpPr>
        <p:grpSp>
          <p:nvGrpSpPr>
            <p:cNvPr id="16" name="Groupe 12"/>
            <p:cNvGrpSpPr/>
            <p:nvPr/>
          </p:nvGrpSpPr>
          <p:grpSpPr>
            <a:xfrm>
              <a:off x="1484291" y="2315888"/>
              <a:ext cx="9144000" cy="4140679"/>
              <a:chOff x="12225" y="1495681"/>
              <a:chExt cx="9144000" cy="4140679"/>
            </a:xfrm>
          </p:grpSpPr>
          <p:pic>
            <p:nvPicPr>
              <p:cNvPr id="19" name="Image 18" descr="Capture d’écran 2015-06-18 à 11.38.33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5" y="1495681"/>
                <a:ext cx="9144000" cy="4140679"/>
              </a:xfrm>
              <a:prstGeom prst="rect">
                <a:avLst/>
              </a:prstGeom>
            </p:spPr>
          </p:pic>
          <p:grpSp>
            <p:nvGrpSpPr>
              <p:cNvPr id="20" name="Groupe 11"/>
              <p:cNvGrpSpPr/>
              <p:nvPr/>
            </p:nvGrpSpPr>
            <p:grpSpPr>
              <a:xfrm>
                <a:off x="662845" y="2353057"/>
                <a:ext cx="7437340" cy="2772865"/>
                <a:chOff x="662845" y="2353057"/>
                <a:chExt cx="7437340" cy="2772865"/>
              </a:xfrm>
            </p:grpSpPr>
            <p:sp>
              <p:nvSpPr>
                <p:cNvPr id="21" name="Rectangle 20"/>
                <p:cNvSpPr/>
                <p:nvPr/>
              </p:nvSpPr>
              <p:spPr>
                <a:xfrm rot="19372982">
                  <a:off x="3711523" y="2353057"/>
                  <a:ext cx="1557193" cy="6117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glow" dir="tl">
                      <a:rot lat="0" lon="0" rev="5400000"/>
                    </a:lightRig>
                  </a:scene3d>
                  <a:sp3d contourW="12700">
                    <a:bevelT w="25400" h="25400"/>
                    <a:contourClr>
                      <a:schemeClr val="accent6">
                        <a:shade val="73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fr-FR" b="1" i="1" dirty="0" smtClean="0">
                      <a:ln w="11430"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>
                        <a:outerShdw blurRad="80000" dist="40000" dir="5040000" algn="tl">
                          <a:srgbClr val="000000">
                            <a:alpha val="30000"/>
                          </a:srgbClr>
                        </a:outerShdw>
                      </a:effectLst>
                    </a:rPr>
                    <a:t>GANIL originel </a:t>
                  </a:r>
                </a:p>
                <a:p>
                  <a:pPr algn="ctr"/>
                  <a:r>
                    <a:rPr lang="fr-FR" b="1" i="1" dirty="0" smtClean="0">
                      <a:ln w="11430"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>
                        <a:outerShdw blurRad="80000" dist="40000" dir="5040000" algn="tl">
                          <a:srgbClr val="000000">
                            <a:alpha val="30000"/>
                          </a:srgbClr>
                        </a:outerShdw>
                      </a:effectLst>
                    </a:rPr>
                    <a:t>(5 cyclotrons)</a:t>
                  </a:r>
                  <a:endParaRPr lang="fr-FR" b="1" i="1" cap="none" spc="0" dirty="0">
                    <a:ln w="11430"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rot="280542">
                  <a:off x="662845" y="3070177"/>
                  <a:ext cx="1845156" cy="38309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glow" dir="tl">
                      <a:rot lat="0" lon="0" rev="5400000"/>
                    </a:lightRig>
                  </a:scene3d>
                  <a:sp3d contourW="12700">
                    <a:bevelT w="25400" h="25400"/>
                    <a:contourClr>
                      <a:schemeClr val="accent6">
                        <a:shade val="73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fr-FR" b="1" i="1" dirty="0" smtClean="0">
                      <a:ln w="11430"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>
                        <a:outerShdw blurRad="80000" dist="40000" dir="5040000" algn="tl">
                          <a:srgbClr val="000000">
                            <a:alpha val="30000"/>
                          </a:srgbClr>
                        </a:outerShdw>
                      </a:effectLst>
                    </a:rPr>
                    <a:t>9 salles d’expérience</a:t>
                  </a:r>
                  <a:endParaRPr lang="fr-FR" b="1" i="1" cap="none" spc="0" dirty="0">
                    <a:ln w="11430"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280542">
                  <a:off x="3488479" y="4756590"/>
                  <a:ext cx="4611706" cy="3693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endParaRPr lang="fr-FR" b="1" i="1" dirty="0">
                    <a:ln w="11430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19192549">
                  <a:off x="5548342" y="2759383"/>
                  <a:ext cx="890618" cy="3495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glow" dir="tl">
                      <a:rot lat="0" lon="0" rev="5400000"/>
                    </a:lightRig>
                  </a:scene3d>
                  <a:sp3d contourW="12700">
                    <a:bevelT w="25400" h="25400"/>
                    <a:contourClr>
                      <a:schemeClr val="accent6">
                        <a:shade val="73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fr-FR" b="1" i="1" dirty="0" smtClean="0">
                      <a:ln w="11430"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>
                        <a:outerShdw blurRad="80000" dist="40000" dir="5040000" algn="tl">
                          <a:srgbClr val="000000">
                            <a:alpha val="30000"/>
                          </a:srgbClr>
                        </a:outerShdw>
                      </a:effectLst>
                    </a:rPr>
                    <a:t>Utilities</a:t>
                  </a:r>
                  <a:endParaRPr lang="fr-FR" b="1" i="1" cap="none" spc="0" dirty="0">
                    <a:ln w="11430"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 rot="280542">
              <a:off x="4199456" y="5057362"/>
              <a:ext cx="2207321" cy="6704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fr-FR" b="1" i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 salles d’expérience</a:t>
              </a:r>
            </a:p>
            <a:p>
              <a:pPr algn="ctr"/>
              <a:r>
                <a:rPr lang="fr-FR" b="1" i="1" cap="none" spc="0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NFS </a:t>
              </a:r>
              <a:r>
                <a:rPr lang="fr-FR" b="1" i="1" dirty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&amp;</a:t>
              </a:r>
              <a:r>
                <a:rPr lang="fr-FR" b="1" i="1" cap="none" spc="0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S3</a:t>
              </a:r>
              <a:endParaRPr lang="fr-FR" b="1" i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80542">
              <a:off x="6514214" y="5327702"/>
              <a:ext cx="1430421" cy="6117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fr-FR" b="1" i="1" dirty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b="1" i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PIRAL2</a:t>
              </a:r>
            </a:p>
            <a:p>
              <a:pPr algn="ctr"/>
              <a:r>
                <a:rPr lang="fr-FR" b="1" i="1" cap="none" spc="0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(LINAC supra)</a:t>
              </a:r>
              <a:endParaRPr lang="fr-FR" b="1" i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1361" y="5566406"/>
            <a:ext cx="10603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SPIRAL2</a:t>
            </a:r>
            <a:r>
              <a:rPr lang="en-US" sz="2000" dirty="0"/>
              <a:t>: </a:t>
            </a:r>
            <a:r>
              <a:rPr lang="en-US" sz="2000" dirty="0" smtClean="0"/>
              <a:t>LINAC </a:t>
            </a:r>
            <a:r>
              <a:rPr lang="en-US" sz="2000" dirty="0" err="1" smtClean="0"/>
              <a:t>supraconducteur</a:t>
            </a:r>
            <a:r>
              <a:rPr lang="en-US" sz="2000" dirty="0" smtClean="0"/>
              <a:t> avec </a:t>
            </a:r>
            <a:r>
              <a:rPr lang="en-US" sz="2000" dirty="0"/>
              <a:t>26 </a:t>
            </a:r>
            <a:r>
              <a:rPr lang="en-US" sz="2000" dirty="0" err="1" smtClean="0"/>
              <a:t>cavités</a:t>
            </a:r>
            <a:r>
              <a:rPr lang="en-US" sz="2000" dirty="0" smtClean="0"/>
              <a:t>. </a:t>
            </a:r>
            <a:r>
              <a:rPr lang="en-US" sz="2000" dirty="0" err="1" smtClean="0"/>
              <a:t>Opérationnel</a:t>
            </a:r>
            <a:r>
              <a:rPr lang="en-US" sz="2000" dirty="0" smtClean="0"/>
              <a:t> </a:t>
            </a:r>
            <a:r>
              <a:rPr lang="en-US" sz="2000" dirty="0" err="1" smtClean="0"/>
              <a:t>depuis</a:t>
            </a:r>
            <a:r>
              <a:rPr lang="en-US" sz="2000" dirty="0" smtClean="0"/>
              <a:t>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≈ </a:t>
            </a:r>
            <a:r>
              <a:rPr lang="en-US" sz="2000" dirty="0"/>
              <a:t>3,000 </a:t>
            </a:r>
            <a:r>
              <a:rPr lang="en-US" sz="2000" dirty="0" err="1" smtClean="0"/>
              <a:t>équipements</a:t>
            </a:r>
            <a:r>
              <a:rPr lang="en-US" sz="2000" dirty="0" smtClean="0"/>
              <a:t>, </a:t>
            </a:r>
            <a:r>
              <a:rPr lang="en-US" sz="2000" dirty="0"/>
              <a:t>~80,000 </a:t>
            </a:r>
            <a:r>
              <a:rPr lang="en-US" sz="2000" dirty="0" smtClean="0"/>
              <a:t>records EPICS</a:t>
            </a:r>
          </a:p>
        </p:txBody>
      </p:sp>
    </p:spTree>
    <p:extLst>
      <p:ext uri="{BB962C8B-B14F-4D97-AF65-F5344CB8AC3E}">
        <p14:creationId xmlns:p14="http://schemas.microsoft.com/office/powerpoint/2010/main" val="17951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(5)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67664" y="5223758"/>
            <a:ext cx="142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POC en </a:t>
            </a:r>
            <a:r>
              <a:rPr lang="fr-FR" b="1" i="1" dirty="0" err="1" smtClean="0"/>
              <a:t>PyQT</a:t>
            </a:r>
            <a:endParaRPr lang="fr-FR" b="1" i="1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27" y="1772876"/>
            <a:ext cx="6047420" cy="3372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" y="1768892"/>
            <a:ext cx="6065860" cy="33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Unification des Contrôle-Commande GANIL &amp; </a:t>
            </a:r>
            <a:r>
              <a:rPr lang="fr-FR" dirty="0" smtClean="0"/>
              <a:t>SPIRAL2 (6)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35" y="1768900"/>
            <a:ext cx="10111530" cy="36941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0235" y="5567356"/>
            <a:ext cx="1045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Comparaison à réaliser une fois les POC terminés, à l’aide d’un système de notation basé sur des items pondérés par importance (en cours de définition).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8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!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60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Points abordés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371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Contexte </a:t>
            </a:r>
            <a:r>
              <a:rPr lang="fr-FR" sz="2000" dirty="0" smtClean="0"/>
              <a:t>du sujet : Améliorer le CC SPIRAL2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Technologies considérées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Choix </a:t>
            </a:r>
            <a:r>
              <a:rPr lang="fr-FR" sz="2000" dirty="0" smtClean="0"/>
              <a:t>Technologique</a:t>
            </a: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Architecture retenue</a:t>
            </a: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Résultats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Perspectives : Unification des Contrôle-Commande GANIL &amp; SPIRAL2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- 2025</a:t>
            </a:r>
          </a:p>
        </p:txBody>
      </p:sp>
    </p:spTree>
    <p:extLst>
      <p:ext uri="{BB962C8B-B14F-4D97-AF65-F5344CB8AC3E}">
        <p14:creationId xmlns:p14="http://schemas.microsoft.com/office/powerpoint/2010/main" val="7406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Contexte du </a:t>
            </a:r>
            <a:r>
              <a:rPr lang="fr-FR" dirty="0" smtClean="0"/>
              <a:t>sujet : Améliorer le CC SPIRAL2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7" name="Espace réservé du conten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00680"/>
              </p:ext>
            </p:extLst>
          </p:nvPr>
        </p:nvGraphicFramePr>
        <p:xfrm>
          <a:off x="695325" y="1690688"/>
          <a:ext cx="1080135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42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Technologies considérées pour le CC SPIRAL2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5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766984"/>
              </p:ext>
            </p:extLst>
          </p:nvPr>
        </p:nvGraphicFramePr>
        <p:xfrm>
          <a:off x="695325" y="1690688"/>
          <a:ext cx="1080135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83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Choix technologique pour le CC SPIRAL2 (1)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904084"/>
              </p:ext>
            </p:extLst>
          </p:nvPr>
        </p:nvGraphicFramePr>
        <p:xfrm>
          <a:off x="794482" y="1418304"/>
          <a:ext cx="10986582" cy="4563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347">
                  <a:extLst>
                    <a:ext uri="{9D8B030D-6E8A-4147-A177-3AD203B41FA5}">
                      <a16:colId xmlns:a16="http://schemas.microsoft.com/office/drawing/2014/main" val="3392429436"/>
                    </a:ext>
                  </a:extLst>
                </a:gridCol>
                <a:gridCol w="4102041">
                  <a:extLst>
                    <a:ext uri="{9D8B030D-6E8A-4147-A177-3AD203B41FA5}">
                      <a16:colId xmlns:a16="http://schemas.microsoft.com/office/drawing/2014/main" val="3355947249"/>
                    </a:ext>
                  </a:extLst>
                </a:gridCol>
                <a:gridCol w="3662194">
                  <a:extLst>
                    <a:ext uri="{9D8B030D-6E8A-4147-A177-3AD203B41FA5}">
                      <a16:colId xmlns:a16="http://schemas.microsoft.com/office/drawing/2014/main" val="1303249746"/>
                    </a:ext>
                  </a:extLst>
                </a:gridCol>
              </a:tblGrid>
              <a:tr h="307960">
                <a:tc>
                  <a:txBody>
                    <a:bodyPr/>
                    <a:lstStyle/>
                    <a:p>
                      <a:r>
                        <a:rPr lang="fr-FR" dirty="0" smtClean="0"/>
                        <a:t>Item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Google</a:t>
                      </a:r>
                      <a:r>
                        <a:rPr lang="fr-FR" baseline="0" dirty="0" smtClean="0"/>
                        <a:t> Flutter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React</a:t>
                      </a:r>
                      <a:r>
                        <a:rPr lang="fr-FR" dirty="0" smtClean="0"/>
                        <a:t> JS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121831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Date de lancement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 2017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Mai 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238738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Créateur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Google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Facebook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020221"/>
                  </a:ext>
                </a:extLst>
              </a:tr>
              <a:tr h="437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Un seul code source pour plusieurs plateformes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Oui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Non</a:t>
                      </a:r>
                      <a:endParaRPr lang="fr-FR" sz="1600" dirty="0"/>
                    </a:p>
                  </a:txBody>
                  <a:tcPr>
                    <a:solidFill>
                      <a:srgbClr val="FF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950207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Langage de programmation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Dart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JavaScript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048762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Bibliothèques de widgets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Intégrées au Framework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Bibliothèques tierces</a:t>
                      </a:r>
                      <a:endParaRPr lang="fr-FR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73748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Flexibilité, personnalisation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Bonne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Bonne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531539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Evolutivité</a:t>
                      </a:r>
                      <a:r>
                        <a:rPr lang="fr-FR" sz="1600" baseline="0" dirty="0" smtClean="0"/>
                        <a:t> (</a:t>
                      </a:r>
                      <a:r>
                        <a:rPr lang="fr-FR" sz="1600" baseline="0" dirty="0" err="1" smtClean="0"/>
                        <a:t>scalability</a:t>
                      </a:r>
                      <a:r>
                        <a:rPr lang="fr-FR" sz="1600" baseline="0" dirty="0" smtClean="0"/>
                        <a:t>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Bonne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Bonne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217883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Documentation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Précise et à jour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A jour mais pas précise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72066"/>
                  </a:ext>
                </a:extLst>
              </a:tr>
              <a:tr h="33986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Performance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Supérieure (moteur graphique skia)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Bonne</a:t>
                      </a:r>
                      <a:endParaRPr lang="fr-FR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09825"/>
                  </a:ext>
                </a:extLst>
              </a:tr>
              <a:tr h="2827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Communauté et écosystème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Bonne (Popularité croissante)</a:t>
                      </a:r>
                      <a:endParaRPr lang="fr-FR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Supérieur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040938"/>
                  </a:ext>
                </a:extLst>
              </a:tr>
              <a:tr h="4371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Support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Bon (Communauté</a:t>
                      </a:r>
                      <a:r>
                        <a:rPr lang="fr-FR" sz="1600" baseline="0" dirty="0" smtClean="0"/>
                        <a:t> croissante de développeur</a:t>
                      </a:r>
                      <a:r>
                        <a:rPr lang="fr-FR" sz="1600" dirty="0" smtClean="0"/>
                        <a:t>)</a:t>
                      </a:r>
                      <a:endParaRPr lang="fr-FR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Forte communauté</a:t>
                      </a:r>
                      <a:endParaRPr lang="fr-FR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6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2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Choix technologique pour le CC SPIRAL2 </a:t>
            </a:r>
            <a:r>
              <a:rPr lang="fr-FR" dirty="0" smtClean="0"/>
              <a:t>(2)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95325" y="1428750"/>
            <a:ext cx="10801350" cy="4700588"/>
          </a:xfrm>
        </p:spPr>
        <p:txBody>
          <a:bodyPr/>
          <a:lstStyle/>
          <a:p>
            <a:r>
              <a:rPr lang="fr-FR" sz="2200" b="1" dirty="0" smtClean="0"/>
              <a:t>Solution choisie : Flutter Web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491846657"/>
              </p:ext>
            </p:extLst>
          </p:nvPr>
        </p:nvGraphicFramePr>
        <p:xfrm>
          <a:off x="1570173" y="1774810"/>
          <a:ext cx="9051653" cy="444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87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logicielle retenue (1)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058000"/>
            <a:ext cx="6276975" cy="400247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7258050" y="1989138"/>
            <a:ext cx="4238625" cy="4140200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latin typeface="+mn-lt"/>
              </a:rPr>
              <a:t>Approche classique client-serveur</a:t>
            </a:r>
            <a:endParaRPr lang="fr-FR" sz="20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 smtClean="0">
                <a:latin typeface="+mn-lt"/>
              </a:rPr>
              <a:t>Frontend:</a:t>
            </a:r>
            <a:r>
              <a:rPr lang="fr-FR" sz="2000" dirty="0" smtClean="0">
                <a:latin typeface="+mn-lt"/>
              </a:rPr>
              <a:t> UI Web</a:t>
            </a:r>
            <a:r>
              <a:rPr sz="2000" dirty="0" smtClean="0">
                <a:latin typeface="+mn-lt"/>
              </a:rPr>
              <a:t> Flutter</a:t>
            </a:r>
            <a:endParaRPr lang="fr-FR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 smtClean="0">
                <a:latin typeface="+mn-lt"/>
              </a:rPr>
              <a:t>Backend</a:t>
            </a:r>
            <a:r>
              <a:rPr lang="fr-FR" sz="2000" dirty="0" smtClean="0">
                <a:latin typeface="+mn-lt"/>
              </a:rPr>
              <a:t> </a:t>
            </a:r>
            <a:r>
              <a:rPr sz="2000" dirty="0" smtClean="0">
                <a:latin typeface="+mn-lt"/>
              </a:rPr>
              <a:t>: </a:t>
            </a:r>
            <a:r>
              <a:rPr lang="fr-FR" sz="2000" dirty="0" smtClean="0">
                <a:latin typeface="+mn-lt"/>
              </a:rPr>
              <a:t>Services </a:t>
            </a:r>
            <a:r>
              <a:rPr sz="2000" dirty="0" smtClean="0">
                <a:latin typeface="+mn-lt"/>
              </a:rPr>
              <a:t>REST </a:t>
            </a:r>
            <a:r>
              <a:rPr lang="fr-FR" sz="2000" dirty="0" smtClean="0">
                <a:latin typeface="+mn-lt"/>
              </a:rPr>
              <a:t>via l’API </a:t>
            </a:r>
            <a:r>
              <a:rPr lang="fr-FR" sz="2000" dirty="0" smtClean="0">
                <a:latin typeface="+mn-lt"/>
              </a:rPr>
              <a:t>java JAX-RS</a:t>
            </a:r>
            <a:endParaRPr lang="fr-FR" sz="2000" dirty="0">
              <a:latin typeface="+mn-lt"/>
            </a:endParaRPr>
          </a:p>
          <a:p>
            <a:pPr marL="1028700" lvl="1" indent="-342900"/>
            <a:r>
              <a:rPr lang="fr-FR" sz="2000" dirty="0" smtClean="0">
                <a:latin typeface="+mn-lt"/>
              </a:rPr>
              <a:t>Service </a:t>
            </a:r>
            <a:r>
              <a:rPr sz="2000" dirty="0" smtClean="0">
                <a:latin typeface="+mn-lt"/>
              </a:rPr>
              <a:t>EPICS </a:t>
            </a:r>
            <a:r>
              <a:rPr sz="2000" dirty="0">
                <a:latin typeface="+mn-lt"/>
              </a:rPr>
              <a:t>Channel </a:t>
            </a:r>
            <a:r>
              <a:rPr sz="2000" dirty="0" smtClean="0">
                <a:latin typeface="+mn-lt"/>
              </a:rPr>
              <a:t>Access</a:t>
            </a:r>
            <a:endParaRPr lang="fr-FR" sz="2000" dirty="0" smtClean="0">
              <a:latin typeface="+mn-lt"/>
            </a:endParaRPr>
          </a:p>
          <a:p>
            <a:pPr marL="1028700" lvl="1" indent="-342900"/>
            <a:r>
              <a:rPr lang="fr-FR" sz="2000" dirty="0" smtClean="0">
                <a:latin typeface="+mn-lt"/>
              </a:rPr>
              <a:t>Service base de données (</a:t>
            </a:r>
            <a:r>
              <a:rPr lang="fr-FR" sz="2000" dirty="0" err="1" smtClean="0">
                <a:latin typeface="+mn-lt"/>
              </a:rPr>
              <a:t>postgre</a:t>
            </a:r>
            <a:r>
              <a:rPr lang="fr-FR" sz="2000" dirty="0" smtClean="0">
                <a:latin typeface="+mn-lt"/>
              </a:rPr>
              <a:t> SQL)</a:t>
            </a:r>
          </a:p>
          <a:p>
            <a:pPr lvl="1" indent="0">
              <a:buNone/>
            </a:pPr>
            <a:endParaRPr lang="fr-FR" sz="2000" dirty="0" smtClean="0">
              <a:latin typeface="+mn-lt"/>
            </a:endParaRPr>
          </a:p>
          <a:p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Avantages </a:t>
            </a:r>
            <a:r>
              <a:rPr sz="2000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modulaire</a:t>
            </a:r>
            <a:r>
              <a:rPr sz="20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évolutif</a:t>
            </a:r>
            <a:r>
              <a:rPr sz="20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développement distribué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0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Architecture logicielle retenue (2)</a:t>
            </a:r>
            <a:br>
              <a:rPr lang="fr-FR" dirty="0"/>
            </a:br>
            <a:r>
              <a:rPr lang="en-US" sz="2400" dirty="0">
                <a:solidFill>
                  <a:schemeClr val="tx1"/>
                </a:solidFill>
              </a:rPr>
              <a:t>Swagger Hub : Pour le design des Web Services </a:t>
            </a:r>
            <a:r>
              <a:rPr lang="en-US" sz="2400" dirty="0" smtClean="0">
                <a:solidFill>
                  <a:schemeClr val="tx1"/>
                </a:solidFill>
              </a:rPr>
              <a:t>REST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nde</a:t>
            </a:r>
            <a:r>
              <a:rPr lang="fr-FR" dirty="0"/>
              <a:t> Journées Online – IJCLAB - </a:t>
            </a:r>
            <a:r>
              <a:rPr lang="fr-FR" dirty="0" smtClean="0"/>
              <a:t>2025</a:t>
            </a:r>
            <a:endParaRPr lang="fr-FR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86774" y="5335351"/>
            <a:ext cx="2357351" cy="5088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 smtClean="0">
                <a:latin typeface="+mn-lt"/>
              </a:rPr>
              <a:t>Editeur YAML pour la </a:t>
            </a:r>
            <a:r>
              <a:rPr lang="fr-FR" sz="1800" dirty="0" err="1" smtClean="0">
                <a:latin typeface="+mn-lt"/>
              </a:rPr>
              <a:t>specificiation</a:t>
            </a:r>
            <a:r>
              <a:rPr lang="fr-FR" sz="1800" dirty="0" smtClean="0">
                <a:latin typeface="+mn-lt"/>
              </a:rPr>
              <a:t> des API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1178" y="5335351"/>
            <a:ext cx="2183313" cy="507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 smtClean="0">
                <a:latin typeface="+mn-lt"/>
              </a:rPr>
              <a:t>Rendu des </a:t>
            </a:r>
            <a:r>
              <a:rPr lang="fr-FR" sz="1800" dirty="0" err="1" smtClean="0">
                <a:latin typeface="+mn-lt"/>
              </a:rPr>
              <a:t>endpoints</a:t>
            </a:r>
            <a:r>
              <a:rPr lang="fr-FR" sz="1800" dirty="0" smtClean="0">
                <a:latin typeface="+mn-lt"/>
              </a:rPr>
              <a:t> de l’API pour tests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7" y="1690688"/>
            <a:ext cx="6262552" cy="341200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30642" y="5335351"/>
            <a:ext cx="1395600" cy="5088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 smtClean="0">
                <a:latin typeface="+mn-lt"/>
              </a:rPr>
              <a:t>Liste des API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"/>
          </p:nvPr>
        </p:nvSpPr>
        <p:spPr>
          <a:xfrm>
            <a:off x="6714491" y="1666876"/>
            <a:ext cx="5477509" cy="462731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+mn-lt"/>
              </a:rPr>
              <a:t>Implémenté avec </a:t>
            </a:r>
            <a:r>
              <a:rPr sz="2000" b="1" dirty="0" err="1" smtClean="0">
                <a:latin typeface="+mn-lt"/>
              </a:rPr>
              <a:t>OpenAPI</a:t>
            </a:r>
            <a:r>
              <a:rPr sz="2000" b="1" dirty="0" smtClean="0">
                <a:latin typeface="+mn-lt"/>
              </a:rPr>
              <a:t> </a:t>
            </a:r>
            <a:r>
              <a:rPr sz="2000" b="1" dirty="0">
                <a:latin typeface="+mn-lt"/>
              </a:rPr>
              <a:t>(3.x)</a:t>
            </a:r>
          </a:p>
          <a:p>
            <a:pPr marL="1028700" lvl="1" indent="-342900"/>
            <a:r>
              <a:rPr lang="fr-FR" sz="1800" dirty="0" smtClean="0">
                <a:latin typeface="+mn-lt"/>
              </a:rPr>
              <a:t>Léger</a:t>
            </a:r>
          </a:p>
          <a:p>
            <a:pPr marL="1028700" lvl="1" indent="-342900"/>
            <a:r>
              <a:rPr lang="fr-FR" sz="1800" dirty="0" smtClean="0">
                <a:latin typeface="+mn-lt"/>
              </a:rPr>
              <a:t>Indépendance des API</a:t>
            </a:r>
          </a:p>
          <a:p>
            <a:pPr marL="1028700" lvl="1" indent="-342900"/>
            <a:r>
              <a:rPr lang="fr-FR" sz="1800" dirty="0" smtClean="0">
                <a:latin typeface="+mn-lt"/>
              </a:rPr>
              <a:t>Supporte</a:t>
            </a:r>
            <a:r>
              <a:rPr sz="1800" dirty="0" smtClean="0">
                <a:latin typeface="+mn-lt"/>
              </a:rPr>
              <a:t> JSON/</a:t>
            </a:r>
            <a:r>
              <a:rPr sz="1800" b="1" dirty="0" smtClean="0">
                <a:latin typeface="+mn-lt"/>
              </a:rPr>
              <a:t>YAML</a:t>
            </a:r>
            <a:r>
              <a:rPr sz="1800" dirty="0" smtClean="0">
                <a:latin typeface="+mn-lt"/>
              </a:rPr>
              <a:t>/XML</a:t>
            </a:r>
            <a:endParaRPr lang="fr-FR" sz="1800" dirty="0" smtClean="0">
              <a:latin typeface="+mn-lt"/>
            </a:endParaRPr>
          </a:p>
          <a:p>
            <a:pPr marL="1028700" lvl="1" indent="-342900"/>
            <a:r>
              <a:rPr lang="fr-FR" sz="1800" dirty="0" smtClean="0">
                <a:latin typeface="+mn-lt"/>
              </a:rPr>
              <a:t>Serveur de code et génération de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APIs </a:t>
            </a:r>
            <a:r>
              <a:rPr lang="fr-FR" sz="2000" dirty="0" smtClean="0">
                <a:latin typeface="+mn-lt"/>
              </a:rPr>
              <a:t>GANIL (GET, PUT, POST) pour </a:t>
            </a:r>
            <a:r>
              <a:rPr sz="2000" dirty="0" smtClean="0">
                <a:latin typeface="+mn-lt"/>
              </a:rPr>
              <a:t>:</a:t>
            </a:r>
            <a:endParaRPr sz="2000" dirty="0">
              <a:latin typeface="+mn-lt"/>
            </a:endParaRPr>
          </a:p>
          <a:p>
            <a:pPr marL="1028700" lvl="1" indent="-342900"/>
            <a:r>
              <a:rPr lang="fr-FR" sz="1800" dirty="0" smtClean="0">
                <a:latin typeface="+mn-lt"/>
              </a:rPr>
              <a:t>Lecture/Ecriture de </a:t>
            </a:r>
            <a:r>
              <a:rPr lang="fr-FR" sz="1800" dirty="0" err="1" smtClean="0">
                <a:latin typeface="+mn-lt"/>
              </a:rPr>
              <a:t>PVs</a:t>
            </a:r>
            <a:r>
              <a:rPr sz="1800" dirty="0" smtClean="0">
                <a:latin typeface="+mn-lt"/>
              </a:rPr>
              <a:t> EPICS</a:t>
            </a:r>
            <a:endParaRPr lang="fr-FR" sz="1800" dirty="0" smtClean="0">
              <a:latin typeface="+mn-lt"/>
            </a:endParaRPr>
          </a:p>
          <a:p>
            <a:pPr marL="1028700" lvl="1" indent="-342900"/>
            <a:r>
              <a:rPr lang="fr-FR" sz="1800" dirty="0" smtClean="0">
                <a:latin typeface="+mn-lt"/>
              </a:rPr>
              <a:t>Obtenir la configuration des faisceaux</a:t>
            </a:r>
          </a:p>
          <a:p>
            <a:pPr marL="1028700" lvl="1" indent="-342900"/>
            <a:r>
              <a:rPr lang="fr-FR" sz="1800" dirty="0" smtClean="0">
                <a:latin typeface="+mn-lt"/>
              </a:rPr>
              <a:t>Stocker / archiver les paramètres d’équipements</a:t>
            </a:r>
          </a:p>
          <a:p>
            <a:pPr marL="1028700" lvl="1" indent="-342900"/>
            <a:r>
              <a:rPr lang="fr-FR" sz="1800" dirty="0" smtClean="0">
                <a:latin typeface="+mn-lt"/>
              </a:rPr>
              <a:t>Configurer les optiques et énergies des faisceaux considérés</a:t>
            </a:r>
            <a:endParaRPr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70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</TotalTime>
  <Words>1214</Words>
  <Application>Microsoft Office PowerPoint</Application>
  <PresentationFormat>Grand écran</PresentationFormat>
  <Paragraphs>217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Wingdings</vt:lpstr>
      <vt:lpstr>Thème Office</vt:lpstr>
      <vt:lpstr>Quand EPICS rencontre les technologies Web</vt:lpstr>
      <vt:lpstr>Présentation GANIL and SPIRAL2</vt:lpstr>
      <vt:lpstr>Points abordés</vt:lpstr>
      <vt:lpstr>Contexte du sujet : Améliorer le CC SPIRAL2</vt:lpstr>
      <vt:lpstr>Technologies considérées pour le CC SPIRAL2</vt:lpstr>
      <vt:lpstr>Choix technologique pour le CC SPIRAL2 (1)</vt:lpstr>
      <vt:lpstr>Choix technologique pour le CC SPIRAL2 (2)</vt:lpstr>
      <vt:lpstr>Architecture logicielle retenue (1)</vt:lpstr>
      <vt:lpstr>Architecture logicielle retenue (2) Swagger Hub : Pour le design des Web Services REST</vt:lpstr>
      <vt:lpstr>Architecture logicielle retenue (3) Web service Channel access</vt:lpstr>
      <vt:lpstr>Architecture logicielle retenue (4) Web service base de données</vt:lpstr>
      <vt:lpstr>Architecture logicielle retenue (5) UI web avec Flutter</vt:lpstr>
      <vt:lpstr>Résultats (1) </vt:lpstr>
      <vt:lpstr>Résultats (2) </vt:lpstr>
      <vt:lpstr>Résultats (3) </vt:lpstr>
      <vt:lpstr>Perspectives : Unification des Contrôle-Commande GANIL &amp; SPIRAL2 (1)</vt:lpstr>
      <vt:lpstr>Perspectives : Unification des Contrôle-Commande GANIL &amp; SPIRAL2 (2)</vt:lpstr>
      <vt:lpstr>Perspectives : Unification des Contrôle-Commande GANIL &amp; SPIRAL2 (3)</vt:lpstr>
      <vt:lpstr>Perspectives : Unification des Contrôle-Commande GANIL &amp; SPIRAL2 (4)</vt:lpstr>
      <vt:lpstr>Perspectives : Unification des Contrôle-Commande GANIL &amp; SPIRAL2 (5)</vt:lpstr>
      <vt:lpstr>Perspectives : Unification des Contrôle-Commande GANIL &amp; SPIRAL2 (6)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Treangle Clement</cp:lastModifiedBy>
  <cp:revision>1140</cp:revision>
  <dcterms:created xsi:type="dcterms:W3CDTF">2024-02-01T13:48:29Z</dcterms:created>
  <dcterms:modified xsi:type="dcterms:W3CDTF">2025-11-18T15:38:04Z</dcterms:modified>
</cp:coreProperties>
</file>