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16"/>
  </p:notesMasterIdLst>
  <p:handoutMasterIdLst>
    <p:handoutMasterId r:id="rId17"/>
  </p:handoutMasterIdLst>
  <p:sldIdLst>
    <p:sldId id="283" r:id="rId2"/>
    <p:sldId id="522" r:id="rId3"/>
    <p:sldId id="551" r:id="rId4"/>
    <p:sldId id="559" r:id="rId5"/>
    <p:sldId id="382" r:id="rId6"/>
    <p:sldId id="552" r:id="rId7"/>
    <p:sldId id="553" r:id="rId8"/>
    <p:sldId id="556" r:id="rId9"/>
    <p:sldId id="548" r:id="rId10"/>
    <p:sldId id="557" r:id="rId11"/>
    <p:sldId id="558" r:id="rId12"/>
    <p:sldId id="555" r:id="rId13"/>
    <p:sldId id="550" r:id="rId14"/>
    <p:sldId id="467" r:id="rId15"/>
  </p:sldIdLst>
  <p:sldSz cx="12192000" cy="6858000"/>
  <p:notesSz cx="6858000" cy="9144000"/>
  <p:defaultTextStyle>
    <a:defPPr>
      <a:defRPr lang="en-US"/>
    </a:defPPr>
    <a:lvl1pPr algn="l" rtl="0" eaLnBrk="0" fontAlgn="base" hangingPunct="0">
      <a:spcBef>
        <a:spcPct val="0"/>
      </a:spcBef>
      <a:spcAft>
        <a:spcPct val="0"/>
      </a:spcAft>
      <a:defRPr kern="1200">
        <a:solidFill>
          <a:schemeClr val="tx1"/>
        </a:solidFill>
        <a:latin typeface="Trebuchet MS" panose="020B0603020202020204" pitchFamily="34" charset="0"/>
        <a:ea typeface="MS PGothic" panose="020B0600070205080204" pitchFamily="34" charset="-128"/>
        <a:cs typeface="+mn-cs"/>
      </a:defRPr>
    </a:lvl1pPr>
    <a:lvl2pPr marL="457189" algn="l" rtl="0" eaLnBrk="0" fontAlgn="base" hangingPunct="0">
      <a:spcBef>
        <a:spcPct val="0"/>
      </a:spcBef>
      <a:spcAft>
        <a:spcPct val="0"/>
      </a:spcAft>
      <a:defRPr kern="1200">
        <a:solidFill>
          <a:schemeClr val="tx1"/>
        </a:solidFill>
        <a:latin typeface="Trebuchet MS" panose="020B0603020202020204" pitchFamily="34" charset="0"/>
        <a:ea typeface="MS PGothic" panose="020B0600070205080204" pitchFamily="34" charset="-128"/>
        <a:cs typeface="+mn-cs"/>
      </a:defRPr>
    </a:lvl2pPr>
    <a:lvl3pPr marL="914377" algn="l" rtl="0" eaLnBrk="0" fontAlgn="base" hangingPunct="0">
      <a:spcBef>
        <a:spcPct val="0"/>
      </a:spcBef>
      <a:spcAft>
        <a:spcPct val="0"/>
      </a:spcAft>
      <a:defRPr kern="1200">
        <a:solidFill>
          <a:schemeClr val="tx1"/>
        </a:solidFill>
        <a:latin typeface="Trebuchet MS" panose="020B0603020202020204" pitchFamily="34" charset="0"/>
        <a:ea typeface="MS PGothic" panose="020B0600070205080204" pitchFamily="34" charset="-128"/>
        <a:cs typeface="+mn-cs"/>
      </a:defRPr>
    </a:lvl3pPr>
    <a:lvl4pPr marL="1371566" algn="l" rtl="0" eaLnBrk="0" fontAlgn="base" hangingPunct="0">
      <a:spcBef>
        <a:spcPct val="0"/>
      </a:spcBef>
      <a:spcAft>
        <a:spcPct val="0"/>
      </a:spcAft>
      <a:defRPr kern="1200">
        <a:solidFill>
          <a:schemeClr val="tx1"/>
        </a:solidFill>
        <a:latin typeface="Trebuchet MS" panose="020B0603020202020204" pitchFamily="34" charset="0"/>
        <a:ea typeface="MS PGothic" panose="020B0600070205080204" pitchFamily="34" charset="-128"/>
        <a:cs typeface="+mn-cs"/>
      </a:defRPr>
    </a:lvl4pPr>
    <a:lvl5pPr marL="1828754" algn="l" rtl="0" eaLnBrk="0" fontAlgn="base" hangingPunct="0">
      <a:spcBef>
        <a:spcPct val="0"/>
      </a:spcBef>
      <a:spcAft>
        <a:spcPct val="0"/>
      </a:spcAft>
      <a:defRPr kern="1200">
        <a:solidFill>
          <a:schemeClr val="tx1"/>
        </a:solidFill>
        <a:latin typeface="Trebuchet MS" panose="020B0603020202020204" pitchFamily="34" charset="0"/>
        <a:ea typeface="MS PGothic" panose="020B0600070205080204" pitchFamily="34" charset="-128"/>
        <a:cs typeface="+mn-cs"/>
      </a:defRPr>
    </a:lvl5pPr>
    <a:lvl6pPr marL="2285943" algn="l" defTabSz="914377" rtl="0" eaLnBrk="1" latinLnBrk="0" hangingPunct="1">
      <a:defRPr kern="1200">
        <a:solidFill>
          <a:schemeClr val="tx1"/>
        </a:solidFill>
        <a:latin typeface="Trebuchet MS" panose="020B0603020202020204" pitchFamily="34" charset="0"/>
        <a:ea typeface="MS PGothic" panose="020B0600070205080204" pitchFamily="34" charset="-128"/>
        <a:cs typeface="+mn-cs"/>
      </a:defRPr>
    </a:lvl6pPr>
    <a:lvl7pPr marL="2743131" algn="l" defTabSz="914377" rtl="0" eaLnBrk="1" latinLnBrk="0" hangingPunct="1">
      <a:defRPr kern="1200">
        <a:solidFill>
          <a:schemeClr val="tx1"/>
        </a:solidFill>
        <a:latin typeface="Trebuchet MS" panose="020B0603020202020204" pitchFamily="34" charset="0"/>
        <a:ea typeface="MS PGothic" panose="020B0600070205080204" pitchFamily="34" charset="-128"/>
        <a:cs typeface="+mn-cs"/>
      </a:defRPr>
    </a:lvl7pPr>
    <a:lvl8pPr marL="3200320" algn="l" defTabSz="914377" rtl="0" eaLnBrk="1" latinLnBrk="0" hangingPunct="1">
      <a:defRPr kern="1200">
        <a:solidFill>
          <a:schemeClr val="tx1"/>
        </a:solidFill>
        <a:latin typeface="Trebuchet MS" panose="020B0603020202020204" pitchFamily="34" charset="0"/>
        <a:ea typeface="MS PGothic" panose="020B0600070205080204" pitchFamily="34" charset="-128"/>
        <a:cs typeface="+mn-cs"/>
      </a:defRPr>
    </a:lvl8pPr>
    <a:lvl9pPr marL="3657509" algn="l" defTabSz="914377" rtl="0" eaLnBrk="1" latinLnBrk="0" hangingPunct="1">
      <a:defRPr kern="1200">
        <a:solidFill>
          <a:schemeClr val="tx1"/>
        </a:solidFill>
        <a:latin typeface="Trebuchet MS" panose="020B0603020202020204" pitchFamily="34"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00D6"/>
    <a:srgbClr val="FF8000"/>
    <a:srgbClr val="FF7000"/>
    <a:srgbClr val="0070C0"/>
    <a:srgbClr val="78ACFF"/>
    <a:srgbClr val="5B31A5"/>
    <a:srgbClr val="E5EC6A"/>
    <a:srgbClr val="2533EC"/>
    <a:srgbClr val="FF6F00"/>
    <a:srgbClr val="00B05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204" autoAdjust="0"/>
    <p:restoredTop sz="94604"/>
  </p:normalViewPr>
  <p:slideViewPr>
    <p:cSldViewPr snapToGrid="0">
      <p:cViewPr varScale="1">
        <p:scale>
          <a:sx n="89" d="100"/>
          <a:sy n="89" d="100"/>
        </p:scale>
        <p:origin x="456" y="115"/>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0"/>
    </p:cViewPr>
  </p:sorterViewPr>
  <p:notesViewPr>
    <p:cSldViewPr snapToGrid="0">
      <p:cViewPr varScale="1">
        <p:scale>
          <a:sx n="63" d="100"/>
          <a:sy n="63" d="100"/>
        </p:scale>
        <p:origin x="3197" y="4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C6D56CB7-3575-43D5-BAB1-98AEF944AFE3}"/>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ea typeface="+mn-ea"/>
                <a:cs typeface="+mn-cs"/>
              </a:defRPr>
            </a:lvl1pPr>
          </a:lstStyle>
          <a:p>
            <a:pPr>
              <a:defRPr/>
            </a:pPr>
            <a:endParaRPr lang="fr-FR"/>
          </a:p>
        </p:txBody>
      </p:sp>
      <p:sp>
        <p:nvSpPr>
          <p:cNvPr id="3" name="Espace réservé de la date 2">
            <a:extLst>
              <a:ext uri="{FF2B5EF4-FFF2-40B4-BE49-F238E27FC236}">
                <a16:creationId xmlns:a16="http://schemas.microsoft.com/office/drawing/2014/main" id="{16DD8934-3882-4112-8F98-C07C049F3617}"/>
              </a:ext>
            </a:extLst>
          </p:cNvPr>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atin typeface="Calibri" pitchFamily="34" charset="0"/>
                <a:ea typeface="ＭＳ Ｐゴシック" charset="-128"/>
              </a:defRPr>
            </a:lvl1pPr>
          </a:lstStyle>
          <a:p>
            <a:pPr>
              <a:defRPr/>
            </a:pPr>
            <a:fld id="{A18AE565-D85A-4203-A71B-D50C417864CB}" type="datetimeFigureOut">
              <a:rPr lang="fr-FR" altLang="fr-FR"/>
              <a:pPr>
                <a:defRPr/>
              </a:pPr>
              <a:t>11/06/2025</a:t>
            </a:fld>
            <a:endParaRPr lang="fr-FR" altLang="fr-FR"/>
          </a:p>
        </p:txBody>
      </p:sp>
      <p:sp>
        <p:nvSpPr>
          <p:cNvPr id="4" name="Espace réservé du pied de page 3">
            <a:extLst>
              <a:ext uri="{FF2B5EF4-FFF2-40B4-BE49-F238E27FC236}">
                <a16:creationId xmlns:a16="http://schemas.microsoft.com/office/drawing/2014/main" id="{317BDDBC-6326-48D6-B5E9-0F656B6EF110}"/>
              </a:ext>
            </a:extLst>
          </p:cNvPr>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ea typeface="+mn-ea"/>
                <a:cs typeface="+mn-cs"/>
              </a:defRPr>
            </a:lvl1pPr>
          </a:lstStyle>
          <a:p>
            <a:pPr>
              <a:defRPr/>
            </a:pPr>
            <a:endParaRPr lang="fr-FR"/>
          </a:p>
        </p:txBody>
      </p:sp>
      <p:sp>
        <p:nvSpPr>
          <p:cNvPr id="5" name="Espace réservé du numéro de diapositive 4">
            <a:extLst>
              <a:ext uri="{FF2B5EF4-FFF2-40B4-BE49-F238E27FC236}">
                <a16:creationId xmlns:a16="http://schemas.microsoft.com/office/drawing/2014/main" id="{DEDF1851-6B56-41BF-A1C4-DA054FE8ECF4}"/>
              </a:ext>
            </a:extLst>
          </p:cNvPr>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panose="020F0502020204030204" pitchFamily="34" charset="0"/>
              </a:defRPr>
            </a:lvl1pPr>
          </a:lstStyle>
          <a:p>
            <a:pPr>
              <a:defRPr/>
            </a:pPr>
            <a:fld id="{D4A8AF37-72C6-4A5B-9EA7-CA3C38FFEEF4}" type="slidenum">
              <a:rPr lang="fr-FR" altLang="fr-FR"/>
              <a:pPr>
                <a:defRPr/>
              </a:pPr>
              <a:t>‹N°›</a:t>
            </a:fld>
            <a:endParaRPr lang="fr-FR" altLang="fr-F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7272A787-91AF-4CFB-8D9E-6C5CA0C0383B}"/>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ea typeface="+mn-ea"/>
                <a:cs typeface="+mn-cs"/>
              </a:defRPr>
            </a:lvl1pPr>
          </a:lstStyle>
          <a:p>
            <a:pPr>
              <a:defRPr/>
            </a:pPr>
            <a:endParaRPr lang="fr-FR"/>
          </a:p>
        </p:txBody>
      </p:sp>
      <p:sp>
        <p:nvSpPr>
          <p:cNvPr id="3" name="Espace réservé de la date 2">
            <a:extLst>
              <a:ext uri="{FF2B5EF4-FFF2-40B4-BE49-F238E27FC236}">
                <a16:creationId xmlns:a16="http://schemas.microsoft.com/office/drawing/2014/main" id="{C7FC0521-7FDF-4E9A-988D-A5AA008B72C1}"/>
              </a:ext>
            </a:extLst>
          </p:cNvPr>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atin typeface="Calibri" pitchFamily="34" charset="0"/>
                <a:ea typeface="ＭＳ Ｐゴシック" charset="-128"/>
              </a:defRPr>
            </a:lvl1pPr>
          </a:lstStyle>
          <a:p>
            <a:pPr>
              <a:defRPr/>
            </a:pPr>
            <a:fld id="{FB253801-7386-4847-B88D-D0BCB3DCECB5}" type="datetimeFigureOut">
              <a:rPr lang="fr-FR" altLang="fr-FR"/>
              <a:pPr>
                <a:defRPr/>
              </a:pPr>
              <a:t>11/06/2025</a:t>
            </a:fld>
            <a:endParaRPr lang="fr-FR" altLang="fr-FR"/>
          </a:p>
        </p:txBody>
      </p:sp>
      <p:sp>
        <p:nvSpPr>
          <p:cNvPr id="4" name="Espace réservé de l'image des diapositives 3">
            <a:extLst>
              <a:ext uri="{FF2B5EF4-FFF2-40B4-BE49-F238E27FC236}">
                <a16:creationId xmlns:a16="http://schemas.microsoft.com/office/drawing/2014/main" id="{BBC1133E-E04C-4761-8A71-3AFB46E70584}"/>
              </a:ext>
            </a:extLst>
          </p:cNvPr>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fr-FR" noProof="0"/>
          </a:p>
        </p:txBody>
      </p:sp>
      <p:sp>
        <p:nvSpPr>
          <p:cNvPr id="5" name="Espace réservé des commentaires 4">
            <a:extLst>
              <a:ext uri="{FF2B5EF4-FFF2-40B4-BE49-F238E27FC236}">
                <a16:creationId xmlns:a16="http://schemas.microsoft.com/office/drawing/2014/main" id="{817E0866-4D01-419E-A4B2-C2BD917A8AB0}"/>
              </a:ext>
            </a:extLst>
          </p:cNvPr>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bodyPr>
          <a:lstStyle/>
          <a:p>
            <a:pPr lvl="0"/>
            <a:r>
              <a:rPr lang="fr-FR" altLang="fr-FR" noProof="0"/>
              <a:t>Modifiez les styles du texte du masque</a:t>
            </a:r>
          </a:p>
          <a:p>
            <a:pPr lvl="1"/>
            <a:r>
              <a:rPr lang="fr-FR" altLang="fr-FR" noProof="0"/>
              <a:t>Deuxième niveau</a:t>
            </a:r>
          </a:p>
          <a:p>
            <a:pPr lvl="2"/>
            <a:r>
              <a:rPr lang="fr-FR" altLang="fr-FR" noProof="0"/>
              <a:t>Troisième niveau</a:t>
            </a:r>
          </a:p>
          <a:p>
            <a:pPr lvl="3"/>
            <a:r>
              <a:rPr lang="fr-FR" altLang="fr-FR" noProof="0"/>
              <a:t>Quatrième niveau</a:t>
            </a:r>
          </a:p>
          <a:p>
            <a:pPr lvl="4"/>
            <a:r>
              <a:rPr lang="fr-FR" altLang="fr-FR" noProof="0"/>
              <a:t>Cinquième niveau</a:t>
            </a:r>
          </a:p>
        </p:txBody>
      </p:sp>
      <p:sp>
        <p:nvSpPr>
          <p:cNvPr id="6" name="Espace réservé du pied de page 5">
            <a:extLst>
              <a:ext uri="{FF2B5EF4-FFF2-40B4-BE49-F238E27FC236}">
                <a16:creationId xmlns:a16="http://schemas.microsoft.com/office/drawing/2014/main" id="{B6D352F4-C05C-47F4-A115-272FDDB62402}"/>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ea typeface="+mn-ea"/>
                <a:cs typeface="+mn-cs"/>
              </a:defRPr>
            </a:lvl1pPr>
          </a:lstStyle>
          <a:p>
            <a:pPr>
              <a:defRPr/>
            </a:pPr>
            <a:r>
              <a:rPr lang="fr-FR"/>
              <a:t>Roscoff 2015</a:t>
            </a:r>
          </a:p>
        </p:txBody>
      </p:sp>
      <p:sp>
        <p:nvSpPr>
          <p:cNvPr id="7" name="Espace réservé du numéro de diapositive 6">
            <a:extLst>
              <a:ext uri="{FF2B5EF4-FFF2-40B4-BE49-F238E27FC236}">
                <a16:creationId xmlns:a16="http://schemas.microsoft.com/office/drawing/2014/main" id="{AFD22A8A-1362-4C2A-8625-C44F6FF47A71}"/>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panose="020F0502020204030204" pitchFamily="34" charset="0"/>
              </a:defRPr>
            </a:lvl1pPr>
          </a:lstStyle>
          <a:p>
            <a:pPr>
              <a:defRPr/>
            </a:pPr>
            <a:fld id="{B3FB9C88-7C0E-4259-84EA-29E2F9301250}" type="slidenum">
              <a:rPr lang="fr-FR" altLang="fr-FR"/>
              <a:pPr>
                <a:defRPr/>
              </a:pPr>
              <a:t>‹N°›</a:t>
            </a:fld>
            <a:endParaRPr lang="fr-FR" altLang="fr-FR"/>
          </a:p>
        </p:txBody>
      </p:sp>
    </p:spTree>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sz="1200" kern="1200">
        <a:solidFill>
          <a:schemeClr val="tx1"/>
        </a:solidFill>
        <a:latin typeface="+mn-lt"/>
        <a:ea typeface="MS PGothic" pitchFamily="34" charset="-128"/>
        <a:cs typeface="+mn-cs"/>
      </a:defRPr>
    </a:lvl1pPr>
    <a:lvl2pPr marL="457189" algn="l" rtl="0" eaLnBrk="0" fontAlgn="base" hangingPunct="0">
      <a:spcBef>
        <a:spcPct val="30000"/>
      </a:spcBef>
      <a:spcAft>
        <a:spcPct val="0"/>
      </a:spcAft>
      <a:defRPr sz="1200" kern="1200">
        <a:solidFill>
          <a:schemeClr val="tx1"/>
        </a:solidFill>
        <a:latin typeface="+mn-lt"/>
        <a:ea typeface="MS PGothic" pitchFamily="34" charset="-128"/>
        <a:cs typeface="+mn-cs"/>
      </a:defRPr>
    </a:lvl2pPr>
    <a:lvl3pPr marL="914377" algn="l" rtl="0" eaLnBrk="0" fontAlgn="base" hangingPunct="0">
      <a:spcBef>
        <a:spcPct val="30000"/>
      </a:spcBef>
      <a:spcAft>
        <a:spcPct val="0"/>
      </a:spcAft>
      <a:defRPr sz="1200" kern="1200">
        <a:solidFill>
          <a:schemeClr val="tx1"/>
        </a:solidFill>
        <a:latin typeface="+mn-lt"/>
        <a:ea typeface="MS PGothic" pitchFamily="34" charset="-128"/>
        <a:cs typeface="+mn-cs"/>
      </a:defRPr>
    </a:lvl3pPr>
    <a:lvl4pPr marL="1371566" algn="l" rtl="0" eaLnBrk="0" fontAlgn="base" hangingPunct="0">
      <a:spcBef>
        <a:spcPct val="30000"/>
      </a:spcBef>
      <a:spcAft>
        <a:spcPct val="0"/>
      </a:spcAft>
      <a:defRPr sz="1200" kern="1200">
        <a:solidFill>
          <a:schemeClr val="tx1"/>
        </a:solidFill>
        <a:latin typeface="+mn-lt"/>
        <a:ea typeface="MS PGothic" pitchFamily="34" charset="-128"/>
        <a:cs typeface="+mn-cs"/>
      </a:defRPr>
    </a:lvl4pPr>
    <a:lvl5pPr marL="1828754" algn="l" rtl="0" eaLnBrk="0" fontAlgn="base" hangingPunct="0">
      <a:spcBef>
        <a:spcPct val="30000"/>
      </a:spcBef>
      <a:spcAft>
        <a:spcPct val="0"/>
      </a:spcAft>
      <a:defRPr sz="1200" kern="1200">
        <a:solidFill>
          <a:schemeClr val="tx1"/>
        </a:solidFill>
        <a:latin typeface="+mn-lt"/>
        <a:ea typeface="MS PGothic" pitchFamily="34" charset="-128"/>
        <a:cs typeface="+mn-cs"/>
      </a:defRPr>
    </a:lvl5pPr>
    <a:lvl6pPr marL="2285943" algn="l" defTabSz="914377" rtl="0" eaLnBrk="1" latinLnBrk="0" hangingPunct="1">
      <a:defRPr sz="1200" kern="1200">
        <a:solidFill>
          <a:schemeClr val="tx1"/>
        </a:solidFill>
        <a:latin typeface="+mn-lt"/>
        <a:ea typeface="+mn-ea"/>
        <a:cs typeface="+mn-cs"/>
      </a:defRPr>
    </a:lvl6pPr>
    <a:lvl7pPr marL="2743131" algn="l" defTabSz="914377" rtl="0" eaLnBrk="1" latinLnBrk="0" hangingPunct="1">
      <a:defRPr sz="1200" kern="1200">
        <a:solidFill>
          <a:schemeClr val="tx1"/>
        </a:solidFill>
        <a:latin typeface="+mn-lt"/>
        <a:ea typeface="+mn-ea"/>
        <a:cs typeface="+mn-cs"/>
      </a:defRPr>
    </a:lvl7pPr>
    <a:lvl8pPr marL="3200320" algn="l" defTabSz="914377" rtl="0" eaLnBrk="1" latinLnBrk="0" hangingPunct="1">
      <a:defRPr sz="1200" kern="1200">
        <a:solidFill>
          <a:schemeClr val="tx1"/>
        </a:solidFill>
        <a:latin typeface="+mn-lt"/>
        <a:ea typeface="+mn-ea"/>
        <a:cs typeface="+mn-cs"/>
      </a:defRPr>
    </a:lvl8pPr>
    <a:lvl9pPr marL="3657509" algn="l" defTabSz="914377"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Rot="1" noChangeAspect="1" noChangeArrowheads="1" noTextEdit="1"/>
          </p:cNvSpPr>
          <p:nvPr>
            <p:ph type="sldImg"/>
          </p:nvPr>
        </p:nvSpPr>
        <p:spPr>
          <a:ln/>
        </p:spPr>
      </p:sp>
      <p:sp>
        <p:nvSpPr>
          <p:cNvPr id="41987"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dirty="0">
              <a:latin typeface="Arial" pitchFamily="34" charset="0"/>
            </a:endParaRPr>
          </a:p>
        </p:txBody>
      </p:sp>
    </p:spTree>
    <p:extLst>
      <p:ext uri="{BB962C8B-B14F-4D97-AF65-F5344CB8AC3E}">
        <p14:creationId xmlns:p14="http://schemas.microsoft.com/office/powerpoint/2010/main" val="15129234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41782683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78450331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51299F0C-36EC-4B69-B637-0AF1C1B97BC2}"/>
              </a:ext>
            </a:extLst>
          </p:cNvPr>
          <p:cNvSpPr txBox="1">
            <a:spLocks noChangeArrowheads="1"/>
          </p:cNvSpPr>
          <p:nvPr userDrawn="1"/>
        </p:nvSpPr>
        <p:spPr bwMode="auto">
          <a:xfrm>
            <a:off x="76200" y="6418264"/>
            <a:ext cx="911225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rebuchet MS" pitchFamily="34" charset="0"/>
                <a:ea typeface="ＭＳ Ｐゴシック" charset="-128"/>
              </a:defRPr>
            </a:lvl1pPr>
            <a:lvl2pPr marL="742950" indent="-285750" eaLnBrk="0" hangingPunct="0">
              <a:defRPr sz="2400">
                <a:solidFill>
                  <a:schemeClr val="tx1"/>
                </a:solidFill>
                <a:latin typeface="Trebuchet MS" pitchFamily="34" charset="0"/>
                <a:ea typeface="ＭＳ Ｐゴシック" charset="-128"/>
              </a:defRPr>
            </a:lvl2pPr>
            <a:lvl3pPr marL="1143000" indent="-228600" eaLnBrk="0" hangingPunct="0">
              <a:defRPr sz="2400">
                <a:solidFill>
                  <a:schemeClr val="tx1"/>
                </a:solidFill>
                <a:latin typeface="Trebuchet MS" pitchFamily="34" charset="0"/>
                <a:ea typeface="ＭＳ Ｐゴシック" charset="-128"/>
              </a:defRPr>
            </a:lvl3pPr>
            <a:lvl4pPr marL="1600200" indent="-228600" eaLnBrk="0" hangingPunct="0">
              <a:defRPr sz="2400">
                <a:solidFill>
                  <a:schemeClr val="tx1"/>
                </a:solidFill>
                <a:latin typeface="Trebuchet MS" pitchFamily="34" charset="0"/>
                <a:ea typeface="ＭＳ Ｐゴシック" charset="-128"/>
              </a:defRPr>
            </a:lvl4pPr>
            <a:lvl5pPr marL="2057400" indent="-228600" eaLnBrk="0" hangingPunct="0">
              <a:defRPr sz="2400">
                <a:solidFill>
                  <a:schemeClr val="tx1"/>
                </a:solidFill>
                <a:latin typeface="Trebuchet MS" pitchFamily="34" charset="0"/>
                <a:ea typeface="ＭＳ Ｐゴシック" charset="-128"/>
              </a:defRPr>
            </a:lvl5pPr>
            <a:lvl6pPr marL="2514600" indent="-228600" eaLnBrk="0" fontAlgn="base" hangingPunct="0">
              <a:spcBef>
                <a:spcPct val="0"/>
              </a:spcBef>
              <a:spcAft>
                <a:spcPct val="0"/>
              </a:spcAft>
              <a:defRPr sz="2400">
                <a:solidFill>
                  <a:schemeClr val="tx1"/>
                </a:solidFill>
                <a:latin typeface="Trebuchet MS" pitchFamily="34" charset="0"/>
                <a:ea typeface="ＭＳ Ｐゴシック" charset="-128"/>
              </a:defRPr>
            </a:lvl6pPr>
            <a:lvl7pPr marL="2971800" indent="-228600" eaLnBrk="0" fontAlgn="base" hangingPunct="0">
              <a:spcBef>
                <a:spcPct val="0"/>
              </a:spcBef>
              <a:spcAft>
                <a:spcPct val="0"/>
              </a:spcAft>
              <a:defRPr sz="2400">
                <a:solidFill>
                  <a:schemeClr val="tx1"/>
                </a:solidFill>
                <a:latin typeface="Trebuchet MS" pitchFamily="34" charset="0"/>
                <a:ea typeface="ＭＳ Ｐゴシック" charset="-128"/>
              </a:defRPr>
            </a:lvl7pPr>
            <a:lvl8pPr marL="3429000" indent="-228600" eaLnBrk="0" fontAlgn="base" hangingPunct="0">
              <a:spcBef>
                <a:spcPct val="0"/>
              </a:spcBef>
              <a:spcAft>
                <a:spcPct val="0"/>
              </a:spcAft>
              <a:defRPr sz="2400">
                <a:solidFill>
                  <a:schemeClr val="tx1"/>
                </a:solidFill>
                <a:latin typeface="Trebuchet MS" pitchFamily="34" charset="0"/>
                <a:ea typeface="ＭＳ Ｐゴシック" charset="-128"/>
              </a:defRPr>
            </a:lvl8pPr>
            <a:lvl9pPr marL="3886200" indent="-228600" eaLnBrk="0" fontAlgn="base" hangingPunct="0">
              <a:spcBef>
                <a:spcPct val="0"/>
              </a:spcBef>
              <a:spcAft>
                <a:spcPct val="0"/>
              </a:spcAft>
              <a:defRPr sz="2400">
                <a:solidFill>
                  <a:schemeClr val="tx1"/>
                </a:solidFill>
                <a:latin typeface="Trebuchet MS" pitchFamily="34" charset="0"/>
                <a:ea typeface="ＭＳ Ｐゴシック" charset="-128"/>
              </a:defRPr>
            </a:lvl9pPr>
          </a:lstStyle>
          <a:p>
            <a:pPr eaLnBrk="1" hangingPunct="1">
              <a:defRPr/>
            </a:pPr>
            <a:r>
              <a:rPr lang="fr-FR" altLang="fr-FR" sz="800" dirty="0">
                <a:latin typeface="Arial" charset="0"/>
              </a:rPr>
              <a:t>Programme Investissements d’avenir de l’Etat ANR-10-EQPX-51. Financé également par la Région Ile-de-France. </a:t>
            </a:r>
            <a:r>
              <a:rPr lang="fr-FR" altLang="fr-FR" sz="800" i="1" dirty="0">
                <a:latin typeface="Arial" charset="0"/>
              </a:rPr>
              <a:t> </a:t>
            </a:r>
          </a:p>
          <a:p>
            <a:pPr eaLnBrk="1" hangingPunct="1">
              <a:defRPr/>
            </a:pPr>
            <a:r>
              <a:rPr lang="fr-FR" altLang="fr-FR" sz="800" i="1" dirty="0">
                <a:latin typeface="Arial" charset="0"/>
              </a:rPr>
              <a:t>Program « </a:t>
            </a:r>
            <a:r>
              <a:rPr lang="fr-FR" altLang="fr-FR" sz="800" i="1" dirty="0" err="1">
                <a:latin typeface="Arial" charset="0"/>
              </a:rPr>
              <a:t>Investing</a:t>
            </a:r>
            <a:r>
              <a:rPr lang="fr-FR" altLang="fr-FR" sz="800" i="1" dirty="0">
                <a:latin typeface="Arial" charset="0"/>
              </a:rPr>
              <a:t> in the future » ANR-10-EQOX-51. </a:t>
            </a:r>
            <a:r>
              <a:rPr lang="fr-FR" altLang="fr-FR" sz="800" i="1" dirty="0" err="1">
                <a:latin typeface="Arial" charset="0"/>
              </a:rPr>
              <a:t>Work</a:t>
            </a:r>
            <a:r>
              <a:rPr lang="fr-FR" altLang="fr-FR" sz="800" i="1" dirty="0">
                <a:latin typeface="Arial" charset="0"/>
              </a:rPr>
              <a:t> </a:t>
            </a:r>
            <a:r>
              <a:rPr lang="fr-FR" altLang="fr-FR" sz="800" i="1" dirty="0" err="1">
                <a:latin typeface="Arial" charset="0"/>
              </a:rPr>
              <a:t>also</a:t>
            </a:r>
            <a:r>
              <a:rPr lang="fr-FR" altLang="fr-FR" sz="800" i="1" dirty="0">
                <a:latin typeface="Arial" charset="0"/>
              </a:rPr>
              <a:t> </a:t>
            </a:r>
            <a:r>
              <a:rPr lang="fr-FR" altLang="fr-FR" sz="800" i="1" dirty="0" err="1">
                <a:latin typeface="Arial" charset="0"/>
              </a:rPr>
              <a:t>supported</a:t>
            </a:r>
            <a:r>
              <a:rPr lang="fr-FR" altLang="fr-FR" sz="800" i="1" dirty="0">
                <a:latin typeface="Arial" charset="0"/>
              </a:rPr>
              <a:t> by </a:t>
            </a:r>
            <a:r>
              <a:rPr lang="fr-FR" altLang="fr-FR" sz="800" i="1" dirty="0" err="1">
                <a:latin typeface="Arial" charset="0"/>
              </a:rPr>
              <a:t>grants</a:t>
            </a:r>
            <a:r>
              <a:rPr lang="fr-FR" altLang="fr-FR" sz="800" i="1" dirty="0">
                <a:latin typeface="Arial" charset="0"/>
              </a:rPr>
              <a:t> </a:t>
            </a:r>
            <a:r>
              <a:rPr lang="fr-FR" altLang="fr-FR" sz="800" i="1" dirty="0" err="1">
                <a:latin typeface="Arial" charset="0"/>
              </a:rPr>
              <a:t>from</a:t>
            </a:r>
            <a:r>
              <a:rPr lang="fr-FR" altLang="fr-FR" sz="800" i="1" dirty="0">
                <a:latin typeface="Arial" charset="0"/>
              </a:rPr>
              <a:t> Région Ile-de-France.</a:t>
            </a:r>
            <a:endParaRPr lang="fr-FR" altLang="fr-FR" sz="800" dirty="0">
              <a:latin typeface="Arial" charset="0"/>
            </a:endParaRPr>
          </a:p>
        </p:txBody>
      </p:sp>
      <p:sp>
        <p:nvSpPr>
          <p:cNvPr id="5" name="Freeform 14">
            <a:extLst>
              <a:ext uri="{FF2B5EF4-FFF2-40B4-BE49-F238E27FC236}">
                <a16:creationId xmlns:a16="http://schemas.microsoft.com/office/drawing/2014/main" id="{FDB5D6C9-BC7A-47BE-B744-E7FB2FBA4E72}"/>
              </a:ext>
            </a:extLst>
          </p:cNvPr>
          <p:cNvSpPr/>
          <p:nvPr/>
        </p:nvSpPr>
        <p:spPr>
          <a:xfrm>
            <a:off x="-7937" y="-7939"/>
            <a:ext cx="863601" cy="5697539"/>
          </a:xfrm>
          <a:custGeom>
            <a:avLst/>
            <a:gdLst>
              <a:gd name="connsiteX0" fmla="*/ 0 w 863600"/>
              <a:gd name="connsiteY0" fmla="*/ 8467 h 5698067"/>
              <a:gd name="connsiteX1" fmla="*/ 863600 w 863600"/>
              <a:gd name="connsiteY1" fmla="*/ 0 h 5698067"/>
              <a:gd name="connsiteX2" fmla="*/ 863600 w 863600"/>
              <a:gd name="connsiteY2" fmla="*/ 16934 h 5698067"/>
              <a:gd name="connsiteX3" fmla="*/ 0 w 863600"/>
              <a:gd name="connsiteY3" fmla="*/ 5698067 h 5698067"/>
              <a:gd name="connsiteX4" fmla="*/ 0 w 863600"/>
              <a:gd name="connsiteY4" fmla="*/ 8467 h 56980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3600" h="5698067">
                <a:moveTo>
                  <a:pt x="0" y="8467"/>
                </a:moveTo>
                <a:lnTo>
                  <a:pt x="863600" y="0"/>
                </a:lnTo>
                <a:lnTo>
                  <a:pt x="863600" y="16934"/>
                </a:lnTo>
                <a:lnTo>
                  <a:pt x="0" y="5698067"/>
                </a:lnTo>
                <a:lnTo>
                  <a:pt x="0" y="8467"/>
                </a:lnTo>
                <a:close/>
              </a:path>
            </a:pathLst>
          </a:custGeom>
          <a:solidFill>
            <a:srgbClr val="FF6F00">
              <a:alpha val="85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6" name="Straight Connector 6">
            <a:extLst>
              <a:ext uri="{FF2B5EF4-FFF2-40B4-BE49-F238E27FC236}">
                <a16:creationId xmlns:a16="http://schemas.microsoft.com/office/drawing/2014/main" id="{E2108206-8EDC-4593-8761-D2F818E2B9F3}"/>
              </a:ext>
            </a:extLst>
          </p:cNvPr>
          <p:cNvCxnSpPr/>
          <p:nvPr userDrawn="1"/>
        </p:nvCxnSpPr>
        <p:spPr>
          <a:xfrm flipV="1">
            <a:off x="7413625" y="3681413"/>
            <a:ext cx="4765675"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7" name="Straight Connector 7">
            <a:extLst>
              <a:ext uri="{FF2B5EF4-FFF2-40B4-BE49-F238E27FC236}">
                <a16:creationId xmlns:a16="http://schemas.microsoft.com/office/drawing/2014/main" id="{04B0F43B-B4D6-42BD-AA04-97B7012C0EC7}"/>
              </a:ext>
            </a:extLst>
          </p:cNvPr>
          <p:cNvCxnSpPr/>
          <p:nvPr userDrawn="1"/>
        </p:nvCxnSpPr>
        <p:spPr>
          <a:xfrm>
            <a:off x="9359900"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8" name="Freeform 8">
            <a:extLst>
              <a:ext uri="{FF2B5EF4-FFF2-40B4-BE49-F238E27FC236}">
                <a16:creationId xmlns:a16="http://schemas.microsoft.com/office/drawing/2014/main" id="{15B6E1F9-F210-442F-89C1-F6817E87D176}"/>
              </a:ext>
            </a:extLst>
          </p:cNvPr>
          <p:cNvSpPr/>
          <p:nvPr userDrawn="1"/>
        </p:nvSpPr>
        <p:spPr>
          <a:xfrm>
            <a:off x="9188451" y="-7939"/>
            <a:ext cx="3006725" cy="6865939"/>
          </a:xfrm>
          <a:custGeom>
            <a:avLst/>
            <a:gdLst>
              <a:gd name="connsiteX0" fmla="*/ 2023534 w 3005667"/>
              <a:gd name="connsiteY0" fmla="*/ 8467 h 6866467"/>
              <a:gd name="connsiteX1" fmla="*/ 0 w 3005667"/>
              <a:gd name="connsiteY1" fmla="*/ 6866467 h 6866467"/>
              <a:gd name="connsiteX2" fmla="*/ 2997200 w 3005667"/>
              <a:gd name="connsiteY2" fmla="*/ 6858000 h 6866467"/>
              <a:gd name="connsiteX3" fmla="*/ 3005667 w 3005667"/>
              <a:gd name="connsiteY3" fmla="*/ 0 h 6866467"/>
              <a:gd name="connsiteX4" fmla="*/ 2023534 w 3005667"/>
              <a:gd name="connsiteY4" fmla="*/ 8467 h 68664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05667" h="6866467">
                <a:moveTo>
                  <a:pt x="2023534" y="8467"/>
                </a:moveTo>
                <a:lnTo>
                  <a:pt x="0" y="6866467"/>
                </a:lnTo>
                <a:lnTo>
                  <a:pt x="2997200" y="6858000"/>
                </a:lnTo>
                <a:cubicBezTo>
                  <a:pt x="3000022" y="4572000"/>
                  <a:pt x="3002845" y="2286000"/>
                  <a:pt x="3005667" y="0"/>
                </a:cubicBezTo>
                <a:lnTo>
                  <a:pt x="2023534" y="8467"/>
                </a:lnTo>
                <a:close/>
              </a:path>
            </a:pathLst>
          </a:custGeom>
          <a:solidFill>
            <a:srgbClr val="FF6F00">
              <a:alpha val="3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9" name="Freeform 9">
            <a:extLst>
              <a:ext uri="{FF2B5EF4-FFF2-40B4-BE49-F238E27FC236}">
                <a16:creationId xmlns:a16="http://schemas.microsoft.com/office/drawing/2014/main" id="{E67B0C4E-7839-4331-B426-BD1C870584B3}"/>
              </a:ext>
            </a:extLst>
          </p:cNvPr>
          <p:cNvSpPr/>
          <p:nvPr userDrawn="1"/>
        </p:nvSpPr>
        <p:spPr>
          <a:xfrm>
            <a:off x="9604375" y="-7939"/>
            <a:ext cx="2590800" cy="6865939"/>
          </a:xfrm>
          <a:custGeom>
            <a:avLst/>
            <a:gdLst>
              <a:gd name="connsiteX0" fmla="*/ 0 w 2590800"/>
              <a:gd name="connsiteY0" fmla="*/ 0 h 6866467"/>
              <a:gd name="connsiteX1" fmla="*/ 1202267 w 2590800"/>
              <a:gd name="connsiteY1" fmla="*/ 6866467 h 6866467"/>
              <a:gd name="connsiteX2" fmla="*/ 2590800 w 2590800"/>
              <a:gd name="connsiteY2" fmla="*/ 6866467 h 6866467"/>
              <a:gd name="connsiteX3" fmla="*/ 2582333 w 2590800"/>
              <a:gd name="connsiteY3" fmla="*/ 0 h 6866467"/>
              <a:gd name="connsiteX4" fmla="*/ 0 w 2590800"/>
              <a:gd name="connsiteY4" fmla="*/ 0 h 68664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0800" h="6866467">
                <a:moveTo>
                  <a:pt x="0" y="0"/>
                </a:moveTo>
                <a:lnTo>
                  <a:pt x="1202267" y="6866467"/>
                </a:lnTo>
                <a:lnTo>
                  <a:pt x="2590800" y="6866467"/>
                </a:lnTo>
                <a:cubicBezTo>
                  <a:pt x="2587978" y="4577645"/>
                  <a:pt x="2585155" y="2288822"/>
                  <a:pt x="2582333" y="0"/>
                </a:cubicBezTo>
                <a:lnTo>
                  <a:pt x="0" y="0"/>
                </a:lnTo>
                <a:close/>
              </a:path>
            </a:pathLst>
          </a:custGeom>
          <a:solidFill>
            <a:schemeClr val="accent2">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0" name="Freeform 10">
            <a:extLst>
              <a:ext uri="{FF2B5EF4-FFF2-40B4-BE49-F238E27FC236}">
                <a16:creationId xmlns:a16="http://schemas.microsoft.com/office/drawing/2014/main" id="{7F31D1DB-9D53-41C4-B3EF-14FF3611BB5C}"/>
              </a:ext>
            </a:extLst>
          </p:cNvPr>
          <p:cNvSpPr/>
          <p:nvPr userDrawn="1"/>
        </p:nvSpPr>
        <p:spPr>
          <a:xfrm>
            <a:off x="8934451" y="3048000"/>
            <a:ext cx="3260725" cy="3810000"/>
          </a:xfrm>
          <a:custGeom>
            <a:avLst/>
            <a:gdLst>
              <a:gd name="connsiteX0" fmla="*/ 0 w 3259667"/>
              <a:gd name="connsiteY0" fmla="*/ 3810000 h 3810000"/>
              <a:gd name="connsiteX1" fmla="*/ 3251200 w 3259667"/>
              <a:gd name="connsiteY1" fmla="*/ 0 h 3810000"/>
              <a:gd name="connsiteX2" fmla="*/ 3259667 w 3259667"/>
              <a:gd name="connsiteY2" fmla="*/ 3810000 h 3810000"/>
              <a:gd name="connsiteX3" fmla="*/ 0 w 3259667"/>
              <a:gd name="connsiteY3" fmla="*/ 3810000 h 3810000"/>
            </a:gdLst>
            <a:ahLst/>
            <a:cxnLst>
              <a:cxn ang="0">
                <a:pos x="connsiteX0" y="connsiteY0"/>
              </a:cxn>
              <a:cxn ang="0">
                <a:pos x="connsiteX1" y="connsiteY1"/>
              </a:cxn>
              <a:cxn ang="0">
                <a:pos x="connsiteX2" y="connsiteY2"/>
              </a:cxn>
              <a:cxn ang="0">
                <a:pos x="connsiteX3" y="connsiteY3"/>
              </a:cxn>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rgbClr val="438CFF">
              <a:alpha val="71765"/>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1" name="Freeform 11">
            <a:extLst>
              <a:ext uri="{FF2B5EF4-FFF2-40B4-BE49-F238E27FC236}">
                <a16:creationId xmlns:a16="http://schemas.microsoft.com/office/drawing/2014/main" id="{F904E48D-2438-4FB3-AF28-0198B565D260}"/>
              </a:ext>
            </a:extLst>
          </p:cNvPr>
          <p:cNvSpPr/>
          <p:nvPr userDrawn="1"/>
        </p:nvSpPr>
        <p:spPr>
          <a:xfrm>
            <a:off x="9340851" y="-7939"/>
            <a:ext cx="2854325" cy="6865939"/>
          </a:xfrm>
          <a:custGeom>
            <a:avLst/>
            <a:gdLst>
              <a:gd name="connsiteX0" fmla="*/ 0 w 2853267"/>
              <a:gd name="connsiteY0" fmla="*/ 0 h 6866467"/>
              <a:gd name="connsiteX1" fmla="*/ 2472267 w 2853267"/>
              <a:gd name="connsiteY1" fmla="*/ 6866467 h 6866467"/>
              <a:gd name="connsiteX2" fmla="*/ 2853267 w 2853267"/>
              <a:gd name="connsiteY2" fmla="*/ 6858000 h 6866467"/>
              <a:gd name="connsiteX3" fmla="*/ 2853267 w 2853267"/>
              <a:gd name="connsiteY3" fmla="*/ 0 h 6866467"/>
              <a:gd name="connsiteX4" fmla="*/ 0 w 2853267"/>
              <a:gd name="connsiteY4" fmla="*/ 0 h 68664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3267" h="6866467">
                <a:moveTo>
                  <a:pt x="0" y="0"/>
                </a:moveTo>
                <a:lnTo>
                  <a:pt x="2472267" y="6866467"/>
                </a:lnTo>
                <a:lnTo>
                  <a:pt x="2853267" y="6858000"/>
                </a:lnTo>
                <a:lnTo>
                  <a:pt x="2853267" y="0"/>
                </a:lnTo>
                <a:lnTo>
                  <a:pt x="0" y="0"/>
                </a:lnTo>
                <a:close/>
              </a:path>
            </a:pathLst>
          </a:custGeom>
          <a:solidFill>
            <a:srgbClr val="FF6F00">
              <a:alpha val="7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2" name="Freeform 12">
            <a:extLst>
              <a:ext uri="{FF2B5EF4-FFF2-40B4-BE49-F238E27FC236}">
                <a16:creationId xmlns:a16="http://schemas.microsoft.com/office/drawing/2014/main" id="{A6F83096-295F-43B0-AAC5-73F6144EC737}"/>
              </a:ext>
            </a:extLst>
          </p:cNvPr>
          <p:cNvSpPr/>
          <p:nvPr userDrawn="1"/>
        </p:nvSpPr>
        <p:spPr>
          <a:xfrm>
            <a:off x="10907714" y="-7939"/>
            <a:ext cx="1287463" cy="6865939"/>
          </a:xfrm>
          <a:custGeom>
            <a:avLst/>
            <a:gdLst>
              <a:gd name="connsiteX0" fmla="*/ 1016000 w 1286933"/>
              <a:gd name="connsiteY0" fmla="*/ 0 h 6866467"/>
              <a:gd name="connsiteX1" fmla="*/ 0 w 1286933"/>
              <a:gd name="connsiteY1" fmla="*/ 6866467 h 6866467"/>
              <a:gd name="connsiteX2" fmla="*/ 1286933 w 1286933"/>
              <a:gd name="connsiteY2" fmla="*/ 6866467 h 6866467"/>
              <a:gd name="connsiteX3" fmla="*/ 1278466 w 1286933"/>
              <a:gd name="connsiteY3" fmla="*/ 0 h 6866467"/>
              <a:gd name="connsiteX4" fmla="*/ 1016000 w 1286933"/>
              <a:gd name="connsiteY4" fmla="*/ 0 h 68664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3" name="Freeform 13">
            <a:extLst>
              <a:ext uri="{FF2B5EF4-FFF2-40B4-BE49-F238E27FC236}">
                <a16:creationId xmlns:a16="http://schemas.microsoft.com/office/drawing/2014/main" id="{95D5E352-EF06-49E3-B696-31C4BAF9AF25}"/>
              </a:ext>
            </a:extLst>
          </p:cNvPr>
          <p:cNvSpPr/>
          <p:nvPr userDrawn="1"/>
        </p:nvSpPr>
        <p:spPr>
          <a:xfrm>
            <a:off x="10941051" y="-7939"/>
            <a:ext cx="1271588" cy="6865939"/>
          </a:xfrm>
          <a:custGeom>
            <a:avLst/>
            <a:gdLst>
              <a:gd name="connsiteX0" fmla="*/ 0 w 1244600"/>
              <a:gd name="connsiteY0" fmla="*/ 0 h 6874934"/>
              <a:gd name="connsiteX1" fmla="*/ 1117600 w 1244600"/>
              <a:gd name="connsiteY1" fmla="*/ 6866467 h 6874934"/>
              <a:gd name="connsiteX2" fmla="*/ 1244600 w 1244600"/>
              <a:gd name="connsiteY2" fmla="*/ 6874934 h 6874934"/>
              <a:gd name="connsiteX3" fmla="*/ 1236134 w 1244600"/>
              <a:gd name="connsiteY3" fmla="*/ 0 h 6874934"/>
              <a:gd name="connsiteX4" fmla="*/ 0 w 1244600"/>
              <a:gd name="connsiteY4" fmla="*/ 0 h 6874934"/>
              <a:gd name="connsiteX0" fmla="*/ 0 w 1253067"/>
              <a:gd name="connsiteY0" fmla="*/ 0 h 6874934"/>
              <a:gd name="connsiteX1" fmla="*/ 1117600 w 1253067"/>
              <a:gd name="connsiteY1" fmla="*/ 6866467 h 6874934"/>
              <a:gd name="connsiteX2" fmla="*/ 1244600 w 1253067"/>
              <a:gd name="connsiteY2" fmla="*/ 6874934 h 6874934"/>
              <a:gd name="connsiteX3" fmla="*/ 1253067 w 1253067"/>
              <a:gd name="connsiteY3" fmla="*/ 0 h 6874934"/>
              <a:gd name="connsiteX4" fmla="*/ 0 w 1253067"/>
              <a:gd name="connsiteY4" fmla="*/ 0 h 6874934"/>
              <a:gd name="connsiteX0" fmla="*/ 0 w 1270244"/>
              <a:gd name="connsiteY0" fmla="*/ 0 h 6866467"/>
              <a:gd name="connsiteX1" fmla="*/ 1117600 w 1270244"/>
              <a:gd name="connsiteY1" fmla="*/ 6866467 h 6866467"/>
              <a:gd name="connsiteX2" fmla="*/ 1270000 w 1270244"/>
              <a:gd name="connsiteY2" fmla="*/ 6866467 h 6866467"/>
              <a:gd name="connsiteX3" fmla="*/ 1253067 w 1270244"/>
              <a:gd name="connsiteY3" fmla="*/ 0 h 6866467"/>
              <a:gd name="connsiteX4" fmla="*/ 0 w 1270244"/>
              <a:gd name="connsiteY4" fmla="*/ 0 h 68664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rgbClr val="1F29FD">
              <a:alpha val="65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4" name="Freeform 14">
            <a:extLst>
              <a:ext uri="{FF2B5EF4-FFF2-40B4-BE49-F238E27FC236}">
                <a16:creationId xmlns:a16="http://schemas.microsoft.com/office/drawing/2014/main" id="{0FC4ECC4-CFDF-43C6-B5CE-29A4C1085E57}"/>
              </a:ext>
            </a:extLst>
          </p:cNvPr>
          <p:cNvSpPr/>
          <p:nvPr userDrawn="1"/>
        </p:nvSpPr>
        <p:spPr>
          <a:xfrm>
            <a:off x="10394951" y="3589338"/>
            <a:ext cx="1820863" cy="3268663"/>
          </a:xfrm>
          <a:custGeom>
            <a:avLst/>
            <a:gdLst>
              <a:gd name="connsiteX0" fmla="*/ 0 w 1820333"/>
              <a:gd name="connsiteY0" fmla="*/ 3268133 h 3268133"/>
              <a:gd name="connsiteX1" fmla="*/ 1811866 w 1820333"/>
              <a:gd name="connsiteY1" fmla="*/ 0 h 3268133"/>
              <a:gd name="connsiteX2" fmla="*/ 1820333 w 1820333"/>
              <a:gd name="connsiteY2" fmla="*/ 3259666 h 3268133"/>
              <a:gd name="connsiteX3" fmla="*/ 0 w 1820333"/>
              <a:gd name="connsiteY3" fmla="*/ 3268133 h 3268133"/>
            </a:gdLst>
            <a:ahLst/>
            <a:cxnLst>
              <a:cxn ang="0">
                <a:pos x="connsiteX0" y="connsiteY0"/>
              </a:cxn>
              <a:cxn ang="0">
                <a:pos x="connsiteX1" y="connsiteY1"/>
              </a:cxn>
              <a:cxn ang="0">
                <a:pos x="connsiteX2" y="connsiteY2"/>
              </a:cxn>
              <a:cxn ang="0">
                <a:pos x="connsiteX3" y="connsiteY3"/>
              </a:cxn>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rgbClr val="FF6F00">
              <a:alpha val="8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5" name="AutoShape 2" descr="imap://vermes@imap.lal.in2p3.fr:143/fetch%3EUID%3E.INBOX.ThomX%20-%20Admin%3E468?part=1.1.2.2&amp;filename=logo_ThomX_versionHD.jpg">
            <a:extLst>
              <a:ext uri="{FF2B5EF4-FFF2-40B4-BE49-F238E27FC236}">
                <a16:creationId xmlns:a16="http://schemas.microsoft.com/office/drawing/2014/main" id="{B5F64196-43FB-4332-98F6-F2C3802FE453}"/>
              </a:ext>
            </a:extLst>
          </p:cNvPr>
          <p:cNvSpPr>
            <a:spLocks noChangeAspect="1" noChangeArrowheads="1"/>
          </p:cNvSpPr>
          <p:nvPr userDrawn="1"/>
        </p:nvSpPr>
        <p:spPr bwMode="auto">
          <a:xfrm>
            <a:off x="155575" y="-1333499"/>
            <a:ext cx="6877051" cy="278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rebuchet MS" pitchFamily="34" charset="0"/>
              </a:defRPr>
            </a:lvl1pPr>
            <a:lvl2pPr marL="742950" indent="-285750">
              <a:defRPr>
                <a:solidFill>
                  <a:schemeClr val="tx1"/>
                </a:solidFill>
                <a:latin typeface="Trebuchet MS" pitchFamily="34" charset="0"/>
              </a:defRPr>
            </a:lvl2pPr>
            <a:lvl3pPr marL="1143000" indent="-228600">
              <a:defRPr>
                <a:solidFill>
                  <a:schemeClr val="tx1"/>
                </a:solidFill>
                <a:latin typeface="Trebuchet MS" pitchFamily="34" charset="0"/>
              </a:defRPr>
            </a:lvl3pPr>
            <a:lvl4pPr marL="1600200" indent="-228600">
              <a:defRPr>
                <a:solidFill>
                  <a:schemeClr val="tx1"/>
                </a:solidFill>
                <a:latin typeface="Trebuchet MS" pitchFamily="34" charset="0"/>
              </a:defRPr>
            </a:lvl4pPr>
            <a:lvl5pPr marL="2057400" indent="-228600">
              <a:defRPr>
                <a:solidFill>
                  <a:schemeClr val="tx1"/>
                </a:solidFill>
                <a:latin typeface="Trebuchet MS" pitchFamily="34" charset="0"/>
              </a:defRPr>
            </a:lvl5pPr>
            <a:lvl6pPr marL="2514600" indent="-228600" fontAlgn="base">
              <a:spcBef>
                <a:spcPct val="0"/>
              </a:spcBef>
              <a:spcAft>
                <a:spcPct val="0"/>
              </a:spcAft>
              <a:defRPr>
                <a:solidFill>
                  <a:schemeClr val="tx1"/>
                </a:solidFill>
                <a:latin typeface="Trebuchet MS" pitchFamily="34" charset="0"/>
              </a:defRPr>
            </a:lvl6pPr>
            <a:lvl7pPr marL="2971800" indent="-228600" fontAlgn="base">
              <a:spcBef>
                <a:spcPct val="0"/>
              </a:spcBef>
              <a:spcAft>
                <a:spcPct val="0"/>
              </a:spcAft>
              <a:defRPr>
                <a:solidFill>
                  <a:schemeClr val="tx1"/>
                </a:solidFill>
                <a:latin typeface="Trebuchet MS" pitchFamily="34" charset="0"/>
              </a:defRPr>
            </a:lvl7pPr>
            <a:lvl8pPr marL="3429000" indent="-228600" fontAlgn="base">
              <a:spcBef>
                <a:spcPct val="0"/>
              </a:spcBef>
              <a:spcAft>
                <a:spcPct val="0"/>
              </a:spcAft>
              <a:defRPr>
                <a:solidFill>
                  <a:schemeClr val="tx1"/>
                </a:solidFill>
                <a:latin typeface="Trebuchet MS" pitchFamily="34" charset="0"/>
              </a:defRPr>
            </a:lvl8pPr>
            <a:lvl9pPr marL="3886200" indent="-228600" fontAlgn="base">
              <a:spcBef>
                <a:spcPct val="0"/>
              </a:spcBef>
              <a:spcAft>
                <a:spcPct val="0"/>
              </a:spcAft>
              <a:defRPr>
                <a:solidFill>
                  <a:schemeClr val="tx1"/>
                </a:solidFill>
                <a:latin typeface="Trebuchet MS" pitchFamily="34" charset="0"/>
              </a:defRPr>
            </a:lvl9pPr>
          </a:lstStyle>
          <a:p>
            <a:pPr eaLnBrk="1" hangingPunct="1">
              <a:defRPr/>
            </a:pPr>
            <a:endParaRPr lang="fr-FR" altLang="fr-FR">
              <a:ea typeface="+mn-ea"/>
              <a:cs typeface="Arial" charset="0"/>
            </a:endParaRPr>
          </a:p>
        </p:txBody>
      </p:sp>
      <p:sp>
        <p:nvSpPr>
          <p:cNvPr id="16" name="AutoShape 4" descr="imap://vermes@imap.lal.in2p3.fr:143/fetch%3EUID%3E.INBOX.ThomX%20-%20Admin%3E468?part=1.1.2.2&amp;filename=logo_ThomX_versionHD.jpg">
            <a:extLst>
              <a:ext uri="{FF2B5EF4-FFF2-40B4-BE49-F238E27FC236}">
                <a16:creationId xmlns:a16="http://schemas.microsoft.com/office/drawing/2014/main" id="{72233F4E-1E18-41B3-A0EF-1EFB50A3B74D}"/>
              </a:ext>
            </a:extLst>
          </p:cNvPr>
          <p:cNvSpPr>
            <a:spLocks noChangeAspect="1" noChangeArrowheads="1"/>
          </p:cNvSpPr>
          <p:nvPr userDrawn="1"/>
        </p:nvSpPr>
        <p:spPr bwMode="auto">
          <a:xfrm>
            <a:off x="307975" y="-1181099"/>
            <a:ext cx="6877051" cy="278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rebuchet MS" pitchFamily="34" charset="0"/>
              </a:defRPr>
            </a:lvl1pPr>
            <a:lvl2pPr marL="742950" indent="-285750">
              <a:defRPr>
                <a:solidFill>
                  <a:schemeClr val="tx1"/>
                </a:solidFill>
                <a:latin typeface="Trebuchet MS" pitchFamily="34" charset="0"/>
              </a:defRPr>
            </a:lvl2pPr>
            <a:lvl3pPr marL="1143000" indent="-228600">
              <a:defRPr>
                <a:solidFill>
                  <a:schemeClr val="tx1"/>
                </a:solidFill>
                <a:latin typeface="Trebuchet MS" pitchFamily="34" charset="0"/>
              </a:defRPr>
            </a:lvl3pPr>
            <a:lvl4pPr marL="1600200" indent="-228600">
              <a:defRPr>
                <a:solidFill>
                  <a:schemeClr val="tx1"/>
                </a:solidFill>
                <a:latin typeface="Trebuchet MS" pitchFamily="34" charset="0"/>
              </a:defRPr>
            </a:lvl4pPr>
            <a:lvl5pPr marL="2057400" indent="-228600">
              <a:defRPr>
                <a:solidFill>
                  <a:schemeClr val="tx1"/>
                </a:solidFill>
                <a:latin typeface="Trebuchet MS" pitchFamily="34" charset="0"/>
              </a:defRPr>
            </a:lvl5pPr>
            <a:lvl6pPr marL="2514600" indent="-228600" fontAlgn="base">
              <a:spcBef>
                <a:spcPct val="0"/>
              </a:spcBef>
              <a:spcAft>
                <a:spcPct val="0"/>
              </a:spcAft>
              <a:defRPr>
                <a:solidFill>
                  <a:schemeClr val="tx1"/>
                </a:solidFill>
                <a:latin typeface="Trebuchet MS" pitchFamily="34" charset="0"/>
              </a:defRPr>
            </a:lvl6pPr>
            <a:lvl7pPr marL="2971800" indent="-228600" fontAlgn="base">
              <a:spcBef>
                <a:spcPct val="0"/>
              </a:spcBef>
              <a:spcAft>
                <a:spcPct val="0"/>
              </a:spcAft>
              <a:defRPr>
                <a:solidFill>
                  <a:schemeClr val="tx1"/>
                </a:solidFill>
                <a:latin typeface="Trebuchet MS" pitchFamily="34" charset="0"/>
              </a:defRPr>
            </a:lvl7pPr>
            <a:lvl8pPr marL="3429000" indent="-228600" fontAlgn="base">
              <a:spcBef>
                <a:spcPct val="0"/>
              </a:spcBef>
              <a:spcAft>
                <a:spcPct val="0"/>
              </a:spcAft>
              <a:defRPr>
                <a:solidFill>
                  <a:schemeClr val="tx1"/>
                </a:solidFill>
                <a:latin typeface="Trebuchet MS" pitchFamily="34" charset="0"/>
              </a:defRPr>
            </a:lvl8pPr>
            <a:lvl9pPr marL="3886200" indent="-228600" fontAlgn="base">
              <a:spcBef>
                <a:spcPct val="0"/>
              </a:spcBef>
              <a:spcAft>
                <a:spcPct val="0"/>
              </a:spcAft>
              <a:defRPr>
                <a:solidFill>
                  <a:schemeClr val="tx1"/>
                </a:solidFill>
                <a:latin typeface="Trebuchet MS" pitchFamily="34" charset="0"/>
              </a:defRPr>
            </a:lvl9pPr>
          </a:lstStyle>
          <a:p>
            <a:pPr eaLnBrk="1" hangingPunct="1">
              <a:defRPr/>
            </a:pPr>
            <a:endParaRPr lang="fr-FR" altLang="fr-FR">
              <a:ea typeface="+mn-ea"/>
              <a:cs typeface="Arial" charset="0"/>
            </a:endParaRPr>
          </a:p>
        </p:txBody>
      </p:sp>
      <p:pic>
        <p:nvPicPr>
          <p:cNvPr id="17" name="Image 34">
            <a:extLst>
              <a:ext uri="{FF2B5EF4-FFF2-40B4-BE49-F238E27FC236}">
                <a16:creationId xmlns:a16="http://schemas.microsoft.com/office/drawing/2014/main" id="{5B5EA5B3-8658-4618-BD02-E81F3BC25F31}"/>
              </a:ext>
            </a:extLst>
          </p:cNvPr>
          <p:cNvPicPr>
            <a:picLocks noChangeAspect="1"/>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8972549" y="3390902"/>
            <a:ext cx="3219451" cy="129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Image 17">
            <a:extLst>
              <a:ext uri="{FF2B5EF4-FFF2-40B4-BE49-F238E27FC236}">
                <a16:creationId xmlns:a16="http://schemas.microsoft.com/office/drawing/2014/main" id="{34E0B9C4-6C4E-40A6-A710-788BFA89FE4E}"/>
              </a:ext>
            </a:extLst>
          </p:cNvPr>
          <p:cNvPicPr>
            <a:picLocks noChangeAspect="1"/>
          </p:cNvPicPr>
          <p:nvPr userDrawn="1"/>
        </p:nvPicPr>
        <p:blipFill>
          <a:blip r:embed="rId3" cstate="hqprint">
            <a:extLst>
              <a:ext uri="{28A0092B-C50C-407E-A947-70E740481C1C}">
                <a14:useLocalDpi xmlns:a14="http://schemas.microsoft.com/office/drawing/2010/main"/>
              </a:ext>
            </a:extLst>
          </a:blip>
          <a:srcRect/>
          <a:stretch>
            <a:fillRect/>
          </a:stretch>
        </p:blipFill>
        <p:spPr bwMode="auto">
          <a:xfrm>
            <a:off x="76201" y="5591176"/>
            <a:ext cx="9410700" cy="7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855358" y="1537252"/>
            <a:ext cx="7996999" cy="2000272"/>
          </a:xfrm>
        </p:spPr>
        <p:txBody>
          <a:bodyPr anchor="b">
            <a:noAutofit/>
          </a:bodyPr>
          <a:lstStyle>
            <a:lvl1pPr algn="ctr">
              <a:defRPr sz="4800">
                <a:solidFill>
                  <a:srgbClr val="FF6F00"/>
                </a:solidFill>
              </a:defRPr>
            </a:lvl1pPr>
          </a:lstStyle>
          <a:p>
            <a:r>
              <a:rPr lang="fr-FR" dirty="0"/>
              <a:t>Modifiez le style du titre</a:t>
            </a:r>
            <a:endParaRPr lang="en-US" dirty="0"/>
          </a:p>
        </p:txBody>
      </p:sp>
      <p:sp>
        <p:nvSpPr>
          <p:cNvPr id="3" name="Subtitle 2"/>
          <p:cNvSpPr>
            <a:spLocks noGrp="1"/>
          </p:cNvSpPr>
          <p:nvPr>
            <p:ph type="subTitle" idx="1"/>
          </p:nvPr>
        </p:nvSpPr>
        <p:spPr>
          <a:xfrm>
            <a:off x="855358" y="4526424"/>
            <a:ext cx="7996999" cy="984805"/>
          </a:xfrm>
        </p:spPr>
        <p:txBody>
          <a:bodyPr>
            <a:normAutofit/>
          </a:bodyPr>
          <a:lstStyle>
            <a:lvl1pPr marL="0" indent="0" algn="r">
              <a:buNone/>
              <a:defRPr sz="2400">
                <a:solidFill>
                  <a:schemeClr val="tx1"/>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fr-FR" dirty="0"/>
              <a:t>Modifiez le style des sous-titres du masque</a:t>
            </a:r>
            <a:endParaRPr lang="en-US" dirty="0"/>
          </a:p>
        </p:txBody>
      </p:sp>
    </p:spTree>
    <p:extLst>
      <p:ext uri="{BB962C8B-B14F-4D97-AF65-F5344CB8AC3E}">
        <p14:creationId xmlns:p14="http://schemas.microsoft.com/office/powerpoint/2010/main" val="2338874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77511" y="4800600"/>
            <a:ext cx="8598907" cy="566739"/>
          </a:xfrm>
        </p:spPr>
        <p:txBody>
          <a:bodyPr anchor="b">
            <a:normAutofit/>
          </a:bodyPr>
          <a:lstStyle>
            <a:lvl1pPr algn="l">
              <a:defRPr sz="2400" b="0"/>
            </a:lvl1pPr>
          </a:lstStyle>
          <a:p>
            <a:r>
              <a:rPr lang="fr-FR"/>
              <a:t>Modifiez le style du titre</a:t>
            </a:r>
            <a:endParaRPr lang="en-US" dirty="0"/>
          </a:p>
        </p:txBody>
      </p:sp>
      <p:sp>
        <p:nvSpPr>
          <p:cNvPr id="3" name="Picture Placeholder 2"/>
          <p:cNvSpPr>
            <a:spLocks noGrp="1" noChangeAspect="1"/>
          </p:cNvSpPr>
          <p:nvPr>
            <p:ph type="pic" idx="1"/>
          </p:nvPr>
        </p:nvSpPr>
        <p:spPr>
          <a:xfrm>
            <a:off x="677512" y="609601"/>
            <a:ext cx="8598907" cy="3845719"/>
          </a:xfrm>
        </p:spPr>
        <p:txBody>
          <a:bodyPr rtlCol="0" anchor="ctr">
            <a:normAutofit/>
          </a:bodyPr>
          <a:lstStyle>
            <a:lvl1pPr marL="0" indent="0" algn="ctr">
              <a:buNone/>
              <a:defRPr sz="16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r>
              <a:rPr lang="fr-FR" noProof="0"/>
              <a:t>Cliquez sur l'icône pour ajouter une image</a:t>
            </a:r>
            <a:endParaRPr lang="en-US" noProof="0"/>
          </a:p>
        </p:txBody>
      </p:sp>
      <p:sp>
        <p:nvSpPr>
          <p:cNvPr id="4" name="Text Placeholder 3"/>
          <p:cNvSpPr>
            <a:spLocks noGrp="1"/>
          </p:cNvSpPr>
          <p:nvPr>
            <p:ph type="body" sz="half" idx="2"/>
          </p:nvPr>
        </p:nvSpPr>
        <p:spPr>
          <a:xfrm>
            <a:off x="677511" y="5367339"/>
            <a:ext cx="8598907" cy="674024"/>
          </a:xfrm>
        </p:spPr>
        <p:txBody>
          <a:bodyPr>
            <a:normAutofit/>
          </a:bodyPr>
          <a:lstStyle>
            <a:lvl1pPr marL="0" indent="0">
              <a:buNone/>
              <a:defRPr sz="1200">
                <a:solidFill>
                  <a:schemeClr val="tx1"/>
                </a:solidFill>
              </a:defRPr>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fr-FR" dirty="0"/>
              <a:t>Modifiez les styles du texte du masque</a:t>
            </a:r>
          </a:p>
        </p:txBody>
      </p:sp>
      <p:sp>
        <p:nvSpPr>
          <p:cNvPr id="5" name="Slide Number Placeholder 5">
            <a:extLst>
              <a:ext uri="{FF2B5EF4-FFF2-40B4-BE49-F238E27FC236}">
                <a16:creationId xmlns:a16="http://schemas.microsoft.com/office/drawing/2014/main" id="{10CA35C1-3716-4E57-ADDC-65B48E3EF5A2}"/>
              </a:ext>
            </a:extLst>
          </p:cNvPr>
          <p:cNvSpPr>
            <a:spLocks noGrp="1"/>
          </p:cNvSpPr>
          <p:nvPr>
            <p:ph type="sldNum" sz="quarter" idx="10"/>
          </p:nvPr>
        </p:nvSpPr>
        <p:spPr/>
        <p:txBody>
          <a:bodyPr/>
          <a:lstStyle>
            <a:lvl1pPr>
              <a:defRPr/>
            </a:lvl1pPr>
          </a:lstStyle>
          <a:p>
            <a:pPr>
              <a:defRPr/>
            </a:pPr>
            <a:fld id="{48207B23-0482-4E56-89C7-EA0145D8DE7C}" type="slidenum">
              <a:rPr lang="en-US" altLang="fr-FR"/>
              <a:pPr>
                <a:defRPr/>
              </a:pPr>
              <a:t>‹N°›</a:t>
            </a:fld>
            <a:endParaRPr lang="en-US" altLang="fr-FR" dirty="0"/>
          </a:p>
        </p:txBody>
      </p:sp>
      <p:sp>
        <p:nvSpPr>
          <p:cNvPr id="6" name="Espace réservé de la date 1">
            <a:extLst>
              <a:ext uri="{FF2B5EF4-FFF2-40B4-BE49-F238E27FC236}">
                <a16:creationId xmlns:a16="http://schemas.microsoft.com/office/drawing/2014/main" id="{CFACD7A9-4ED4-4D33-93A7-AFCC992C024A}"/>
              </a:ext>
            </a:extLst>
          </p:cNvPr>
          <p:cNvSpPr>
            <a:spLocks noGrp="1"/>
          </p:cNvSpPr>
          <p:nvPr>
            <p:ph type="dt" sz="half" idx="11"/>
          </p:nvPr>
        </p:nvSpPr>
        <p:spPr/>
        <p:txBody>
          <a:bodyPr/>
          <a:lstStyle>
            <a:lvl1pPr>
              <a:defRPr/>
            </a:lvl1pPr>
          </a:lstStyle>
          <a:p>
            <a:pPr>
              <a:defRPr/>
            </a:pPr>
            <a:r>
              <a:rPr lang="en-US" dirty="0"/>
              <a:t>11/09/2023</a:t>
            </a:r>
            <a:endParaRPr lang="fr-FR" dirty="0"/>
          </a:p>
        </p:txBody>
      </p:sp>
      <p:sp>
        <p:nvSpPr>
          <p:cNvPr id="7" name="Espace réservé du pied de page 2">
            <a:extLst>
              <a:ext uri="{FF2B5EF4-FFF2-40B4-BE49-F238E27FC236}">
                <a16:creationId xmlns:a16="http://schemas.microsoft.com/office/drawing/2014/main" id="{48333CB7-BBC1-45F8-AF70-DC007A5E90F2}"/>
              </a:ext>
            </a:extLst>
          </p:cNvPr>
          <p:cNvSpPr>
            <a:spLocks noGrp="1"/>
          </p:cNvSpPr>
          <p:nvPr>
            <p:ph type="ftr" sz="quarter" idx="12"/>
          </p:nvPr>
        </p:nvSpPr>
        <p:spPr/>
        <p:txBody>
          <a:bodyPr/>
          <a:lstStyle>
            <a:lvl1pPr>
              <a:defRPr/>
            </a:lvl1pPr>
          </a:lstStyle>
          <a:p>
            <a:pPr>
              <a:defRPr/>
            </a:pPr>
            <a:r>
              <a:rPr lang="fr-FR" dirty="0"/>
              <a:t>12th International Beam Instrumentation </a:t>
            </a:r>
            <a:r>
              <a:rPr lang="fr-FR" dirty="0" err="1"/>
              <a:t>Conference</a:t>
            </a:r>
            <a:r>
              <a:rPr lang="fr-FR" dirty="0"/>
              <a:t> (Saskatoon, Canada)</a:t>
            </a:r>
          </a:p>
        </p:txBody>
      </p:sp>
    </p:spTree>
    <p:extLst>
      <p:ext uri="{BB962C8B-B14F-4D97-AF65-F5344CB8AC3E}">
        <p14:creationId xmlns:p14="http://schemas.microsoft.com/office/powerpoint/2010/main" val="2503257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Titre et légende">
    <p:spTree>
      <p:nvGrpSpPr>
        <p:cNvPr id="1" name=""/>
        <p:cNvGrpSpPr/>
        <p:nvPr/>
      </p:nvGrpSpPr>
      <p:grpSpPr>
        <a:xfrm>
          <a:off x="0" y="0"/>
          <a:ext cx="0" cy="0"/>
          <a:chOff x="0" y="0"/>
          <a:chExt cx="0" cy="0"/>
        </a:xfrm>
      </p:grpSpPr>
      <p:sp>
        <p:nvSpPr>
          <p:cNvPr id="2" name="Title 1"/>
          <p:cNvSpPr>
            <a:spLocks noGrp="1"/>
          </p:cNvSpPr>
          <p:nvPr>
            <p:ph type="title"/>
          </p:nvPr>
        </p:nvSpPr>
        <p:spPr>
          <a:xfrm>
            <a:off x="677513" y="609600"/>
            <a:ext cx="8598907" cy="3403600"/>
          </a:xfrm>
        </p:spPr>
        <p:txBody>
          <a:bodyPr>
            <a:normAutofit/>
          </a:bodyPr>
          <a:lstStyle>
            <a:lvl1pPr algn="l">
              <a:defRPr sz="4400" b="0" cap="none"/>
            </a:lvl1pPr>
          </a:lstStyle>
          <a:p>
            <a:r>
              <a:rPr lang="fr-FR"/>
              <a:t>Modifiez le style du titre</a:t>
            </a:r>
            <a:endParaRPr lang="en-US" dirty="0"/>
          </a:p>
        </p:txBody>
      </p:sp>
      <p:sp>
        <p:nvSpPr>
          <p:cNvPr id="3" name="Text Placeholder 2"/>
          <p:cNvSpPr>
            <a:spLocks noGrp="1"/>
          </p:cNvSpPr>
          <p:nvPr>
            <p:ph type="body" idx="1"/>
          </p:nvPr>
        </p:nvSpPr>
        <p:spPr>
          <a:xfrm>
            <a:off x="677513" y="4470400"/>
            <a:ext cx="8598907" cy="1570963"/>
          </a:xfrm>
        </p:spPr>
        <p:txBody>
          <a:bodyPr anchor="ctr">
            <a:normAutofit/>
          </a:bodyPr>
          <a:lstStyle>
            <a:lvl1pPr marL="0" indent="0" algn="l">
              <a:buNone/>
              <a:defRPr sz="1800">
                <a:solidFill>
                  <a:schemeClr val="tx1"/>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fr-FR" dirty="0"/>
              <a:t>Modifiez les styles du texte du masque</a:t>
            </a:r>
          </a:p>
        </p:txBody>
      </p:sp>
      <p:sp>
        <p:nvSpPr>
          <p:cNvPr id="4" name="Slide Number Placeholder 5">
            <a:extLst>
              <a:ext uri="{FF2B5EF4-FFF2-40B4-BE49-F238E27FC236}">
                <a16:creationId xmlns:a16="http://schemas.microsoft.com/office/drawing/2014/main" id="{0A4492EA-D4F8-4542-AED2-AB469960B182}"/>
              </a:ext>
            </a:extLst>
          </p:cNvPr>
          <p:cNvSpPr>
            <a:spLocks noGrp="1"/>
          </p:cNvSpPr>
          <p:nvPr>
            <p:ph type="sldNum" sz="quarter" idx="10"/>
          </p:nvPr>
        </p:nvSpPr>
        <p:spPr/>
        <p:txBody>
          <a:bodyPr/>
          <a:lstStyle>
            <a:lvl1pPr>
              <a:defRPr/>
            </a:lvl1pPr>
          </a:lstStyle>
          <a:p>
            <a:pPr>
              <a:defRPr/>
            </a:pPr>
            <a:fld id="{6F623C54-61FC-4C14-9709-E2EA0A34844A}" type="slidenum">
              <a:rPr lang="en-US" altLang="fr-FR"/>
              <a:pPr>
                <a:defRPr/>
              </a:pPr>
              <a:t>‹N°›</a:t>
            </a:fld>
            <a:endParaRPr lang="en-US" altLang="fr-FR" dirty="0"/>
          </a:p>
        </p:txBody>
      </p:sp>
      <p:sp>
        <p:nvSpPr>
          <p:cNvPr id="5" name="Espace réservé de la date 1">
            <a:extLst>
              <a:ext uri="{FF2B5EF4-FFF2-40B4-BE49-F238E27FC236}">
                <a16:creationId xmlns:a16="http://schemas.microsoft.com/office/drawing/2014/main" id="{30FAAEAB-4377-4AF5-9425-4889B0A17895}"/>
              </a:ext>
            </a:extLst>
          </p:cNvPr>
          <p:cNvSpPr>
            <a:spLocks noGrp="1"/>
          </p:cNvSpPr>
          <p:nvPr>
            <p:ph type="dt" sz="half" idx="11"/>
          </p:nvPr>
        </p:nvSpPr>
        <p:spPr/>
        <p:txBody>
          <a:bodyPr/>
          <a:lstStyle>
            <a:lvl1pPr>
              <a:defRPr/>
            </a:lvl1pPr>
          </a:lstStyle>
          <a:p>
            <a:pPr>
              <a:defRPr/>
            </a:pPr>
            <a:r>
              <a:rPr lang="en-US" dirty="0"/>
              <a:t>11/09/2023</a:t>
            </a:r>
            <a:endParaRPr lang="fr-FR" dirty="0"/>
          </a:p>
        </p:txBody>
      </p:sp>
      <p:sp>
        <p:nvSpPr>
          <p:cNvPr id="6" name="Espace réservé du pied de page 2">
            <a:extLst>
              <a:ext uri="{FF2B5EF4-FFF2-40B4-BE49-F238E27FC236}">
                <a16:creationId xmlns:a16="http://schemas.microsoft.com/office/drawing/2014/main" id="{BE6D808A-C44F-4E3D-8629-EF8C4920093E}"/>
              </a:ext>
            </a:extLst>
          </p:cNvPr>
          <p:cNvSpPr>
            <a:spLocks noGrp="1"/>
          </p:cNvSpPr>
          <p:nvPr>
            <p:ph type="ftr" sz="quarter" idx="12"/>
          </p:nvPr>
        </p:nvSpPr>
        <p:spPr/>
        <p:txBody>
          <a:bodyPr/>
          <a:lstStyle>
            <a:lvl1pPr>
              <a:defRPr/>
            </a:lvl1pPr>
          </a:lstStyle>
          <a:p>
            <a:pPr>
              <a:defRPr/>
            </a:pPr>
            <a:r>
              <a:rPr lang="fr-FR" dirty="0"/>
              <a:t>12th International Beam Instrumentation </a:t>
            </a:r>
            <a:r>
              <a:rPr lang="fr-FR" dirty="0" err="1"/>
              <a:t>Conference</a:t>
            </a:r>
            <a:r>
              <a:rPr lang="fr-FR" dirty="0"/>
              <a:t> (Saskatoon, Canada)</a:t>
            </a:r>
          </a:p>
        </p:txBody>
      </p:sp>
    </p:spTree>
    <p:extLst>
      <p:ext uri="{BB962C8B-B14F-4D97-AF65-F5344CB8AC3E}">
        <p14:creationId xmlns:p14="http://schemas.microsoft.com/office/powerpoint/2010/main" val="40337664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tion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931577" y="609600"/>
            <a:ext cx="8096243" cy="3022600"/>
          </a:xfrm>
        </p:spPr>
        <p:txBody>
          <a:bodyPr>
            <a:normAutofit/>
          </a:bodyPr>
          <a:lstStyle>
            <a:lvl1pPr algn="l">
              <a:defRPr sz="4400" b="0" cap="none"/>
            </a:lvl1pPr>
          </a:lstStyle>
          <a:p>
            <a:r>
              <a:rPr lang="fr-FR"/>
              <a:t>Modifiez le style du titre</a:t>
            </a:r>
            <a:endParaRPr lang="en-US" dirty="0"/>
          </a:p>
        </p:txBody>
      </p:sp>
      <p:sp>
        <p:nvSpPr>
          <p:cNvPr id="3" name="Text Placeholder 2"/>
          <p:cNvSpPr>
            <a:spLocks noGrp="1"/>
          </p:cNvSpPr>
          <p:nvPr>
            <p:ph type="body" idx="1"/>
          </p:nvPr>
        </p:nvSpPr>
        <p:spPr>
          <a:xfrm>
            <a:off x="677513" y="4470400"/>
            <a:ext cx="8598907" cy="1570963"/>
          </a:xfrm>
        </p:spPr>
        <p:txBody>
          <a:bodyPr anchor="ctr">
            <a:normAutofit/>
          </a:bodyPr>
          <a:lstStyle>
            <a:lvl1pPr marL="0" indent="0" algn="l">
              <a:buNone/>
              <a:defRPr sz="1800">
                <a:solidFill>
                  <a:schemeClr val="tx1">
                    <a:lumMod val="75000"/>
                    <a:lumOff val="25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fr-FR" dirty="0"/>
              <a:t>Modifiez les styles du texte du masque</a:t>
            </a:r>
          </a:p>
        </p:txBody>
      </p:sp>
      <p:sp>
        <p:nvSpPr>
          <p:cNvPr id="23" name="Text Placeholder 9"/>
          <p:cNvSpPr>
            <a:spLocks noGrp="1"/>
          </p:cNvSpPr>
          <p:nvPr>
            <p:ph type="body" sz="quarter" idx="13"/>
          </p:nvPr>
        </p:nvSpPr>
        <p:spPr>
          <a:xfrm>
            <a:off x="1366495" y="3632200"/>
            <a:ext cx="7226407" cy="381000"/>
          </a:xfrm>
        </p:spPr>
        <p:txBody>
          <a:bodyPr anchor="ctr">
            <a:noAutofit/>
          </a:bodyPr>
          <a:lstStyle>
            <a:lvl1pPr marL="0" indent="0">
              <a:buFontTx/>
              <a:buNone/>
              <a:defRPr sz="1600">
                <a:solidFill>
                  <a:schemeClr val="tx1"/>
                </a:solidFill>
              </a:defRPr>
            </a:lvl1pPr>
            <a:lvl2pPr marL="457189" indent="0">
              <a:buFontTx/>
              <a:buNone/>
              <a:defRPr/>
            </a:lvl2pPr>
            <a:lvl3pPr marL="914377" indent="0">
              <a:buFontTx/>
              <a:buNone/>
              <a:defRPr/>
            </a:lvl3pPr>
            <a:lvl4pPr marL="1371566" indent="0">
              <a:buFontTx/>
              <a:buNone/>
              <a:defRPr/>
            </a:lvl4pPr>
            <a:lvl5pPr marL="1828754" indent="0">
              <a:buFontTx/>
              <a:buNone/>
              <a:defRPr/>
            </a:lvl5pPr>
          </a:lstStyle>
          <a:p>
            <a:pPr lvl="0"/>
            <a:r>
              <a:rPr lang="fr-FR" dirty="0"/>
              <a:t>Modifiez les styles du texte du masque</a:t>
            </a:r>
          </a:p>
        </p:txBody>
      </p:sp>
      <p:sp>
        <p:nvSpPr>
          <p:cNvPr id="5" name="Slide Number Placeholder 5">
            <a:extLst>
              <a:ext uri="{FF2B5EF4-FFF2-40B4-BE49-F238E27FC236}">
                <a16:creationId xmlns:a16="http://schemas.microsoft.com/office/drawing/2014/main" id="{57326875-7DB7-4949-B79F-72DAE4E15360}"/>
              </a:ext>
            </a:extLst>
          </p:cNvPr>
          <p:cNvSpPr>
            <a:spLocks noGrp="1"/>
          </p:cNvSpPr>
          <p:nvPr>
            <p:ph type="sldNum" sz="quarter" idx="14"/>
          </p:nvPr>
        </p:nvSpPr>
        <p:spPr/>
        <p:txBody>
          <a:bodyPr/>
          <a:lstStyle>
            <a:lvl1pPr>
              <a:defRPr/>
            </a:lvl1pPr>
          </a:lstStyle>
          <a:p>
            <a:pPr>
              <a:defRPr/>
            </a:pPr>
            <a:fld id="{977C36B5-E967-47FD-8030-1B6BD5A42E29}" type="slidenum">
              <a:rPr lang="en-US" altLang="fr-FR"/>
              <a:pPr>
                <a:defRPr/>
              </a:pPr>
              <a:t>‹N°›</a:t>
            </a:fld>
            <a:endParaRPr lang="en-US" altLang="fr-FR" dirty="0"/>
          </a:p>
        </p:txBody>
      </p:sp>
      <p:sp>
        <p:nvSpPr>
          <p:cNvPr id="6" name="Espace réservé de la date 1">
            <a:extLst>
              <a:ext uri="{FF2B5EF4-FFF2-40B4-BE49-F238E27FC236}">
                <a16:creationId xmlns:a16="http://schemas.microsoft.com/office/drawing/2014/main" id="{477EA6E4-E557-4875-8D7A-70A50073441C}"/>
              </a:ext>
            </a:extLst>
          </p:cNvPr>
          <p:cNvSpPr>
            <a:spLocks noGrp="1"/>
          </p:cNvSpPr>
          <p:nvPr>
            <p:ph type="dt" sz="half" idx="15"/>
          </p:nvPr>
        </p:nvSpPr>
        <p:spPr/>
        <p:txBody>
          <a:bodyPr/>
          <a:lstStyle>
            <a:lvl1pPr>
              <a:defRPr/>
            </a:lvl1pPr>
          </a:lstStyle>
          <a:p>
            <a:pPr>
              <a:defRPr/>
            </a:pPr>
            <a:r>
              <a:rPr lang="en-US" dirty="0"/>
              <a:t>11/09/2023</a:t>
            </a:r>
            <a:endParaRPr lang="fr-FR" dirty="0"/>
          </a:p>
        </p:txBody>
      </p:sp>
      <p:sp>
        <p:nvSpPr>
          <p:cNvPr id="7" name="Espace réservé du pied de page 2">
            <a:extLst>
              <a:ext uri="{FF2B5EF4-FFF2-40B4-BE49-F238E27FC236}">
                <a16:creationId xmlns:a16="http://schemas.microsoft.com/office/drawing/2014/main" id="{3820557B-9F81-40C0-8C25-ECA5EA881A3F}"/>
              </a:ext>
            </a:extLst>
          </p:cNvPr>
          <p:cNvSpPr>
            <a:spLocks noGrp="1"/>
          </p:cNvSpPr>
          <p:nvPr>
            <p:ph type="ftr" sz="quarter" idx="16"/>
          </p:nvPr>
        </p:nvSpPr>
        <p:spPr/>
        <p:txBody>
          <a:bodyPr/>
          <a:lstStyle>
            <a:lvl1pPr>
              <a:defRPr/>
            </a:lvl1pPr>
          </a:lstStyle>
          <a:p>
            <a:pPr>
              <a:defRPr/>
            </a:pPr>
            <a:r>
              <a:rPr lang="fr-FR" dirty="0"/>
              <a:t>12th International Beam Instrumentation </a:t>
            </a:r>
            <a:r>
              <a:rPr lang="fr-FR" dirty="0" err="1"/>
              <a:t>Conference</a:t>
            </a:r>
            <a:r>
              <a:rPr lang="fr-FR" dirty="0"/>
              <a:t> (Saskatoon, Canada)</a:t>
            </a:r>
          </a:p>
        </p:txBody>
      </p:sp>
    </p:spTree>
    <p:extLst>
      <p:ext uri="{BB962C8B-B14F-4D97-AF65-F5344CB8AC3E}">
        <p14:creationId xmlns:p14="http://schemas.microsoft.com/office/powerpoint/2010/main" val="31050114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Carte nom">
    <p:spTree>
      <p:nvGrpSpPr>
        <p:cNvPr id="1" name=""/>
        <p:cNvGrpSpPr/>
        <p:nvPr/>
      </p:nvGrpSpPr>
      <p:grpSpPr>
        <a:xfrm>
          <a:off x="0" y="0"/>
          <a:ext cx="0" cy="0"/>
          <a:chOff x="0" y="0"/>
          <a:chExt cx="0" cy="0"/>
        </a:xfrm>
      </p:grpSpPr>
      <p:sp>
        <p:nvSpPr>
          <p:cNvPr id="2" name="Title 1"/>
          <p:cNvSpPr>
            <a:spLocks noGrp="1"/>
          </p:cNvSpPr>
          <p:nvPr>
            <p:ph type="title"/>
          </p:nvPr>
        </p:nvSpPr>
        <p:spPr>
          <a:xfrm>
            <a:off x="677513" y="1931989"/>
            <a:ext cx="8598907" cy="2595460"/>
          </a:xfrm>
        </p:spPr>
        <p:txBody>
          <a:bodyPr anchor="b">
            <a:normAutofit/>
          </a:bodyPr>
          <a:lstStyle>
            <a:lvl1pPr algn="l">
              <a:defRPr sz="4400" b="0" cap="none"/>
            </a:lvl1pPr>
          </a:lstStyle>
          <a:p>
            <a:r>
              <a:rPr lang="fr-FR"/>
              <a:t>Modifiez le style du titre</a:t>
            </a:r>
            <a:endParaRPr lang="en-US" dirty="0"/>
          </a:p>
        </p:txBody>
      </p:sp>
      <p:sp>
        <p:nvSpPr>
          <p:cNvPr id="3" name="Text Placeholder 2"/>
          <p:cNvSpPr>
            <a:spLocks noGrp="1"/>
          </p:cNvSpPr>
          <p:nvPr>
            <p:ph type="body" idx="1"/>
          </p:nvPr>
        </p:nvSpPr>
        <p:spPr>
          <a:xfrm>
            <a:off x="677513" y="4527448"/>
            <a:ext cx="8598907" cy="1513915"/>
          </a:xfrm>
        </p:spPr>
        <p:txBody>
          <a:bodyPr>
            <a:normAutofit/>
          </a:bodyPr>
          <a:lstStyle>
            <a:lvl1pPr marL="0" indent="0" algn="l">
              <a:buNone/>
              <a:defRPr sz="1800">
                <a:solidFill>
                  <a:schemeClr val="tx1"/>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fr-FR" dirty="0"/>
              <a:t>Modifiez les styles du texte du masque</a:t>
            </a:r>
          </a:p>
        </p:txBody>
      </p:sp>
      <p:sp>
        <p:nvSpPr>
          <p:cNvPr id="4" name="Slide Number Placeholder 5">
            <a:extLst>
              <a:ext uri="{FF2B5EF4-FFF2-40B4-BE49-F238E27FC236}">
                <a16:creationId xmlns:a16="http://schemas.microsoft.com/office/drawing/2014/main" id="{1E7FFC5B-2113-456E-AAF1-9BDEA0A9CEE1}"/>
              </a:ext>
            </a:extLst>
          </p:cNvPr>
          <p:cNvSpPr>
            <a:spLocks noGrp="1"/>
          </p:cNvSpPr>
          <p:nvPr>
            <p:ph type="sldNum" sz="quarter" idx="10"/>
          </p:nvPr>
        </p:nvSpPr>
        <p:spPr/>
        <p:txBody>
          <a:bodyPr/>
          <a:lstStyle>
            <a:lvl1pPr>
              <a:defRPr/>
            </a:lvl1pPr>
          </a:lstStyle>
          <a:p>
            <a:pPr>
              <a:defRPr/>
            </a:pPr>
            <a:fld id="{A4D3D0F9-7F19-4B7B-BCB7-6F39CB3A3CBB}" type="slidenum">
              <a:rPr lang="en-US" altLang="fr-FR"/>
              <a:pPr>
                <a:defRPr/>
              </a:pPr>
              <a:t>‹N°›</a:t>
            </a:fld>
            <a:endParaRPr lang="en-US" altLang="fr-FR" dirty="0"/>
          </a:p>
        </p:txBody>
      </p:sp>
      <p:sp>
        <p:nvSpPr>
          <p:cNvPr id="5" name="Espace réservé de la date 1">
            <a:extLst>
              <a:ext uri="{FF2B5EF4-FFF2-40B4-BE49-F238E27FC236}">
                <a16:creationId xmlns:a16="http://schemas.microsoft.com/office/drawing/2014/main" id="{54492F2B-03A8-4F89-A227-778339666888}"/>
              </a:ext>
            </a:extLst>
          </p:cNvPr>
          <p:cNvSpPr>
            <a:spLocks noGrp="1"/>
          </p:cNvSpPr>
          <p:nvPr>
            <p:ph type="dt" sz="half" idx="11"/>
          </p:nvPr>
        </p:nvSpPr>
        <p:spPr/>
        <p:txBody>
          <a:bodyPr/>
          <a:lstStyle>
            <a:lvl1pPr>
              <a:defRPr/>
            </a:lvl1pPr>
          </a:lstStyle>
          <a:p>
            <a:pPr>
              <a:defRPr/>
            </a:pPr>
            <a:r>
              <a:rPr lang="en-US" dirty="0"/>
              <a:t>11/09/2023</a:t>
            </a:r>
            <a:endParaRPr lang="fr-FR" dirty="0"/>
          </a:p>
        </p:txBody>
      </p:sp>
      <p:sp>
        <p:nvSpPr>
          <p:cNvPr id="6" name="Espace réservé du pied de page 2">
            <a:extLst>
              <a:ext uri="{FF2B5EF4-FFF2-40B4-BE49-F238E27FC236}">
                <a16:creationId xmlns:a16="http://schemas.microsoft.com/office/drawing/2014/main" id="{E23A741F-B07E-4B4D-9433-07F6365F6E36}"/>
              </a:ext>
            </a:extLst>
          </p:cNvPr>
          <p:cNvSpPr>
            <a:spLocks noGrp="1"/>
          </p:cNvSpPr>
          <p:nvPr>
            <p:ph type="ftr" sz="quarter" idx="12"/>
          </p:nvPr>
        </p:nvSpPr>
        <p:spPr/>
        <p:txBody>
          <a:bodyPr/>
          <a:lstStyle>
            <a:lvl1pPr>
              <a:defRPr/>
            </a:lvl1pPr>
          </a:lstStyle>
          <a:p>
            <a:pPr>
              <a:defRPr/>
            </a:pPr>
            <a:r>
              <a:rPr lang="fr-FR" dirty="0"/>
              <a:t>12th International Beam Instrumentation </a:t>
            </a:r>
            <a:r>
              <a:rPr lang="fr-FR" dirty="0" err="1"/>
              <a:t>Conference</a:t>
            </a:r>
            <a:r>
              <a:rPr lang="fr-FR" dirty="0"/>
              <a:t> (Saskatoon, Canada)</a:t>
            </a:r>
          </a:p>
        </p:txBody>
      </p:sp>
    </p:spTree>
    <p:extLst>
      <p:ext uri="{BB962C8B-B14F-4D97-AF65-F5344CB8AC3E}">
        <p14:creationId xmlns:p14="http://schemas.microsoft.com/office/powerpoint/2010/main" val="35701296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arte nom citation">
    <p:spTree>
      <p:nvGrpSpPr>
        <p:cNvPr id="1" name=""/>
        <p:cNvGrpSpPr/>
        <p:nvPr/>
      </p:nvGrpSpPr>
      <p:grpSpPr>
        <a:xfrm>
          <a:off x="0" y="0"/>
          <a:ext cx="0" cy="0"/>
          <a:chOff x="0" y="0"/>
          <a:chExt cx="0" cy="0"/>
        </a:xfrm>
      </p:grpSpPr>
      <p:sp>
        <p:nvSpPr>
          <p:cNvPr id="2" name="Title 1"/>
          <p:cNvSpPr>
            <a:spLocks noGrp="1"/>
          </p:cNvSpPr>
          <p:nvPr>
            <p:ph type="title"/>
          </p:nvPr>
        </p:nvSpPr>
        <p:spPr>
          <a:xfrm>
            <a:off x="931577" y="609600"/>
            <a:ext cx="8096243" cy="3022600"/>
          </a:xfrm>
        </p:spPr>
        <p:txBody>
          <a:bodyPr>
            <a:normAutofit/>
          </a:bodyPr>
          <a:lstStyle>
            <a:lvl1pPr algn="l">
              <a:defRPr sz="4400" b="0" cap="none"/>
            </a:lvl1pPr>
          </a:lstStyle>
          <a:p>
            <a:r>
              <a:rPr lang="fr-FR" dirty="0"/>
              <a:t>Modifiez le style du titre</a:t>
            </a:r>
            <a:endParaRPr lang="en-US" dirty="0"/>
          </a:p>
        </p:txBody>
      </p:sp>
      <p:sp>
        <p:nvSpPr>
          <p:cNvPr id="3" name="Text Placeholder 2"/>
          <p:cNvSpPr>
            <a:spLocks noGrp="1"/>
          </p:cNvSpPr>
          <p:nvPr>
            <p:ph type="body" idx="1"/>
          </p:nvPr>
        </p:nvSpPr>
        <p:spPr>
          <a:xfrm>
            <a:off x="677513" y="4527448"/>
            <a:ext cx="8598907" cy="1513915"/>
          </a:xfrm>
        </p:spPr>
        <p:txBody>
          <a:bodyPr>
            <a:normAutofit/>
          </a:bodyPr>
          <a:lstStyle>
            <a:lvl1pPr marL="0" indent="0" algn="l">
              <a:buNone/>
              <a:defRPr sz="1800">
                <a:solidFill>
                  <a:schemeClr val="tx1"/>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fr-FR" dirty="0"/>
              <a:t>Modifiez les styles du texte du masque</a:t>
            </a:r>
          </a:p>
        </p:txBody>
      </p:sp>
      <p:sp>
        <p:nvSpPr>
          <p:cNvPr id="23" name="Text Placeholder 9"/>
          <p:cNvSpPr>
            <a:spLocks noGrp="1"/>
          </p:cNvSpPr>
          <p:nvPr>
            <p:ph type="body" sz="quarter" idx="13"/>
          </p:nvPr>
        </p:nvSpPr>
        <p:spPr>
          <a:xfrm>
            <a:off x="677510" y="4013200"/>
            <a:ext cx="8598908" cy="514248"/>
          </a:xfrm>
        </p:spPr>
        <p:txBody>
          <a:bodyPr anchor="b">
            <a:noAutofit/>
          </a:bodyPr>
          <a:lstStyle>
            <a:lvl1pPr marL="0" indent="0">
              <a:buFontTx/>
              <a:buNone/>
              <a:defRPr sz="2400">
                <a:solidFill>
                  <a:schemeClr val="tx1"/>
                </a:solidFill>
              </a:defRPr>
            </a:lvl1pPr>
            <a:lvl2pPr marL="457189" indent="0">
              <a:buFontTx/>
              <a:buNone/>
              <a:defRPr/>
            </a:lvl2pPr>
            <a:lvl3pPr marL="914377" indent="0">
              <a:buFontTx/>
              <a:buNone/>
              <a:defRPr/>
            </a:lvl3pPr>
            <a:lvl4pPr marL="1371566" indent="0">
              <a:buFontTx/>
              <a:buNone/>
              <a:defRPr/>
            </a:lvl4pPr>
            <a:lvl5pPr marL="1828754" indent="0">
              <a:buFontTx/>
              <a:buNone/>
              <a:defRPr/>
            </a:lvl5pPr>
          </a:lstStyle>
          <a:p>
            <a:pPr lvl="0"/>
            <a:r>
              <a:rPr lang="fr-FR" dirty="0"/>
              <a:t>Modifiez les styles du texte du masque</a:t>
            </a:r>
          </a:p>
        </p:txBody>
      </p:sp>
      <p:sp>
        <p:nvSpPr>
          <p:cNvPr id="5" name="Slide Number Placeholder 5">
            <a:extLst>
              <a:ext uri="{FF2B5EF4-FFF2-40B4-BE49-F238E27FC236}">
                <a16:creationId xmlns:a16="http://schemas.microsoft.com/office/drawing/2014/main" id="{523E59E9-E00C-4B19-9392-F9114B404A9B}"/>
              </a:ext>
            </a:extLst>
          </p:cNvPr>
          <p:cNvSpPr>
            <a:spLocks noGrp="1"/>
          </p:cNvSpPr>
          <p:nvPr>
            <p:ph type="sldNum" sz="quarter" idx="14"/>
          </p:nvPr>
        </p:nvSpPr>
        <p:spPr/>
        <p:txBody>
          <a:bodyPr/>
          <a:lstStyle>
            <a:lvl1pPr>
              <a:defRPr/>
            </a:lvl1pPr>
          </a:lstStyle>
          <a:p>
            <a:pPr>
              <a:defRPr/>
            </a:pPr>
            <a:fld id="{15D1E3B0-7ECF-456E-9CD7-6991DC3D1346}" type="slidenum">
              <a:rPr lang="en-US" altLang="fr-FR"/>
              <a:pPr>
                <a:defRPr/>
              </a:pPr>
              <a:t>‹N°›</a:t>
            </a:fld>
            <a:endParaRPr lang="en-US" altLang="fr-FR" dirty="0"/>
          </a:p>
        </p:txBody>
      </p:sp>
      <p:sp>
        <p:nvSpPr>
          <p:cNvPr id="6" name="Espace réservé de la date 1">
            <a:extLst>
              <a:ext uri="{FF2B5EF4-FFF2-40B4-BE49-F238E27FC236}">
                <a16:creationId xmlns:a16="http://schemas.microsoft.com/office/drawing/2014/main" id="{0E4777BC-8D98-449A-9B1C-95569D131DBD}"/>
              </a:ext>
            </a:extLst>
          </p:cNvPr>
          <p:cNvSpPr>
            <a:spLocks noGrp="1"/>
          </p:cNvSpPr>
          <p:nvPr>
            <p:ph type="dt" sz="half" idx="15"/>
          </p:nvPr>
        </p:nvSpPr>
        <p:spPr/>
        <p:txBody>
          <a:bodyPr/>
          <a:lstStyle>
            <a:lvl1pPr>
              <a:defRPr/>
            </a:lvl1pPr>
          </a:lstStyle>
          <a:p>
            <a:pPr>
              <a:defRPr/>
            </a:pPr>
            <a:r>
              <a:rPr lang="en-US" dirty="0"/>
              <a:t>11/09/2023</a:t>
            </a:r>
            <a:endParaRPr lang="fr-FR" dirty="0"/>
          </a:p>
        </p:txBody>
      </p:sp>
      <p:sp>
        <p:nvSpPr>
          <p:cNvPr id="7" name="Espace réservé du pied de page 2">
            <a:extLst>
              <a:ext uri="{FF2B5EF4-FFF2-40B4-BE49-F238E27FC236}">
                <a16:creationId xmlns:a16="http://schemas.microsoft.com/office/drawing/2014/main" id="{99FEDED3-BE52-453C-AE5D-EBB2779AAAFC}"/>
              </a:ext>
            </a:extLst>
          </p:cNvPr>
          <p:cNvSpPr>
            <a:spLocks noGrp="1"/>
          </p:cNvSpPr>
          <p:nvPr>
            <p:ph type="ftr" sz="quarter" idx="16"/>
          </p:nvPr>
        </p:nvSpPr>
        <p:spPr/>
        <p:txBody>
          <a:bodyPr/>
          <a:lstStyle>
            <a:lvl1pPr>
              <a:defRPr/>
            </a:lvl1pPr>
          </a:lstStyle>
          <a:p>
            <a:pPr>
              <a:defRPr/>
            </a:pPr>
            <a:r>
              <a:rPr lang="fr-FR" dirty="0"/>
              <a:t>12th International Beam Instrumentation </a:t>
            </a:r>
            <a:r>
              <a:rPr lang="fr-FR" dirty="0" err="1"/>
              <a:t>Conference</a:t>
            </a:r>
            <a:r>
              <a:rPr lang="fr-FR" dirty="0"/>
              <a:t> (Saskatoon, Canada)</a:t>
            </a:r>
          </a:p>
        </p:txBody>
      </p:sp>
    </p:spTree>
    <p:extLst>
      <p:ext uri="{BB962C8B-B14F-4D97-AF65-F5344CB8AC3E}">
        <p14:creationId xmlns:p14="http://schemas.microsoft.com/office/powerpoint/2010/main" val="16269769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Vrai ou faux">
    <p:spTree>
      <p:nvGrpSpPr>
        <p:cNvPr id="1" name=""/>
        <p:cNvGrpSpPr/>
        <p:nvPr/>
      </p:nvGrpSpPr>
      <p:grpSpPr>
        <a:xfrm>
          <a:off x="0" y="0"/>
          <a:ext cx="0" cy="0"/>
          <a:chOff x="0" y="0"/>
          <a:chExt cx="0" cy="0"/>
        </a:xfrm>
      </p:grpSpPr>
      <p:sp>
        <p:nvSpPr>
          <p:cNvPr id="2" name="Title 1"/>
          <p:cNvSpPr>
            <a:spLocks noGrp="1"/>
          </p:cNvSpPr>
          <p:nvPr>
            <p:ph type="title"/>
          </p:nvPr>
        </p:nvSpPr>
        <p:spPr>
          <a:xfrm>
            <a:off x="685979" y="609600"/>
            <a:ext cx="8590440" cy="3022600"/>
          </a:xfrm>
        </p:spPr>
        <p:txBody>
          <a:bodyPr>
            <a:normAutofit/>
          </a:bodyPr>
          <a:lstStyle>
            <a:lvl1pPr algn="l">
              <a:defRPr sz="4400" b="0" cap="none">
                <a:solidFill>
                  <a:srgbClr val="FF6F00"/>
                </a:solidFill>
              </a:defRPr>
            </a:lvl1pPr>
          </a:lstStyle>
          <a:p>
            <a:r>
              <a:rPr lang="fr-FR" dirty="0"/>
              <a:t>Modifiez le style du titre</a:t>
            </a:r>
            <a:endParaRPr lang="en-US" dirty="0"/>
          </a:p>
        </p:txBody>
      </p:sp>
      <p:sp>
        <p:nvSpPr>
          <p:cNvPr id="3" name="Text Placeholder 2"/>
          <p:cNvSpPr>
            <a:spLocks noGrp="1"/>
          </p:cNvSpPr>
          <p:nvPr>
            <p:ph type="body" idx="1"/>
          </p:nvPr>
        </p:nvSpPr>
        <p:spPr>
          <a:xfrm>
            <a:off x="677513" y="4527448"/>
            <a:ext cx="8598907" cy="1513915"/>
          </a:xfrm>
        </p:spPr>
        <p:txBody>
          <a:bodyPr>
            <a:normAutofit/>
          </a:bodyPr>
          <a:lstStyle>
            <a:lvl1pPr marL="0" indent="0" algn="l">
              <a:buNone/>
              <a:defRPr sz="1800">
                <a:solidFill>
                  <a:schemeClr val="tx1"/>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fr-FR" dirty="0"/>
              <a:t>Modifiez les styles du texte du masque</a:t>
            </a:r>
          </a:p>
        </p:txBody>
      </p:sp>
      <p:sp>
        <p:nvSpPr>
          <p:cNvPr id="23" name="Text Placeholder 9"/>
          <p:cNvSpPr>
            <a:spLocks noGrp="1"/>
          </p:cNvSpPr>
          <p:nvPr>
            <p:ph type="body" sz="quarter" idx="13"/>
          </p:nvPr>
        </p:nvSpPr>
        <p:spPr>
          <a:xfrm>
            <a:off x="677510" y="4013200"/>
            <a:ext cx="8598908" cy="514248"/>
          </a:xfrm>
        </p:spPr>
        <p:txBody>
          <a:bodyPr anchor="b">
            <a:noAutofit/>
          </a:bodyPr>
          <a:lstStyle>
            <a:lvl1pPr marL="0" indent="0">
              <a:buFontTx/>
              <a:buNone/>
              <a:defRPr sz="2400">
                <a:solidFill>
                  <a:srgbClr val="FF6F00"/>
                </a:solidFill>
              </a:defRPr>
            </a:lvl1pPr>
            <a:lvl2pPr marL="457189" indent="0">
              <a:buFontTx/>
              <a:buNone/>
              <a:defRPr/>
            </a:lvl2pPr>
            <a:lvl3pPr marL="914377" indent="0">
              <a:buFontTx/>
              <a:buNone/>
              <a:defRPr/>
            </a:lvl3pPr>
            <a:lvl4pPr marL="1371566" indent="0">
              <a:buFontTx/>
              <a:buNone/>
              <a:defRPr/>
            </a:lvl4pPr>
            <a:lvl5pPr marL="1828754" indent="0">
              <a:buFontTx/>
              <a:buNone/>
              <a:defRPr/>
            </a:lvl5pPr>
          </a:lstStyle>
          <a:p>
            <a:pPr lvl="0"/>
            <a:r>
              <a:rPr lang="fr-FR" dirty="0"/>
              <a:t>Modifiez les styles du texte du masque</a:t>
            </a:r>
          </a:p>
        </p:txBody>
      </p:sp>
      <p:sp>
        <p:nvSpPr>
          <p:cNvPr id="5" name="Slide Number Placeholder 5">
            <a:extLst>
              <a:ext uri="{FF2B5EF4-FFF2-40B4-BE49-F238E27FC236}">
                <a16:creationId xmlns:a16="http://schemas.microsoft.com/office/drawing/2014/main" id="{8A4C95DB-FABB-491F-B293-CED574047BE2}"/>
              </a:ext>
            </a:extLst>
          </p:cNvPr>
          <p:cNvSpPr>
            <a:spLocks noGrp="1"/>
          </p:cNvSpPr>
          <p:nvPr>
            <p:ph type="sldNum" sz="quarter" idx="14"/>
          </p:nvPr>
        </p:nvSpPr>
        <p:spPr/>
        <p:txBody>
          <a:bodyPr/>
          <a:lstStyle>
            <a:lvl1pPr>
              <a:defRPr/>
            </a:lvl1pPr>
          </a:lstStyle>
          <a:p>
            <a:pPr>
              <a:defRPr/>
            </a:pPr>
            <a:fld id="{DC640B27-8D47-420D-B697-CEF4D8827D7E}" type="slidenum">
              <a:rPr lang="en-US" altLang="fr-FR"/>
              <a:pPr>
                <a:defRPr/>
              </a:pPr>
              <a:t>‹N°›</a:t>
            </a:fld>
            <a:endParaRPr lang="en-US" altLang="fr-FR" dirty="0"/>
          </a:p>
        </p:txBody>
      </p:sp>
      <p:sp>
        <p:nvSpPr>
          <p:cNvPr id="6" name="Espace réservé de la date 1">
            <a:extLst>
              <a:ext uri="{FF2B5EF4-FFF2-40B4-BE49-F238E27FC236}">
                <a16:creationId xmlns:a16="http://schemas.microsoft.com/office/drawing/2014/main" id="{A0CBD518-8259-4A5A-B335-951FD752BB91}"/>
              </a:ext>
            </a:extLst>
          </p:cNvPr>
          <p:cNvSpPr>
            <a:spLocks noGrp="1"/>
          </p:cNvSpPr>
          <p:nvPr>
            <p:ph type="dt" sz="half" idx="15"/>
          </p:nvPr>
        </p:nvSpPr>
        <p:spPr/>
        <p:txBody>
          <a:bodyPr/>
          <a:lstStyle>
            <a:lvl1pPr>
              <a:defRPr/>
            </a:lvl1pPr>
          </a:lstStyle>
          <a:p>
            <a:pPr>
              <a:defRPr/>
            </a:pPr>
            <a:r>
              <a:rPr lang="en-US" dirty="0"/>
              <a:t>11/09/2023</a:t>
            </a:r>
            <a:endParaRPr lang="fr-FR" dirty="0"/>
          </a:p>
        </p:txBody>
      </p:sp>
      <p:sp>
        <p:nvSpPr>
          <p:cNvPr id="7" name="Espace réservé du pied de page 2">
            <a:extLst>
              <a:ext uri="{FF2B5EF4-FFF2-40B4-BE49-F238E27FC236}">
                <a16:creationId xmlns:a16="http://schemas.microsoft.com/office/drawing/2014/main" id="{9B3242D0-4EFB-4EB7-A8AD-474836A668C5}"/>
              </a:ext>
            </a:extLst>
          </p:cNvPr>
          <p:cNvSpPr>
            <a:spLocks noGrp="1"/>
          </p:cNvSpPr>
          <p:nvPr>
            <p:ph type="ftr" sz="quarter" idx="16"/>
          </p:nvPr>
        </p:nvSpPr>
        <p:spPr/>
        <p:txBody>
          <a:bodyPr/>
          <a:lstStyle>
            <a:lvl1pPr>
              <a:defRPr/>
            </a:lvl1pPr>
          </a:lstStyle>
          <a:p>
            <a:pPr>
              <a:defRPr/>
            </a:pPr>
            <a:r>
              <a:rPr lang="fr-FR" dirty="0"/>
              <a:t>12th International Beam Instrumentation </a:t>
            </a:r>
            <a:r>
              <a:rPr lang="fr-FR" dirty="0" err="1"/>
              <a:t>Conference</a:t>
            </a:r>
            <a:r>
              <a:rPr lang="fr-FR" dirty="0"/>
              <a:t> (Saskatoon, Canada)</a:t>
            </a:r>
          </a:p>
        </p:txBody>
      </p:sp>
    </p:spTree>
    <p:extLst>
      <p:ext uri="{BB962C8B-B14F-4D97-AF65-F5344CB8AC3E}">
        <p14:creationId xmlns:p14="http://schemas.microsoft.com/office/powerpoint/2010/main" val="15186295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dirty="0"/>
              <a:t>Modifiez le style du titre</a:t>
            </a:r>
            <a:endParaRPr lang="en-US" dirty="0"/>
          </a:p>
        </p:txBody>
      </p:sp>
      <p:sp>
        <p:nvSpPr>
          <p:cNvPr id="3" name="Vertical Text Placeholder 2"/>
          <p:cNvSpPr>
            <a:spLocks noGrp="1"/>
          </p:cNvSpPr>
          <p:nvPr>
            <p:ph type="body" orient="vert" idx="1"/>
          </p:nvPr>
        </p:nvSpPr>
        <p:spPr/>
        <p:txBody>
          <a:bodyPr vert="eaVert"/>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
        <p:nvSpPr>
          <p:cNvPr id="4" name="Slide Number Placeholder 5">
            <a:extLst>
              <a:ext uri="{FF2B5EF4-FFF2-40B4-BE49-F238E27FC236}">
                <a16:creationId xmlns:a16="http://schemas.microsoft.com/office/drawing/2014/main" id="{F67E0E64-2FBB-4657-8FE3-A67F81F5CBB9}"/>
              </a:ext>
            </a:extLst>
          </p:cNvPr>
          <p:cNvSpPr>
            <a:spLocks noGrp="1"/>
          </p:cNvSpPr>
          <p:nvPr>
            <p:ph type="sldNum" sz="quarter" idx="10"/>
          </p:nvPr>
        </p:nvSpPr>
        <p:spPr/>
        <p:txBody>
          <a:bodyPr/>
          <a:lstStyle>
            <a:lvl1pPr>
              <a:defRPr/>
            </a:lvl1pPr>
          </a:lstStyle>
          <a:p>
            <a:pPr>
              <a:defRPr/>
            </a:pPr>
            <a:fld id="{3634AE41-7165-4324-9C31-3307DE2DAF49}" type="slidenum">
              <a:rPr lang="en-US" altLang="fr-FR"/>
              <a:pPr>
                <a:defRPr/>
              </a:pPr>
              <a:t>‹N°›</a:t>
            </a:fld>
            <a:endParaRPr lang="en-US" altLang="fr-FR" dirty="0"/>
          </a:p>
        </p:txBody>
      </p:sp>
      <p:sp>
        <p:nvSpPr>
          <p:cNvPr id="5" name="Espace réservé de la date 1">
            <a:extLst>
              <a:ext uri="{FF2B5EF4-FFF2-40B4-BE49-F238E27FC236}">
                <a16:creationId xmlns:a16="http://schemas.microsoft.com/office/drawing/2014/main" id="{57AA6951-0082-4C7A-90D0-25389F7FF4F4}"/>
              </a:ext>
            </a:extLst>
          </p:cNvPr>
          <p:cNvSpPr>
            <a:spLocks noGrp="1"/>
          </p:cNvSpPr>
          <p:nvPr>
            <p:ph type="dt" sz="half" idx="11"/>
          </p:nvPr>
        </p:nvSpPr>
        <p:spPr/>
        <p:txBody>
          <a:bodyPr/>
          <a:lstStyle>
            <a:lvl1pPr>
              <a:defRPr/>
            </a:lvl1pPr>
          </a:lstStyle>
          <a:p>
            <a:pPr>
              <a:defRPr/>
            </a:pPr>
            <a:r>
              <a:rPr lang="en-US" dirty="0"/>
              <a:t>11/09/2023</a:t>
            </a:r>
            <a:endParaRPr lang="fr-FR" dirty="0"/>
          </a:p>
        </p:txBody>
      </p:sp>
      <p:sp>
        <p:nvSpPr>
          <p:cNvPr id="6" name="Espace réservé du pied de page 2">
            <a:extLst>
              <a:ext uri="{FF2B5EF4-FFF2-40B4-BE49-F238E27FC236}">
                <a16:creationId xmlns:a16="http://schemas.microsoft.com/office/drawing/2014/main" id="{2D8DBB02-2A85-4FCE-B434-25506599666E}"/>
              </a:ext>
            </a:extLst>
          </p:cNvPr>
          <p:cNvSpPr>
            <a:spLocks noGrp="1"/>
          </p:cNvSpPr>
          <p:nvPr>
            <p:ph type="ftr" sz="quarter" idx="12"/>
          </p:nvPr>
        </p:nvSpPr>
        <p:spPr/>
        <p:txBody>
          <a:bodyPr/>
          <a:lstStyle>
            <a:lvl1pPr>
              <a:defRPr/>
            </a:lvl1pPr>
          </a:lstStyle>
          <a:p>
            <a:pPr>
              <a:defRPr/>
            </a:pPr>
            <a:r>
              <a:rPr lang="fr-FR" dirty="0"/>
              <a:t>12th International Beam Instrumentation </a:t>
            </a:r>
            <a:r>
              <a:rPr lang="fr-FR" dirty="0" err="1"/>
              <a:t>Conference</a:t>
            </a:r>
            <a:r>
              <a:rPr lang="fr-FR" dirty="0"/>
              <a:t> (Saskatoon, Canada)</a:t>
            </a:r>
          </a:p>
        </p:txBody>
      </p:sp>
    </p:spTree>
    <p:extLst>
      <p:ext uri="{BB962C8B-B14F-4D97-AF65-F5344CB8AC3E}">
        <p14:creationId xmlns:p14="http://schemas.microsoft.com/office/powerpoint/2010/main" val="30654016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9749" y="609601"/>
            <a:ext cx="1305083" cy="5251451"/>
          </a:xfrm>
        </p:spPr>
        <p:txBody>
          <a:bodyPr vert="eaVert"/>
          <a:lstStyle/>
          <a:p>
            <a:r>
              <a:rPr lang="fr-FR" dirty="0"/>
              <a:t>Modifiez le style du titre</a:t>
            </a:r>
            <a:endParaRPr lang="en-US" dirty="0"/>
          </a:p>
        </p:txBody>
      </p:sp>
      <p:sp>
        <p:nvSpPr>
          <p:cNvPr id="3" name="Vertical Text Placeholder 2"/>
          <p:cNvSpPr>
            <a:spLocks noGrp="1"/>
          </p:cNvSpPr>
          <p:nvPr>
            <p:ph type="body" orient="vert" idx="1"/>
          </p:nvPr>
        </p:nvSpPr>
        <p:spPr>
          <a:xfrm>
            <a:off x="677512" y="609600"/>
            <a:ext cx="7061989" cy="5251451"/>
          </a:xfrm>
        </p:spPr>
        <p:txBody>
          <a:bodyPr vert="eaVert"/>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
        <p:nvSpPr>
          <p:cNvPr id="4" name="Slide Number Placeholder 5">
            <a:extLst>
              <a:ext uri="{FF2B5EF4-FFF2-40B4-BE49-F238E27FC236}">
                <a16:creationId xmlns:a16="http://schemas.microsoft.com/office/drawing/2014/main" id="{FB9F6CB4-A93D-4FB7-902C-1FD1ABD8F481}"/>
              </a:ext>
            </a:extLst>
          </p:cNvPr>
          <p:cNvSpPr>
            <a:spLocks noGrp="1"/>
          </p:cNvSpPr>
          <p:nvPr>
            <p:ph type="sldNum" sz="quarter" idx="10"/>
          </p:nvPr>
        </p:nvSpPr>
        <p:spPr/>
        <p:txBody>
          <a:bodyPr/>
          <a:lstStyle>
            <a:lvl1pPr>
              <a:defRPr/>
            </a:lvl1pPr>
          </a:lstStyle>
          <a:p>
            <a:pPr>
              <a:defRPr/>
            </a:pPr>
            <a:fld id="{ADA5FBF6-2C29-4C7A-AF10-B8F221FD6E8C}" type="slidenum">
              <a:rPr lang="en-US" altLang="fr-FR"/>
              <a:pPr>
                <a:defRPr/>
              </a:pPr>
              <a:t>‹N°›</a:t>
            </a:fld>
            <a:endParaRPr lang="en-US" altLang="fr-FR" dirty="0"/>
          </a:p>
        </p:txBody>
      </p:sp>
      <p:sp>
        <p:nvSpPr>
          <p:cNvPr id="5" name="Espace réservé de la date 1">
            <a:extLst>
              <a:ext uri="{FF2B5EF4-FFF2-40B4-BE49-F238E27FC236}">
                <a16:creationId xmlns:a16="http://schemas.microsoft.com/office/drawing/2014/main" id="{66436FFD-8E53-434C-A999-B8DA8C0B7426}"/>
              </a:ext>
            </a:extLst>
          </p:cNvPr>
          <p:cNvSpPr>
            <a:spLocks noGrp="1"/>
          </p:cNvSpPr>
          <p:nvPr>
            <p:ph type="dt" sz="half" idx="11"/>
          </p:nvPr>
        </p:nvSpPr>
        <p:spPr/>
        <p:txBody>
          <a:bodyPr/>
          <a:lstStyle>
            <a:lvl1pPr>
              <a:defRPr/>
            </a:lvl1pPr>
          </a:lstStyle>
          <a:p>
            <a:pPr>
              <a:defRPr/>
            </a:pPr>
            <a:r>
              <a:rPr lang="en-US" dirty="0"/>
              <a:t>11/09/2023</a:t>
            </a:r>
            <a:endParaRPr lang="fr-FR" dirty="0"/>
          </a:p>
        </p:txBody>
      </p:sp>
      <p:sp>
        <p:nvSpPr>
          <p:cNvPr id="6" name="Espace réservé du pied de page 2">
            <a:extLst>
              <a:ext uri="{FF2B5EF4-FFF2-40B4-BE49-F238E27FC236}">
                <a16:creationId xmlns:a16="http://schemas.microsoft.com/office/drawing/2014/main" id="{EB6923BD-26C1-4F0D-9642-72156978CE38}"/>
              </a:ext>
            </a:extLst>
          </p:cNvPr>
          <p:cNvSpPr>
            <a:spLocks noGrp="1"/>
          </p:cNvSpPr>
          <p:nvPr>
            <p:ph type="ftr" sz="quarter" idx="12"/>
          </p:nvPr>
        </p:nvSpPr>
        <p:spPr/>
        <p:txBody>
          <a:bodyPr/>
          <a:lstStyle>
            <a:lvl1pPr>
              <a:defRPr/>
            </a:lvl1pPr>
          </a:lstStyle>
          <a:p>
            <a:pPr>
              <a:defRPr/>
            </a:pPr>
            <a:r>
              <a:rPr lang="fr-FR" dirty="0"/>
              <a:t>12th International Beam Instrumentation </a:t>
            </a:r>
            <a:r>
              <a:rPr lang="fr-FR" dirty="0" err="1"/>
              <a:t>Conference</a:t>
            </a:r>
            <a:r>
              <a:rPr lang="fr-FR" dirty="0"/>
              <a:t> (Saskatoon, Canada)</a:t>
            </a:r>
          </a:p>
        </p:txBody>
      </p:sp>
    </p:spTree>
    <p:extLst>
      <p:ext uri="{BB962C8B-B14F-4D97-AF65-F5344CB8AC3E}">
        <p14:creationId xmlns:p14="http://schemas.microsoft.com/office/powerpoint/2010/main" val="29836334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2_Intro-slide-perso">
    <p:spTree>
      <p:nvGrpSpPr>
        <p:cNvPr id="1" name=""/>
        <p:cNvGrpSpPr/>
        <p:nvPr/>
      </p:nvGrpSpPr>
      <p:grpSpPr>
        <a:xfrm>
          <a:off x="0" y="0"/>
          <a:ext cx="0" cy="0"/>
          <a:chOff x="0" y="0"/>
          <a:chExt cx="0" cy="0"/>
        </a:xfrm>
      </p:grpSpPr>
      <p:pic>
        <p:nvPicPr>
          <p:cNvPr id="10" name="Image 9"/>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 y="-9644"/>
            <a:ext cx="12192000" cy="6858223"/>
          </a:xfrm>
          <a:prstGeom prst="rect">
            <a:avLst/>
          </a:prstGeom>
        </p:spPr>
      </p:pic>
      <p:sp>
        <p:nvSpPr>
          <p:cNvPr id="9" name="Espace réservé du numéro de diapositive 8"/>
          <p:cNvSpPr>
            <a:spLocks noGrp="1"/>
          </p:cNvSpPr>
          <p:nvPr>
            <p:ph type="sldNum" sz="quarter" idx="12"/>
          </p:nvPr>
        </p:nvSpPr>
        <p:spPr>
          <a:xfrm>
            <a:off x="9234345" y="6467913"/>
            <a:ext cx="2741673" cy="364731"/>
          </a:xfrm>
        </p:spPr>
        <p:txBody>
          <a:bodyPr/>
          <a:lstStyle>
            <a:lvl1pPr>
              <a:defRPr>
                <a:solidFill>
                  <a:schemeClr val="bg1"/>
                </a:solidFill>
              </a:defRPr>
            </a:lvl1pPr>
          </a:lstStyle>
          <a:p>
            <a:fld id="{77E71596-5F9D-49C5-9701-16B3CA54319D}" type="slidenum">
              <a:rPr lang="fr-FR" smtClean="0"/>
              <a:pPr/>
              <a:t>‹N°›</a:t>
            </a:fld>
            <a:endParaRPr lang="fr-FR" dirty="0"/>
          </a:p>
        </p:txBody>
      </p:sp>
      <p:pic>
        <p:nvPicPr>
          <p:cNvPr id="12" name="Image 11"/>
          <p:cNvPicPr>
            <a:picLocks noChangeAspect="1"/>
          </p:cNvPicPr>
          <p:nvPr userDrawn="1"/>
        </p:nvPicPr>
        <p:blipFill rotWithShape="1">
          <a:blip r:embed="rId3">
            <a:extLst>
              <a:ext uri="{28A0092B-C50C-407E-A947-70E740481C1C}">
                <a14:useLocalDpi xmlns:a14="http://schemas.microsoft.com/office/drawing/2010/main"/>
              </a:ext>
            </a:extLst>
          </a:blip>
          <a:srcRect/>
          <a:stretch/>
        </p:blipFill>
        <p:spPr>
          <a:xfrm>
            <a:off x="2966612" y="2"/>
            <a:ext cx="9225184" cy="672684"/>
          </a:xfrm>
          <a:prstGeom prst="rect">
            <a:avLst/>
          </a:prstGeom>
        </p:spPr>
      </p:pic>
    </p:spTree>
    <p:extLst>
      <p:ext uri="{BB962C8B-B14F-4D97-AF65-F5344CB8AC3E}">
        <p14:creationId xmlns:p14="http://schemas.microsoft.com/office/powerpoint/2010/main" val="42337147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4_Intro-slide-perso">
    <p:spTree>
      <p:nvGrpSpPr>
        <p:cNvPr id="1" name=""/>
        <p:cNvGrpSpPr/>
        <p:nvPr/>
      </p:nvGrpSpPr>
      <p:grpSpPr>
        <a:xfrm>
          <a:off x="0" y="0"/>
          <a:ext cx="0" cy="0"/>
          <a:chOff x="0" y="0"/>
          <a:chExt cx="0" cy="0"/>
        </a:xfrm>
      </p:grpSpPr>
      <p:pic>
        <p:nvPicPr>
          <p:cNvPr id="10" name="Image 9"/>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99" y="6122"/>
            <a:ext cx="12191599" cy="6857999"/>
          </a:xfrm>
          <a:prstGeom prst="rect">
            <a:avLst/>
          </a:prstGeom>
        </p:spPr>
      </p:pic>
      <p:sp>
        <p:nvSpPr>
          <p:cNvPr id="13" name="Titre 12">
            <a:extLst>
              <a:ext uri="{FF2B5EF4-FFF2-40B4-BE49-F238E27FC236}">
                <a16:creationId xmlns:a16="http://schemas.microsoft.com/office/drawing/2014/main" id="{B4D6A35E-3467-4B8A-8E91-AFF600B6ABFD}"/>
              </a:ext>
            </a:extLst>
          </p:cNvPr>
          <p:cNvSpPr>
            <a:spLocks noGrp="1"/>
          </p:cNvSpPr>
          <p:nvPr>
            <p:ph type="title"/>
          </p:nvPr>
        </p:nvSpPr>
        <p:spPr>
          <a:xfrm>
            <a:off x="2567536" y="250613"/>
            <a:ext cx="9070089" cy="364729"/>
          </a:xfrm>
        </p:spPr>
        <p:txBody>
          <a:bodyPr>
            <a:noAutofit/>
          </a:bodyPr>
          <a:lstStyle>
            <a:lvl1pPr>
              <a:defRPr sz="2263" b="1" i="0" baseline="0">
                <a:effectLst>
                  <a:outerShdw sx="1000" sy="1000" algn="ctr" rotWithShape="0">
                    <a:schemeClr val="bg1"/>
                  </a:outerShdw>
                </a:effectLst>
                <a:latin typeface="Arial" panose="020B0604020202020204" pitchFamily="34" charset="0"/>
              </a:defRPr>
            </a:lvl1pPr>
          </a:lstStyle>
          <a:p>
            <a:r>
              <a:rPr lang="fr-FR" dirty="0"/>
              <a:t>Modifiez le style du titre</a:t>
            </a:r>
          </a:p>
        </p:txBody>
      </p:sp>
      <p:sp>
        <p:nvSpPr>
          <p:cNvPr id="15" name="Espace réservé du pied de page 14">
            <a:extLst>
              <a:ext uri="{FF2B5EF4-FFF2-40B4-BE49-F238E27FC236}">
                <a16:creationId xmlns:a16="http://schemas.microsoft.com/office/drawing/2014/main" id="{6619AAD9-B821-4E53-81ED-6B6596A55963}"/>
              </a:ext>
            </a:extLst>
          </p:cNvPr>
          <p:cNvSpPr>
            <a:spLocks noGrp="1"/>
          </p:cNvSpPr>
          <p:nvPr>
            <p:ph type="ftr" sz="quarter" idx="11"/>
          </p:nvPr>
        </p:nvSpPr>
        <p:spPr>
          <a:xfrm>
            <a:off x="4038845" y="6444393"/>
            <a:ext cx="4114307" cy="364731"/>
          </a:xfrm>
        </p:spPr>
        <p:txBody>
          <a:bodyPr/>
          <a:lstStyle/>
          <a:p>
            <a:r>
              <a:rPr lang="fr-FR"/>
              <a:t>26ème Congrès Général de la SFP - Les 100 ans de l'effet Compton : des sources aux applications</a:t>
            </a:r>
            <a:endParaRPr lang="fr-FR" dirty="0"/>
          </a:p>
        </p:txBody>
      </p:sp>
      <p:sp>
        <p:nvSpPr>
          <p:cNvPr id="16" name="Espace réservé du numéro de diapositive 15">
            <a:extLst>
              <a:ext uri="{FF2B5EF4-FFF2-40B4-BE49-F238E27FC236}">
                <a16:creationId xmlns:a16="http://schemas.microsoft.com/office/drawing/2014/main" id="{70F3EB2C-3A46-42EB-AA09-E1DE5AD0B2B0}"/>
              </a:ext>
            </a:extLst>
          </p:cNvPr>
          <p:cNvSpPr>
            <a:spLocks noGrp="1"/>
          </p:cNvSpPr>
          <p:nvPr>
            <p:ph type="sldNum" sz="quarter" idx="12"/>
          </p:nvPr>
        </p:nvSpPr>
        <p:spPr>
          <a:xfrm>
            <a:off x="8819540" y="6444393"/>
            <a:ext cx="2741673" cy="364731"/>
          </a:xfrm>
        </p:spPr>
        <p:txBody>
          <a:bodyPr/>
          <a:lstStyle>
            <a:lvl1pPr>
              <a:defRPr>
                <a:solidFill>
                  <a:schemeClr val="tx1"/>
                </a:solidFill>
              </a:defRPr>
            </a:lvl1pPr>
          </a:lstStyle>
          <a:p>
            <a:fld id="{63765277-D7CF-464E-9F96-48F875847976}" type="slidenum">
              <a:rPr lang="fr-FR" smtClean="0"/>
              <a:pPr/>
              <a:t>‹N°›</a:t>
            </a:fld>
            <a:endParaRPr lang="fr-FR" dirty="0"/>
          </a:p>
        </p:txBody>
      </p:sp>
      <p:sp>
        <p:nvSpPr>
          <p:cNvPr id="22" name="Espace réservé du texte 21">
            <a:extLst>
              <a:ext uri="{FF2B5EF4-FFF2-40B4-BE49-F238E27FC236}">
                <a16:creationId xmlns:a16="http://schemas.microsoft.com/office/drawing/2014/main" id="{8A0A910F-B48B-48E6-9E08-1DE7E03913D2}"/>
              </a:ext>
            </a:extLst>
          </p:cNvPr>
          <p:cNvSpPr>
            <a:spLocks noGrp="1"/>
          </p:cNvSpPr>
          <p:nvPr>
            <p:ph type="body" sz="quarter" idx="13"/>
          </p:nvPr>
        </p:nvSpPr>
        <p:spPr>
          <a:xfrm>
            <a:off x="1369040" y="1798497"/>
            <a:ext cx="8882589" cy="4238412"/>
          </a:xfrm>
        </p:spPr>
        <p:txBody>
          <a:body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Tree>
    <p:extLst>
      <p:ext uri="{BB962C8B-B14F-4D97-AF65-F5344CB8AC3E}">
        <p14:creationId xmlns:p14="http://schemas.microsoft.com/office/powerpoint/2010/main" val="2155341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buClr>
                <a:schemeClr val="accent1"/>
              </a:buClr>
              <a:defRPr>
                <a:solidFill>
                  <a:schemeClr val="tx1"/>
                </a:solidFill>
              </a:defRPr>
            </a:lvl1pPr>
            <a:lvl2pPr marL="742932" indent="-285744">
              <a:buFont typeface="Wingdings" panose="05000000000000000000" pitchFamily="2" charset="2"/>
              <a:buChar char="Ø"/>
              <a:defRPr>
                <a:solidFill>
                  <a:schemeClr val="tx1"/>
                </a:solidFill>
              </a:defRPr>
            </a:lvl2pPr>
            <a:lvl3pPr marL="1142971" indent="-228594">
              <a:buFont typeface="Wingdings 3" panose="05040102010807070707" pitchFamily="18" charset="2"/>
              <a:buChar char=""/>
              <a:defRPr>
                <a:solidFill>
                  <a:schemeClr val="tx1"/>
                </a:solidFill>
              </a:defRPr>
            </a:lvl3pPr>
            <a:lvl4pPr>
              <a:defRPr>
                <a:solidFill>
                  <a:schemeClr val="tx1"/>
                </a:solidFill>
              </a:defRPr>
            </a:lvl4pPr>
            <a:lvl5pPr marL="2057349" indent="-228594">
              <a:buFont typeface="Trebuchet MS" panose="020B0603020202020204" pitchFamily="34" charset="0"/>
              <a:buChar char="—"/>
              <a:defRPr>
                <a:solidFill>
                  <a:schemeClr val="tx1"/>
                </a:solidFill>
              </a:defRPr>
            </a:lvl5p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
        <p:nvSpPr>
          <p:cNvPr id="8" name="Titre 7"/>
          <p:cNvSpPr>
            <a:spLocks noGrp="1"/>
          </p:cNvSpPr>
          <p:nvPr>
            <p:ph type="title"/>
          </p:nvPr>
        </p:nvSpPr>
        <p:spPr/>
        <p:txBody>
          <a:bodyPr/>
          <a:lstStyle/>
          <a:p>
            <a:r>
              <a:rPr lang="fr-FR"/>
              <a:t>Modifiez le style du titre</a:t>
            </a:r>
          </a:p>
        </p:txBody>
      </p:sp>
      <p:sp>
        <p:nvSpPr>
          <p:cNvPr id="4" name="Slide Number Placeholder 5">
            <a:extLst>
              <a:ext uri="{FF2B5EF4-FFF2-40B4-BE49-F238E27FC236}">
                <a16:creationId xmlns:a16="http://schemas.microsoft.com/office/drawing/2014/main" id="{2D10B9FF-5D68-4106-9A7D-8AE102B1DD78}"/>
              </a:ext>
            </a:extLst>
          </p:cNvPr>
          <p:cNvSpPr>
            <a:spLocks noGrp="1"/>
          </p:cNvSpPr>
          <p:nvPr>
            <p:ph type="sldNum" sz="quarter" idx="10"/>
          </p:nvPr>
        </p:nvSpPr>
        <p:spPr/>
        <p:txBody>
          <a:bodyPr/>
          <a:lstStyle>
            <a:lvl1pPr>
              <a:defRPr/>
            </a:lvl1pPr>
          </a:lstStyle>
          <a:p>
            <a:pPr>
              <a:defRPr/>
            </a:pPr>
            <a:fld id="{BB1CA5B1-4BEF-4D4F-AC1C-7F4A5259318C}" type="slidenum">
              <a:rPr lang="en-US" altLang="fr-FR"/>
              <a:pPr>
                <a:defRPr/>
              </a:pPr>
              <a:t>‹N°›</a:t>
            </a:fld>
            <a:endParaRPr lang="en-US" altLang="fr-FR" dirty="0"/>
          </a:p>
        </p:txBody>
      </p:sp>
      <p:sp>
        <p:nvSpPr>
          <p:cNvPr id="5" name="Espace réservé de la date 1">
            <a:extLst>
              <a:ext uri="{FF2B5EF4-FFF2-40B4-BE49-F238E27FC236}">
                <a16:creationId xmlns:a16="http://schemas.microsoft.com/office/drawing/2014/main" id="{86218052-9607-44AF-8046-EB08702767E8}"/>
              </a:ext>
            </a:extLst>
          </p:cNvPr>
          <p:cNvSpPr>
            <a:spLocks noGrp="1"/>
          </p:cNvSpPr>
          <p:nvPr>
            <p:ph type="dt" sz="half" idx="11"/>
          </p:nvPr>
        </p:nvSpPr>
        <p:spPr/>
        <p:txBody>
          <a:bodyPr/>
          <a:lstStyle>
            <a:lvl1pPr>
              <a:defRPr/>
            </a:lvl1pPr>
          </a:lstStyle>
          <a:p>
            <a:pPr>
              <a:defRPr/>
            </a:pPr>
            <a:r>
              <a:rPr lang="en-US" dirty="0"/>
              <a:t>11/09/2023</a:t>
            </a:r>
            <a:endParaRPr lang="fr-FR" dirty="0"/>
          </a:p>
        </p:txBody>
      </p:sp>
      <p:sp>
        <p:nvSpPr>
          <p:cNvPr id="6" name="Espace réservé du pied de page 2">
            <a:extLst>
              <a:ext uri="{FF2B5EF4-FFF2-40B4-BE49-F238E27FC236}">
                <a16:creationId xmlns:a16="http://schemas.microsoft.com/office/drawing/2014/main" id="{D6A4D8C2-A071-4D5E-A1DD-88D8EEA5846C}"/>
              </a:ext>
            </a:extLst>
          </p:cNvPr>
          <p:cNvSpPr>
            <a:spLocks noGrp="1"/>
          </p:cNvSpPr>
          <p:nvPr>
            <p:ph type="ftr" sz="quarter" idx="12"/>
          </p:nvPr>
        </p:nvSpPr>
        <p:spPr/>
        <p:txBody>
          <a:bodyPr/>
          <a:lstStyle>
            <a:lvl1pPr>
              <a:defRPr/>
            </a:lvl1pPr>
          </a:lstStyle>
          <a:p>
            <a:pPr>
              <a:defRPr/>
            </a:pPr>
            <a:r>
              <a:rPr lang="fr-FR" dirty="0"/>
              <a:t>12th International Beam Instrumentation </a:t>
            </a:r>
            <a:r>
              <a:rPr lang="fr-FR" dirty="0" err="1"/>
              <a:t>Conference</a:t>
            </a:r>
            <a:r>
              <a:rPr lang="fr-FR" dirty="0"/>
              <a:t> (Saskatoon, Canada)</a:t>
            </a:r>
          </a:p>
        </p:txBody>
      </p:sp>
    </p:spTree>
    <p:extLst>
      <p:ext uri="{BB962C8B-B14F-4D97-AF65-F5344CB8AC3E}">
        <p14:creationId xmlns:p14="http://schemas.microsoft.com/office/powerpoint/2010/main" val="364799811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Slide simple : titre seul">
    <p:spTree>
      <p:nvGrpSpPr>
        <p:cNvPr id="1" name=""/>
        <p:cNvGrpSpPr/>
        <p:nvPr/>
      </p:nvGrpSpPr>
      <p:grpSpPr>
        <a:xfrm>
          <a:off x="0" y="0"/>
          <a:ext cx="0" cy="0"/>
          <a:chOff x="0" y="0"/>
          <a:chExt cx="0" cy="0"/>
        </a:xfrm>
      </p:grpSpPr>
      <p:pic>
        <p:nvPicPr>
          <p:cNvPr id="7" name="Image 6"/>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01" y="0"/>
            <a:ext cx="12191595" cy="6857995"/>
          </a:xfrm>
          <a:prstGeom prst="rect">
            <a:avLst/>
          </a:prstGeom>
        </p:spPr>
      </p:pic>
      <p:sp>
        <p:nvSpPr>
          <p:cNvPr id="8" name="Titre 1"/>
          <p:cNvSpPr>
            <a:spLocks noGrp="1"/>
          </p:cNvSpPr>
          <p:nvPr>
            <p:ph type="title"/>
          </p:nvPr>
        </p:nvSpPr>
        <p:spPr>
          <a:xfrm>
            <a:off x="2591738" y="169116"/>
            <a:ext cx="6438063" cy="488983"/>
          </a:xfrm>
        </p:spPr>
        <p:txBody>
          <a:bodyPr>
            <a:normAutofit/>
          </a:bodyPr>
          <a:lstStyle>
            <a:lvl1pPr>
              <a:defRPr sz="2490" b="1">
                <a:solidFill>
                  <a:srgbClr val="00294B"/>
                </a:solidFill>
              </a:defRPr>
            </a:lvl1pPr>
          </a:lstStyle>
          <a:p>
            <a:r>
              <a:rPr lang="fr-FR" dirty="0"/>
              <a:t>Modifiez le style du titre</a:t>
            </a:r>
          </a:p>
        </p:txBody>
      </p:sp>
      <p:sp>
        <p:nvSpPr>
          <p:cNvPr id="9" name="Espace réservé de la date 6"/>
          <p:cNvSpPr>
            <a:spLocks noGrp="1"/>
          </p:cNvSpPr>
          <p:nvPr>
            <p:ph type="dt" sz="half" idx="10"/>
          </p:nvPr>
        </p:nvSpPr>
        <p:spPr>
          <a:xfrm>
            <a:off x="228399" y="6467913"/>
            <a:ext cx="2729259" cy="364730"/>
          </a:xfrm>
        </p:spPr>
        <p:txBody>
          <a:bodyPr/>
          <a:lstStyle>
            <a:lvl1pPr>
              <a:defRPr>
                <a:solidFill>
                  <a:schemeClr val="bg1"/>
                </a:solidFill>
              </a:defRPr>
            </a:lvl1pPr>
          </a:lstStyle>
          <a:p>
            <a:r>
              <a:rPr lang="fr-FR"/>
              <a:t>02/12/2024</a:t>
            </a:r>
            <a:endParaRPr lang="fr-FR" dirty="0"/>
          </a:p>
        </p:txBody>
      </p:sp>
      <p:sp>
        <p:nvSpPr>
          <p:cNvPr id="10" name="Espace réservé du pied de page 7"/>
          <p:cNvSpPr>
            <a:spLocks noGrp="1"/>
          </p:cNvSpPr>
          <p:nvPr>
            <p:ph type="ftr" sz="quarter" idx="11"/>
          </p:nvPr>
        </p:nvSpPr>
        <p:spPr>
          <a:xfrm>
            <a:off x="3325189" y="6467913"/>
            <a:ext cx="5541624" cy="364730"/>
          </a:xfrm>
        </p:spPr>
        <p:txBody>
          <a:bodyPr/>
          <a:lstStyle>
            <a:lvl1pPr>
              <a:defRPr>
                <a:solidFill>
                  <a:schemeClr val="bg1"/>
                </a:solidFill>
              </a:defRPr>
            </a:lvl1pPr>
          </a:lstStyle>
          <a:p>
            <a:r>
              <a:rPr lang="fr-FR"/>
              <a:t>ThomX Status for Tsinghua University FCPPL 2024, kevin.dupraz@ijclab.in2p3.fr</a:t>
            </a:r>
            <a:endParaRPr lang="fr-FR" dirty="0"/>
          </a:p>
        </p:txBody>
      </p:sp>
      <p:sp>
        <p:nvSpPr>
          <p:cNvPr id="11" name="Espace réservé du numéro de diapositive 8"/>
          <p:cNvSpPr>
            <a:spLocks noGrp="1"/>
          </p:cNvSpPr>
          <p:nvPr>
            <p:ph type="sldNum" sz="quarter" idx="12"/>
          </p:nvPr>
        </p:nvSpPr>
        <p:spPr>
          <a:xfrm>
            <a:off x="9234343" y="6467913"/>
            <a:ext cx="2741673" cy="364730"/>
          </a:xfrm>
        </p:spPr>
        <p:txBody>
          <a:bodyPr/>
          <a:lstStyle>
            <a:lvl1pPr>
              <a:defRPr>
                <a:solidFill>
                  <a:schemeClr val="bg1"/>
                </a:solidFill>
              </a:defRPr>
            </a:lvl1pPr>
          </a:lstStyle>
          <a:p>
            <a:fld id="{77E71596-5F9D-49C5-9701-16B3CA54319D}" type="slidenum">
              <a:rPr lang="fr-FR" smtClean="0"/>
              <a:pPr/>
              <a:t>‹N°›</a:t>
            </a:fld>
            <a:endParaRPr lang="fr-FR" dirty="0"/>
          </a:p>
        </p:txBody>
      </p:sp>
    </p:spTree>
    <p:extLst>
      <p:ext uri="{BB962C8B-B14F-4D97-AF65-F5344CB8AC3E}">
        <p14:creationId xmlns:p14="http://schemas.microsoft.com/office/powerpoint/2010/main" val="7823815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re et 2 contenus">
    <p:spTree>
      <p:nvGrpSpPr>
        <p:cNvPr id="1" name=""/>
        <p:cNvGrpSpPr/>
        <p:nvPr/>
      </p:nvGrpSpPr>
      <p:grpSpPr>
        <a:xfrm>
          <a:off x="0" y="0"/>
          <a:ext cx="0" cy="0"/>
          <a:chOff x="0" y="0"/>
          <a:chExt cx="0" cy="0"/>
        </a:xfrm>
      </p:grpSpPr>
      <p:sp>
        <p:nvSpPr>
          <p:cNvPr id="3" name="Content Placeholder 2"/>
          <p:cNvSpPr>
            <a:spLocks noGrp="1"/>
          </p:cNvSpPr>
          <p:nvPr>
            <p:ph idx="1"/>
          </p:nvPr>
        </p:nvSpPr>
        <p:spPr>
          <a:xfrm>
            <a:off x="742951" y="1012828"/>
            <a:ext cx="4248000" cy="5265737"/>
          </a:xfrm>
        </p:spPr>
        <p:txBody>
          <a:bodyPr/>
          <a:lstStyle>
            <a:lvl1pPr>
              <a:buClr>
                <a:schemeClr val="accent1"/>
              </a:buClr>
              <a:defRPr>
                <a:solidFill>
                  <a:schemeClr val="tx1"/>
                </a:solidFill>
              </a:defRPr>
            </a:lvl1pPr>
            <a:lvl2pPr marL="742932" indent="-285744">
              <a:buFont typeface="Wingdings" panose="05000000000000000000" pitchFamily="2" charset="2"/>
              <a:buChar char="Ø"/>
              <a:defRPr>
                <a:solidFill>
                  <a:schemeClr val="tx1"/>
                </a:solidFill>
              </a:defRPr>
            </a:lvl2pPr>
            <a:lvl3pPr marL="1142971" indent="-228594">
              <a:buFont typeface="Wingdings 3" panose="05040102010807070707" pitchFamily="18" charset="2"/>
              <a:buChar char=""/>
              <a:defRPr>
                <a:solidFill>
                  <a:schemeClr val="tx1"/>
                </a:solidFill>
              </a:defRPr>
            </a:lvl3pPr>
            <a:lvl4pPr>
              <a:defRPr>
                <a:solidFill>
                  <a:schemeClr val="tx1"/>
                </a:solidFill>
              </a:defRPr>
            </a:lvl4pPr>
            <a:lvl5pPr marL="2057349" indent="-228594">
              <a:buFont typeface="Trebuchet MS" panose="020B0603020202020204" pitchFamily="34" charset="0"/>
              <a:buChar char="—"/>
              <a:defRPr>
                <a:solidFill>
                  <a:schemeClr val="tx1"/>
                </a:solidFill>
              </a:defRPr>
            </a:lvl5p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
        <p:nvSpPr>
          <p:cNvPr id="8" name="Titre 7"/>
          <p:cNvSpPr>
            <a:spLocks noGrp="1"/>
          </p:cNvSpPr>
          <p:nvPr>
            <p:ph type="title"/>
          </p:nvPr>
        </p:nvSpPr>
        <p:spPr/>
        <p:txBody>
          <a:bodyPr/>
          <a:lstStyle/>
          <a:p>
            <a:r>
              <a:rPr lang="fr-FR"/>
              <a:t>Modifiez le style du titre</a:t>
            </a:r>
          </a:p>
        </p:txBody>
      </p:sp>
      <p:sp>
        <p:nvSpPr>
          <p:cNvPr id="7" name="Content Placeholder 2"/>
          <p:cNvSpPr>
            <a:spLocks noGrp="1"/>
          </p:cNvSpPr>
          <p:nvPr>
            <p:ph idx="13"/>
          </p:nvPr>
        </p:nvSpPr>
        <p:spPr>
          <a:xfrm>
            <a:off x="5108725" y="1017589"/>
            <a:ext cx="4248000" cy="5265737"/>
          </a:xfrm>
        </p:spPr>
        <p:txBody>
          <a:bodyPr/>
          <a:lstStyle>
            <a:lvl1pPr>
              <a:buClr>
                <a:schemeClr val="accent1"/>
              </a:buClr>
              <a:defRPr>
                <a:solidFill>
                  <a:schemeClr val="tx1"/>
                </a:solidFill>
              </a:defRPr>
            </a:lvl1pPr>
            <a:lvl2pPr marL="742932" indent="-285744">
              <a:buFont typeface="Wingdings" panose="05000000000000000000" pitchFamily="2" charset="2"/>
              <a:buChar char="Ø"/>
              <a:defRPr>
                <a:solidFill>
                  <a:schemeClr val="tx1"/>
                </a:solidFill>
              </a:defRPr>
            </a:lvl2pPr>
            <a:lvl3pPr marL="1142971" indent="-228594">
              <a:buFont typeface="Wingdings 3" panose="05040102010807070707" pitchFamily="18" charset="2"/>
              <a:buChar char=""/>
              <a:defRPr>
                <a:solidFill>
                  <a:schemeClr val="tx1"/>
                </a:solidFill>
              </a:defRPr>
            </a:lvl3pPr>
            <a:lvl4pPr>
              <a:defRPr>
                <a:solidFill>
                  <a:schemeClr val="tx1"/>
                </a:solidFill>
              </a:defRPr>
            </a:lvl4pPr>
            <a:lvl5pPr marL="2057349" indent="-228594">
              <a:buFont typeface="Trebuchet MS" panose="020B0603020202020204" pitchFamily="34" charset="0"/>
              <a:buChar char="—"/>
              <a:defRPr>
                <a:solidFill>
                  <a:schemeClr val="tx1"/>
                </a:solidFill>
              </a:defRPr>
            </a:lvl5p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
        <p:nvSpPr>
          <p:cNvPr id="5" name="Slide Number Placeholder 5">
            <a:extLst>
              <a:ext uri="{FF2B5EF4-FFF2-40B4-BE49-F238E27FC236}">
                <a16:creationId xmlns:a16="http://schemas.microsoft.com/office/drawing/2014/main" id="{0BF3AA89-B63D-410F-8DCF-5BF8E082AA6A}"/>
              </a:ext>
            </a:extLst>
          </p:cNvPr>
          <p:cNvSpPr>
            <a:spLocks noGrp="1"/>
          </p:cNvSpPr>
          <p:nvPr>
            <p:ph type="sldNum" sz="quarter" idx="14"/>
          </p:nvPr>
        </p:nvSpPr>
        <p:spPr/>
        <p:txBody>
          <a:bodyPr/>
          <a:lstStyle>
            <a:lvl1pPr>
              <a:defRPr/>
            </a:lvl1pPr>
          </a:lstStyle>
          <a:p>
            <a:pPr>
              <a:defRPr/>
            </a:pPr>
            <a:fld id="{1EA29493-F15B-46D7-9B5E-DA08171B6563}" type="slidenum">
              <a:rPr lang="en-US" altLang="fr-FR"/>
              <a:pPr>
                <a:defRPr/>
              </a:pPr>
              <a:t>‹N°›</a:t>
            </a:fld>
            <a:endParaRPr lang="en-US" altLang="fr-FR" dirty="0"/>
          </a:p>
        </p:txBody>
      </p:sp>
      <p:sp>
        <p:nvSpPr>
          <p:cNvPr id="6" name="Espace réservé de la date 1">
            <a:extLst>
              <a:ext uri="{FF2B5EF4-FFF2-40B4-BE49-F238E27FC236}">
                <a16:creationId xmlns:a16="http://schemas.microsoft.com/office/drawing/2014/main" id="{AFD78600-A26E-44DD-98CF-180E5B9BE222}"/>
              </a:ext>
            </a:extLst>
          </p:cNvPr>
          <p:cNvSpPr>
            <a:spLocks noGrp="1"/>
          </p:cNvSpPr>
          <p:nvPr>
            <p:ph type="dt" sz="half" idx="15"/>
          </p:nvPr>
        </p:nvSpPr>
        <p:spPr/>
        <p:txBody>
          <a:bodyPr/>
          <a:lstStyle>
            <a:lvl1pPr>
              <a:defRPr/>
            </a:lvl1pPr>
          </a:lstStyle>
          <a:p>
            <a:pPr>
              <a:defRPr/>
            </a:pPr>
            <a:r>
              <a:rPr lang="en-US" dirty="0"/>
              <a:t>11/09/2023</a:t>
            </a:r>
            <a:endParaRPr lang="fr-FR" dirty="0"/>
          </a:p>
        </p:txBody>
      </p:sp>
      <p:sp>
        <p:nvSpPr>
          <p:cNvPr id="9" name="Espace réservé du pied de page 2">
            <a:extLst>
              <a:ext uri="{FF2B5EF4-FFF2-40B4-BE49-F238E27FC236}">
                <a16:creationId xmlns:a16="http://schemas.microsoft.com/office/drawing/2014/main" id="{F85ABCF5-0F52-4194-A97F-BE33FC089212}"/>
              </a:ext>
            </a:extLst>
          </p:cNvPr>
          <p:cNvSpPr>
            <a:spLocks noGrp="1"/>
          </p:cNvSpPr>
          <p:nvPr>
            <p:ph type="ftr" sz="quarter" idx="16"/>
          </p:nvPr>
        </p:nvSpPr>
        <p:spPr/>
        <p:txBody>
          <a:bodyPr/>
          <a:lstStyle>
            <a:lvl1pPr>
              <a:defRPr/>
            </a:lvl1pPr>
          </a:lstStyle>
          <a:p>
            <a:pPr>
              <a:defRPr/>
            </a:pPr>
            <a:r>
              <a:rPr lang="fr-FR" dirty="0"/>
              <a:t>12th International Beam Instrumentation </a:t>
            </a:r>
            <a:r>
              <a:rPr lang="fr-FR" dirty="0" err="1"/>
              <a:t>Conference</a:t>
            </a:r>
            <a:r>
              <a:rPr lang="fr-FR" dirty="0"/>
              <a:t> (Saskatoon, Canada)</a:t>
            </a:r>
          </a:p>
        </p:txBody>
      </p:sp>
    </p:spTree>
    <p:extLst>
      <p:ext uri="{BB962C8B-B14F-4D97-AF65-F5344CB8AC3E}">
        <p14:creationId xmlns:p14="http://schemas.microsoft.com/office/powerpoint/2010/main" val="4464318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re de section">
    <p:spTree>
      <p:nvGrpSpPr>
        <p:cNvPr id="1" name=""/>
        <p:cNvGrpSpPr/>
        <p:nvPr/>
      </p:nvGrpSpPr>
      <p:grpSpPr>
        <a:xfrm>
          <a:off x="0" y="0"/>
          <a:ext cx="0" cy="0"/>
          <a:chOff x="0" y="0"/>
          <a:chExt cx="0" cy="0"/>
        </a:xfrm>
      </p:grpSpPr>
      <p:sp>
        <p:nvSpPr>
          <p:cNvPr id="6" name="Title 1"/>
          <p:cNvSpPr>
            <a:spLocks noGrp="1"/>
          </p:cNvSpPr>
          <p:nvPr>
            <p:ph type="title"/>
          </p:nvPr>
        </p:nvSpPr>
        <p:spPr>
          <a:xfrm>
            <a:off x="677513" y="2700868"/>
            <a:ext cx="8598907" cy="1826581"/>
          </a:xfrm>
        </p:spPr>
        <p:txBody>
          <a:bodyPr anchor="b"/>
          <a:lstStyle>
            <a:lvl1pPr algn="l">
              <a:defRPr sz="4000" b="0" cap="none">
                <a:solidFill>
                  <a:srgbClr val="FF6F00"/>
                </a:solidFill>
              </a:defRPr>
            </a:lvl1pPr>
          </a:lstStyle>
          <a:p>
            <a:r>
              <a:rPr lang="fr-FR" dirty="0"/>
              <a:t>Modifiez le style du titre</a:t>
            </a:r>
            <a:endParaRPr lang="en-US" dirty="0"/>
          </a:p>
        </p:txBody>
      </p:sp>
      <p:sp>
        <p:nvSpPr>
          <p:cNvPr id="8" name="Text Placeholder 2"/>
          <p:cNvSpPr>
            <a:spLocks noGrp="1"/>
          </p:cNvSpPr>
          <p:nvPr>
            <p:ph type="body" idx="1"/>
          </p:nvPr>
        </p:nvSpPr>
        <p:spPr>
          <a:xfrm>
            <a:off x="677513" y="4527448"/>
            <a:ext cx="8598907" cy="860400"/>
          </a:xfrm>
        </p:spPr>
        <p:txBody>
          <a:bodyPr/>
          <a:lstStyle>
            <a:lvl1pPr marL="0" indent="0" algn="l">
              <a:buNone/>
              <a:defRPr sz="2000">
                <a:solidFill>
                  <a:schemeClr val="tx1"/>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fr-FR" dirty="0"/>
              <a:t>Modifiez les styles du texte du masque</a:t>
            </a:r>
          </a:p>
        </p:txBody>
      </p:sp>
      <p:sp>
        <p:nvSpPr>
          <p:cNvPr id="4" name="Slide Number Placeholder 5">
            <a:extLst>
              <a:ext uri="{FF2B5EF4-FFF2-40B4-BE49-F238E27FC236}">
                <a16:creationId xmlns:a16="http://schemas.microsoft.com/office/drawing/2014/main" id="{ECD9E5CE-2FF7-4A65-89FF-F9F75F65D463}"/>
              </a:ext>
            </a:extLst>
          </p:cNvPr>
          <p:cNvSpPr>
            <a:spLocks noGrp="1"/>
          </p:cNvSpPr>
          <p:nvPr>
            <p:ph type="sldNum" sz="quarter" idx="10"/>
          </p:nvPr>
        </p:nvSpPr>
        <p:spPr/>
        <p:txBody>
          <a:bodyPr/>
          <a:lstStyle>
            <a:lvl1pPr>
              <a:defRPr/>
            </a:lvl1pPr>
          </a:lstStyle>
          <a:p>
            <a:pPr>
              <a:defRPr/>
            </a:pPr>
            <a:fld id="{27136924-81EF-483C-80CC-FDCC23BCBB06}" type="slidenum">
              <a:rPr lang="en-US" altLang="fr-FR"/>
              <a:pPr>
                <a:defRPr/>
              </a:pPr>
              <a:t>‹N°›</a:t>
            </a:fld>
            <a:endParaRPr lang="en-US" altLang="fr-FR" dirty="0"/>
          </a:p>
        </p:txBody>
      </p:sp>
      <p:sp>
        <p:nvSpPr>
          <p:cNvPr id="5" name="Espace réservé de la date 1">
            <a:extLst>
              <a:ext uri="{FF2B5EF4-FFF2-40B4-BE49-F238E27FC236}">
                <a16:creationId xmlns:a16="http://schemas.microsoft.com/office/drawing/2014/main" id="{79D36C47-E123-46CF-9513-8636C963D819}"/>
              </a:ext>
            </a:extLst>
          </p:cNvPr>
          <p:cNvSpPr>
            <a:spLocks noGrp="1"/>
          </p:cNvSpPr>
          <p:nvPr>
            <p:ph type="dt" sz="half" idx="11"/>
          </p:nvPr>
        </p:nvSpPr>
        <p:spPr/>
        <p:txBody>
          <a:bodyPr/>
          <a:lstStyle>
            <a:lvl1pPr>
              <a:defRPr/>
            </a:lvl1pPr>
          </a:lstStyle>
          <a:p>
            <a:pPr>
              <a:defRPr/>
            </a:pPr>
            <a:r>
              <a:rPr lang="en-US" dirty="0"/>
              <a:t>11/09/2023</a:t>
            </a:r>
            <a:endParaRPr lang="fr-FR" dirty="0"/>
          </a:p>
        </p:txBody>
      </p:sp>
      <p:sp>
        <p:nvSpPr>
          <p:cNvPr id="7" name="Espace réservé du pied de page 2">
            <a:extLst>
              <a:ext uri="{FF2B5EF4-FFF2-40B4-BE49-F238E27FC236}">
                <a16:creationId xmlns:a16="http://schemas.microsoft.com/office/drawing/2014/main" id="{F9548E0A-4E53-4B04-AE46-7F0753DFDC05}"/>
              </a:ext>
            </a:extLst>
          </p:cNvPr>
          <p:cNvSpPr>
            <a:spLocks noGrp="1"/>
          </p:cNvSpPr>
          <p:nvPr>
            <p:ph type="ftr" sz="quarter" idx="12"/>
          </p:nvPr>
        </p:nvSpPr>
        <p:spPr/>
        <p:txBody>
          <a:bodyPr/>
          <a:lstStyle>
            <a:lvl1pPr>
              <a:defRPr/>
            </a:lvl1pPr>
          </a:lstStyle>
          <a:p>
            <a:pPr>
              <a:defRPr/>
            </a:pPr>
            <a:r>
              <a:rPr lang="fr-FR" dirty="0"/>
              <a:t>12th International Beam Instrumentation </a:t>
            </a:r>
            <a:r>
              <a:rPr lang="fr-FR" dirty="0" err="1"/>
              <a:t>Conference</a:t>
            </a:r>
            <a:r>
              <a:rPr lang="fr-FR" dirty="0"/>
              <a:t> (Saskatoon, Canada)</a:t>
            </a:r>
          </a:p>
        </p:txBody>
      </p:sp>
    </p:spTree>
    <p:extLst>
      <p:ext uri="{BB962C8B-B14F-4D97-AF65-F5344CB8AC3E}">
        <p14:creationId xmlns:p14="http://schemas.microsoft.com/office/powerpoint/2010/main" val="16701342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a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fr-FR"/>
              <a:t>Modifiez le style du titre</a:t>
            </a:r>
            <a:endParaRPr lang="en-US" dirty="0"/>
          </a:p>
        </p:txBody>
      </p:sp>
      <p:sp>
        <p:nvSpPr>
          <p:cNvPr id="3" name="Text Placeholder 2"/>
          <p:cNvSpPr>
            <a:spLocks noGrp="1"/>
          </p:cNvSpPr>
          <p:nvPr>
            <p:ph type="body" idx="1" hasCustomPrompt="1"/>
          </p:nvPr>
        </p:nvSpPr>
        <p:spPr>
          <a:xfrm>
            <a:off x="758826" y="1027188"/>
            <a:ext cx="4186713" cy="551633"/>
          </a:xfrm>
        </p:spPr>
        <p:txBody>
          <a:bodyPr anchor="t">
            <a:noAutofit/>
          </a:bodyPr>
          <a:lstStyle>
            <a:lvl1pPr marL="0" indent="0">
              <a:buNone/>
              <a:defRPr sz="2400" b="0">
                <a:solidFill>
                  <a:schemeClr val="tx1"/>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fr-FR" dirty="0"/>
              <a:t>Modifiez les styles du texte du masque</a:t>
            </a:r>
          </a:p>
        </p:txBody>
      </p:sp>
      <p:sp>
        <p:nvSpPr>
          <p:cNvPr id="4" name="Content Placeholder 3"/>
          <p:cNvSpPr>
            <a:spLocks noGrp="1"/>
          </p:cNvSpPr>
          <p:nvPr>
            <p:ph sz="half" idx="2"/>
          </p:nvPr>
        </p:nvSpPr>
        <p:spPr>
          <a:xfrm>
            <a:off x="742951" y="1751932"/>
            <a:ext cx="4202588" cy="4531637"/>
          </a:xfrm>
        </p:spPr>
        <p:txBody>
          <a:bodyPr>
            <a:normAutofit/>
          </a:body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
        <p:nvSpPr>
          <p:cNvPr id="5" name="Text Placeholder 4"/>
          <p:cNvSpPr>
            <a:spLocks noGrp="1"/>
          </p:cNvSpPr>
          <p:nvPr>
            <p:ph type="body" sz="quarter" idx="3" hasCustomPrompt="1"/>
          </p:nvPr>
        </p:nvSpPr>
        <p:spPr>
          <a:xfrm>
            <a:off x="5154143" y="1014230"/>
            <a:ext cx="4186708" cy="569428"/>
          </a:xfrm>
        </p:spPr>
        <p:txBody>
          <a:bodyPr anchor="t">
            <a:noAutofit/>
          </a:bodyPr>
          <a:lstStyle>
            <a:lvl1pPr marL="0" indent="0">
              <a:buNone/>
              <a:defRPr sz="2400" b="0"/>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fr-FR" dirty="0"/>
              <a:t>Modifiez les styles du texte du masque</a:t>
            </a:r>
          </a:p>
        </p:txBody>
      </p:sp>
      <p:sp>
        <p:nvSpPr>
          <p:cNvPr id="6" name="Content Placeholder 5"/>
          <p:cNvSpPr>
            <a:spLocks noGrp="1"/>
          </p:cNvSpPr>
          <p:nvPr>
            <p:ph sz="quarter" idx="4"/>
          </p:nvPr>
        </p:nvSpPr>
        <p:spPr>
          <a:xfrm>
            <a:off x="5154143" y="1751932"/>
            <a:ext cx="4186708" cy="4531637"/>
          </a:xfrm>
        </p:spPr>
        <p:txBody>
          <a:bodyPr>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Slide Number Placeholder 5">
            <a:extLst>
              <a:ext uri="{FF2B5EF4-FFF2-40B4-BE49-F238E27FC236}">
                <a16:creationId xmlns:a16="http://schemas.microsoft.com/office/drawing/2014/main" id="{A1C2F90A-60D6-43CB-A4E4-ABD5E8BE8B52}"/>
              </a:ext>
            </a:extLst>
          </p:cNvPr>
          <p:cNvSpPr>
            <a:spLocks noGrp="1"/>
          </p:cNvSpPr>
          <p:nvPr>
            <p:ph type="sldNum" sz="quarter" idx="10"/>
          </p:nvPr>
        </p:nvSpPr>
        <p:spPr/>
        <p:txBody>
          <a:bodyPr/>
          <a:lstStyle>
            <a:lvl1pPr>
              <a:defRPr/>
            </a:lvl1pPr>
          </a:lstStyle>
          <a:p>
            <a:pPr>
              <a:defRPr/>
            </a:pPr>
            <a:fld id="{60B75D4D-0BC0-4D45-9FFF-C774D4725FC0}" type="slidenum">
              <a:rPr lang="en-US" altLang="fr-FR"/>
              <a:pPr>
                <a:defRPr/>
              </a:pPr>
              <a:t>‹N°›</a:t>
            </a:fld>
            <a:endParaRPr lang="en-US" altLang="fr-FR" dirty="0"/>
          </a:p>
        </p:txBody>
      </p:sp>
      <p:sp>
        <p:nvSpPr>
          <p:cNvPr id="8" name="Espace réservé de la date 1">
            <a:extLst>
              <a:ext uri="{FF2B5EF4-FFF2-40B4-BE49-F238E27FC236}">
                <a16:creationId xmlns:a16="http://schemas.microsoft.com/office/drawing/2014/main" id="{48B82ECF-9516-4457-8DEF-13E15D5084B2}"/>
              </a:ext>
            </a:extLst>
          </p:cNvPr>
          <p:cNvSpPr>
            <a:spLocks noGrp="1"/>
          </p:cNvSpPr>
          <p:nvPr>
            <p:ph type="dt" sz="half" idx="11"/>
          </p:nvPr>
        </p:nvSpPr>
        <p:spPr/>
        <p:txBody>
          <a:bodyPr/>
          <a:lstStyle>
            <a:lvl1pPr>
              <a:defRPr/>
            </a:lvl1pPr>
          </a:lstStyle>
          <a:p>
            <a:pPr>
              <a:defRPr/>
            </a:pPr>
            <a:r>
              <a:rPr lang="en-US" dirty="0"/>
              <a:t>11/09/2023</a:t>
            </a:r>
            <a:endParaRPr lang="fr-FR" dirty="0"/>
          </a:p>
        </p:txBody>
      </p:sp>
      <p:sp>
        <p:nvSpPr>
          <p:cNvPr id="9" name="Espace réservé du pied de page 2">
            <a:extLst>
              <a:ext uri="{FF2B5EF4-FFF2-40B4-BE49-F238E27FC236}">
                <a16:creationId xmlns:a16="http://schemas.microsoft.com/office/drawing/2014/main" id="{FD4E7C36-9032-4200-B6A8-5FC6FCF50A14}"/>
              </a:ext>
            </a:extLst>
          </p:cNvPr>
          <p:cNvSpPr>
            <a:spLocks noGrp="1"/>
          </p:cNvSpPr>
          <p:nvPr>
            <p:ph type="ftr" sz="quarter" idx="12"/>
          </p:nvPr>
        </p:nvSpPr>
        <p:spPr/>
        <p:txBody>
          <a:bodyPr/>
          <a:lstStyle>
            <a:lvl1pPr>
              <a:defRPr/>
            </a:lvl1pPr>
          </a:lstStyle>
          <a:p>
            <a:pPr>
              <a:defRPr/>
            </a:pPr>
            <a:r>
              <a:rPr lang="fr-FR" dirty="0"/>
              <a:t>12th International Beam Instrumentation </a:t>
            </a:r>
            <a:r>
              <a:rPr lang="fr-FR" dirty="0" err="1"/>
              <a:t>Conference</a:t>
            </a:r>
            <a:r>
              <a:rPr lang="fr-FR" dirty="0"/>
              <a:t> (Saskatoon, Canada)</a:t>
            </a:r>
          </a:p>
        </p:txBody>
      </p:sp>
    </p:spTree>
    <p:extLst>
      <p:ext uri="{BB962C8B-B14F-4D97-AF65-F5344CB8AC3E}">
        <p14:creationId xmlns:p14="http://schemas.microsoft.com/office/powerpoint/2010/main" val="38902213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vancement">
    <p:spTree>
      <p:nvGrpSpPr>
        <p:cNvPr id="1" name=""/>
        <p:cNvGrpSpPr/>
        <p:nvPr/>
      </p:nvGrpSpPr>
      <p:grpSpPr>
        <a:xfrm>
          <a:off x="0" y="0"/>
          <a:ext cx="0" cy="0"/>
          <a:chOff x="0" y="0"/>
          <a:chExt cx="0" cy="0"/>
        </a:xfrm>
      </p:grpSpPr>
      <p:cxnSp>
        <p:nvCxnSpPr>
          <p:cNvPr id="15" name="Connecteur droit 14">
            <a:extLst>
              <a:ext uri="{FF2B5EF4-FFF2-40B4-BE49-F238E27FC236}">
                <a16:creationId xmlns:a16="http://schemas.microsoft.com/office/drawing/2014/main" id="{8125A8EB-E7FD-447B-901D-DFB5A4791F61}"/>
              </a:ext>
            </a:extLst>
          </p:cNvPr>
          <p:cNvCxnSpPr/>
          <p:nvPr userDrawn="1"/>
        </p:nvCxnSpPr>
        <p:spPr>
          <a:xfrm flipH="1" flipV="1">
            <a:off x="5124451" y="622300"/>
            <a:ext cx="3175" cy="5738813"/>
          </a:xfrm>
          <a:prstGeom prst="line">
            <a:avLst/>
          </a:prstGeom>
          <a:ln w="12700">
            <a:solidFill>
              <a:srgbClr val="438CFF"/>
            </a:solidFill>
          </a:ln>
        </p:spPr>
        <p:style>
          <a:lnRef idx="1">
            <a:schemeClr val="accent1"/>
          </a:lnRef>
          <a:fillRef idx="0">
            <a:schemeClr val="accent1"/>
          </a:fillRef>
          <a:effectRef idx="0">
            <a:schemeClr val="accent1"/>
          </a:effectRef>
          <a:fontRef idx="minor">
            <a:schemeClr val="tx1"/>
          </a:fontRef>
        </p:style>
      </p:cxnSp>
      <p:cxnSp>
        <p:nvCxnSpPr>
          <p:cNvPr id="17" name="Connecteur droit 16">
            <a:extLst>
              <a:ext uri="{FF2B5EF4-FFF2-40B4-BE49-F238E27FC236}">
                <a16:creationId xmlns:a16="http://schemas.microsoft.com/office/drawing/2014/main" id="{2282CE35-261F-476F-81DB-9330E2361FCE}"/>
              </a:ext>
            </a:extLst>
          </p:cNvPr>
          <p:cNvCxnSpPr/>
          <p:nvPr userDrawn="1"/>
        </p:nvCxnSpPr>
        <p:spPr>
          <a:xfrm>
            <a:off x="228601" y="4686300"/>
            <a:ext cx="4897439" cy="0"/>
          </a:xfrm>
          <a:prstGeom prst="line">
            <a:avLst/>
          </a:prstGeom>
          <a:ln w="12700">
            <a:solidFill>
              <a:srgbClr val="438CFF"/>
            </a:solidFill>
          </a:ln>
        </p:spPr>
        <p:style>
          <a:lnRef idx="1">
            <a:schemeClr val="accent1"/>
          </a:lnRef>
          <a:fillRef idx="0">
            <a:schemeClr val="accent1"/>
          </a:fillRef>
          <a:effectRef idx="0">
            <a:schemeClr val="accent1"/>
          </a:effectRef>
          <a:fontRef idx="minor">
            <a:schemeClr val="tx1"/>
          </a:fontRef>
        </p:style>
      </p:cxnSp>
      <p:cxnSp>
        <p:nvCxnSpPr>
          <p:cNvPr id="18" name="Connecteur droit 17">
            <a:extLst>
              <a:ext uri="{FF2B5EF4-FFF2-40B4-BE49-F238E27FC236}">
                <a16:creationId xmlns:a16="http://schemas.microsoft.com/office/drawing/2014/main" id="{C7FE4C21-740A-4BFB-A740-58A9B7CBB0F7}"/>
              </a:ext>
            </a:extLst>
          </p:cNvPr>
          <p:cNvCxnSpPr/>
          <p:nvPr userDrawn="1"/>
        </p:nvCxnSpPr>
        <p:spPr>
          <a:xfrm flipV="1">
            <a:off x="5135563" y="4005263"/>
            <a:ext cx="4489451" cy="4763"/>
          </a:xfrm>
          <a:prstGeom prst="line">
            <a:avLst/>
          </a:prstGeom>
          <a:ln w="12700">
            <a:solidFill>
              <a:srgbClr val="438CFF"/>
            </a:solidFill>
          </a:ln>
        </p:spPr>
        <p:style>
          <a:lnRef idx="1">
            <a:schemeClr val="accent1"/>
          </a:lnRef>
          <a:fillRef idx="0">
            <a:schemeClr val="accent1"/>
          </a:fillRef>
          <a:effectRef idx="0">
            <a:schemeClr val="accent1"/>
          </a:effectRef>
          <a:fontRef idx="minor">
            <a:schemeClr val="tx1"/>
          </a:fontRef>
        </p:style>
      </p:cxnSp>
      <p:cxnSp>
        <p:nvCxnSpPr>
          <p:cNvPr id="19" name="Connecteur droit 18">
            <a:extLst>
              <a:ext uri="{FF2B5EF4-FFF2-40B4-BE49-F238E27FC236}">
                <a16:creationId xmlns:a16="http://schemas.microsoft.com/office/drawing/2014/main" id="{6BD630A4-8EE4-4794-83C3-C05B82FAB454}"/>
              </a:ext>
            </a:extLst>
          </p:cNvPr>
          <p:cNvCxnSpPr/>
          <p:nvPr userDrawn="1"/>
        </p:nvCxnSpPr>
        <p:spPr>
          <a:xfrm flipV="1">
            <a:off x="5130800" y="1628775"/>
            <a:ext cx="4494213" cy="6351"/>
          </a:xfrm>
          <a:prstGeom prst="line">
            <a:avLst/>
          </a:prstGeom>
          <a:ln w="12700">
            <a:solidFill>
              <a:srgbClr val="438CFF"/>
            </a:solidFill>
          </a:ln>
        </p:spPr>
        <p:style>
          <a:lnRef idx="1">
            <a:schemeClr val="accent1"/>
          </a:lnRef>
          <a:fillRef idx="0">
            <a:schemeClr val="accent1"/>
          </a:fillRef>
          <a:effectRef idx="0">
            <a:schemeClr val="accent1"/>
          </a:effectRef>
          <a:fontRef idx="minor">
            <a:schemeClr val="tx1"/>
          </a:fontRef>
        </p:style>
      </p:cxnSp>
      <p:cxnSp>
        <p:nvCxnSpPr>
          <p:cNvPr id="20" name="Connecteur droit 19">
            <a:extLst>
              <a:ext uri="{FF2B5EF4-FFF2-40B4-BE49-F238E27FC236}">
                <a16:creationId xmlns:a16="http://schemas.microsoft.com/office/drawing/2014/main" id="{E6FEC70C-0185-43A1-935D-0B20C329FD43}"/>
              </a:ext>
            </a:extLst>
          </p:cNvPr>
          <p:cNvCxnSpPr/>
          <p:nvPr userDrawn="1"/>
        </p:nvCxnSpPr>
        <p:spPr>
          <a:xfrm>
            <a:off x="228601" y="2914651"/>
            <a:ext cx="4897439" cy="0"/>
          </a:xfrm>
          <a:prstGeom prst="line">
            <a:avLst/>
          </a:prstGeom>
          <a:ln w="12700">
            <a:solidFill>
              <a:srgbClr val="438CFF"/>
            </a:solidFill>
          </a:ln>
        </p:spPr>
        <p:style>
          <a:lnRef idx="1">
            <a:schemeClr val="accent1"/>
          </a:lnRef>
          <a:fillRef idx="0">
            <a:schemeClr val="accent1"/>
          </a:fillRef>
          <a:effectRef idx="0">
            <a:schemeClr val="accent1"/>
          </a:effectRef>
          <a:fontRef idx="minor">
            <a:schemeClr val="tx1"/>
          </a:fontRef>
        </p:style>
      </p:cxnSp>
      <p:sp>
        <p:nvSpPr>
          <p:cNvPr id="23" name="Text Placeholder 2"/>
          <p:cNvSpPr>
            <a:spLocks noGrp="1"/>
          </p:cNvSpPr>
          <p:nvPr>
            <p:ph type="body" idx="17"/>
          </p:nvPr>
        </p:nvSpPr>
        <p:spPr>
          <a:xfrm>
            <a:off x="225287" y="630058"/>
            <a:ext cx="4898300" cy="306783"/>
          </a:xfrm>
        </p:spPr>
        <p:txBody>
          <a:bodyPr anchor="b">
            <a:noAutofit/>
          </a:bodyPr>
          <a:lstStyle>
            <a:lvl1pPr marL="0" indent="0">
              <a:buFont typeface="Wingdings 3" panose="05040102010807070707" pitchFamily="18" charset="2"/>
              <a:buNone/>
              <a:defRPr sz="1600" b="0">
                <a:solidFill>
                  <a:srgbClr val="FF6F00"/>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fr-FR" noProof="0" dirty="0"/>
              <a:t>Modifiez les styles du texte du masque</a:t>
            </a:r>
          </a:p>
        </p:txBody>
      </p:sp>
      <p:sp>
        <p:nvSpPr>
          <p:cNvPr id="3" name="Text Placeholder 2"/>
          <p:cNvSpPr>
            <a:spLocks noGrp="1"/>
          </p:cNvSpPr>
          <p:nvPr>
            <p:ph type="body" idx="1"/>
          </p:nvPr>
        </p:nvSpPr>
        <p:spPr>
          <a:xfrm>
            <a:off x="225287" y="92766"/>
            <a:ext cx="9415919" cy="530087"/>
          </a:xfrm>
        </p:spPr>
        <p:txBody>
          <a:bodyPr anchor="b">
            <a:noAutofit/>
          </a:bodyPr>
          <a:lstStyle>
            <a:lvl1pPr marL="0" indent="0" algn="ctr">
              <a:buNone/>
              <a:defRPr sz="3200" b="0">
                <a:solidFill>
                  <a:srgbClr val="FF6F00"/>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fr-FR" dirty="0"/>
              <a:t>Modifiez les styles du texte du masque</a:t>
            </a:r>
          </a:p>
        </p:txBody>
      </p:sp>
      <p:sp>
        <p:nvSpPr>
          <p:cNvPr id="4" name="Content Placeholder 3"/>
          <p:cNvSpPr>
            <a:spLocks noGrp="1"/>
          </p:cNvSpPr>
          <p:nvPr>
            <p:ph sz="half" idx="2"/>
          </p:nvPr>
        </p:nvSpPr>
        <p:spPr>
          <a:xfrm>
            <a:off x="221288" y="940279"/>
            <a:ext cx="4902459" cy="1966823"/>
          </a:xfrm>
        </p:spPr>
        <p:txBody>
          <a:bodyPr>
            <a:normAutofit/>
          </a:bodyPr>
          <a:lstStyle>
            <a:lvl1pPr marL="171446" indent="-171446">
              <a:spcBef>
                <a:spcPts val="0"/>
              </a:spcBef>
              <a:buFont typeface="Trebuchet MS" panose="020B0603020202020204" pitchFamily="34" charset="0"/>
              <a:buChar char="—"/>
              <a:defRPr sz="1200"/>
            </a:lvl1pPr>
            <a:lvl2pPr marL="457189" indent="0">
              <a:spcBef>
                <a:spcPts val="0"/>
              </a:spcBef>
              <a:buFontTx/>
              <a:buNone/>
              <a:defRPr sz="1200"/>
            </a:lvl2pPr>
            <a:lvl3pPr marL="914377" indent="0">
              <a:buFontTx/>
              <a:buNone/>
              <a:defRPr sz="1200"/>
            </a:lvl3pPr>
            <a:lvl4pPr marL="1371566" indent="0">
              <a:buFontTx/>
              <a:buNone/>
              <a:defRPr sz="1200"/>
            </a:lvl4pPr>
            <a:lvl5pPr marL="1828754" indent="0">
              <a:buFontTx/>
              <a:buNone/>
              <a:defRPr sz="1200"/>
            </a:lvl5pPr>
          </a:lstStyle>
          <a:p>
            <a:pPr lvl="0"/>
            <a:r>
              <a:rPr lang="fr-FR" dirty="0"/>
              <a:t>Modifiez les styles du texte du masque</a:t>
            </a:r>
          </a:p>
          <a:p>
            <a:pPr lvl="0"/>
            <a:endParaRPr lang="fr-FR" dirty="0"/>
          </a:p>
          <a:p>
            <a:pPr lvl="0"/>
            <a:endParaRPr lang="fr-FR" dirty="0"/>
          </a:p>
        </p:txBody>
      </p:sp>
      <p:sp>
        <p:nvSpPr>
          <p:cNvPr id="14" name="Content Placeholder 3"/>
          <p:cNvSpPr>
            <a:spLocks noGrp="1"/>
          </p:cNvSpPr>
          <p:nvPr>
            <p:ph sz="half" idx="14"/>
          </p:nvPr>
        </p:nvSpPr>
        <p:spPr>
          <a:xfrm>
            <a:off x="223287" y="3243532"/>
            <a:ext cx="4891412" cy="1442365"/>
          </a:xfrm>
        </p:spPr>
        <p:txBody>
          <a:bodyPr>
            <a:normAutofit/>
          </a:bodyPr>
          <a:lstStyle>
            <a:lvl1pPr marL="171446" indent="-171446">
              <a:spcBef>
                <a:spcPts val="0"/>
              </a:spcBef>
              <a:buFont typeface="Trebuchet MS" panose="020B0603020202020204" pitchFamily="34" charset="0"/>
              <a:buChar char="—"/>
              <a:defRPr sz="1200"/>
            </a:lvl1pPr>
            <a:lvl2pPr marL="457189" indent="0">
              <a:spcBef>
                <a:spcPts val="0"/>
              </a:spcBef>
              <a:buFontTx/>
              <a:buNone/>
              <a:defRPr sz="1200"/>
            </a:lvl2pPr>
            <a:lvl3pPr marL="914377" indent="0">
              <a:buFontTx/>
              <a:buNone/>
              <a:defRPr sz="1200"/>
            </a:lvl3pPr>
            <a:lvl4pPr marL="1371566" indent="0">
              <a:buFontTx/>
              <a:buNone/>
              <a:defRPr sz="1200"/>
            </a:lvl4pPr>
            <a:lvl5pPr marL="1828754" indent="0">
              <a:buFontTx/>
              <a:buNone/>
              <a:defRPr sz="1200"/>
            </a:lvl5pPr>
          </a:lstStyle>
          <a:p>
            <a:pPr lvl="0"/>
            <a:r>
              <a:rPr lang="fr-FR" dirty="0"/>
              <a:t>Modifiez les styles du texte du masque</a:t>
            </a:r>
          </a:p>
          <a:p>
            <a:pPr lvl="0"/>
            <a:endParaRPr lang="fr-FR" dirty="0"/>
          </a:p>
          <a:p>
            <a:pPr lvl="0"/>
            <a:endParaRPr lang="fr-FR" dirty="0"/>
          </a:p>
        </p:txBody>
      </p:sp>
      <p:sp>
        <p:nvSpPr>
          <p:cNvPr id="16" name="Content Placeholder 3"/>
          <p:cNvSpPr>
            <a:spLocks noGrp="1"/>
          </p:cNvSpPr>
          <p:nvPr>
            <p:ph sz="half" idx="16"/>
          </p:nvPr>
        </p:nvSpPr>
        <p:spPr>
          <a:xfrm>
            <a:off x="225287" y="5048624"/>
            <a:ext cx="4898300" cy="1340469"/>
          </a:xfrm>
        </p:spPr>
        <p:txBody>
          <a:bodyPr>
            <a:normAutofit/>
          </a:bodyPr>
          <a:lstStyle>
            <a:lvl1pPr marL="171446" indent="-171446">
              <a:spcBef>
                <a:spcPts val="0"/>
              </a:spcBef>
              <a:buFont typeface="Trebuchet MS" panose="020B0603020202020204" pitchFamily="34" charset="0"/>
              <a:buChar char="—"/>
              <a:defRPr sz="1200"/>
            </a:lvl1pPr>
            <a:lvl2pPr marL="457189" indent="0">
              <a:spcBef>
                <a:spcPts val="0"/>
              </a:spcBef>
              <a:buFontTx/>
              <a:buNone/>
              <a:defRPr sz="1200"/>
            </a:lvl2pPr>
            <a:lvl3pPr marL="914377" indent="0">
              <a:buFontTx/>
              <a:buNone/>
              <a:defRPr sz="1200"/>
            </a:lvl3pPr>
            <a:lvl4pPr marL="1371566" indent="0">
              <a:buFontTx/>
              <a:buNone/>
              <a:defRPr sz="1200"/>
            </a:lvl4pPr>
            <a:lvl5pPr marL="1828754" indent="0">
              <a:buFontTx/>
              <a:buNone/>
              <a:defRPr sz="1200"/>
            </a:lvl5pPr>
          </a:lstStyle>
          <a:p>
            <a:pPr lvl="0"/>
            <a:r>
              <a:rPr lang="fr-FR" dirty="0"/>
              <a:t>Modifiez les styles du texte du masque</a:t>
            </a:r>
          </a:p>
          <a:p>
            <a:pPr lvl="0"/>
            <a:endParaRPr lang="fr-FR" dirty="0"/>
          </a:p>
          <a:p>
            <a:pPr lvl="0"/>
            <a:endParaRPr lang="fr-FR" dirty="0"/>
          </a:p>
        </p:txBody>
      </p:sp>
      <p:sp>
        <p:nvSpPr>
          <p:cNvPr id="55" name="Content Placeholder 3"/>
          <p:cNvSpPr>
            <a:spLocks noGrp="1"/>
          </p:cNvSpPr>
          <p:nvPr>
            <p:ph sz="half" idx="24"/>
          </p:nvPr>
        </p:nvSpPr>
        <p:spPr>
          <a:xfrm>
            <a:off x="5114778" y="4350731"/>
            <a:ext cx="4526183" cy="2004704"/>
          </a:xfrm>
        </p:spPr>
        <p:txBody>
          <a:bodyPr>
            <a:normAutofit/>
          </a:bodyPr>
          <a:lstStyle>
            <a:lvl1pPr marL="171446" indent="-171446">
              <a:spcBef>
                <a:spcPts val="0"/>
              </a:spcBef>
              <a:buFont typeface="Trebuchet MS" panose="020B0603020202020204" pitchFamily="34" charset="0"/>
              <a:buChar char="—"/>
              <a:defRPr sz="1200"/>
            </a:lvl1pPr>
            <a:lvl2pPr marL="457189" indent="0">
              <a:spcBef>
                <a:spcPts val="0"/>
              </a:spcBef>
              <a:buFontTx/>
              <a:buNone/>
              <a:defRPr sz="1200"/>
            </a:lvl2pPr>
            <a:lvl3pPr marL="914377" indent="0">
              <a:buFontTx/>
              <a:buNone/>
              <a:defRPr sz="1200"/>
            </a:lvl3pPr>
            <a:lvl4pPr marL="1371566" indent="0">
              <a:buFontTx/>
              <a:buNone/>
              <a:defRPr sz="1200"/>
            </a:lvl4pPr>
            <a:lvl5pPr marL="1828754" indent="0">
              <a:buFontTx/>
              <a:buNone/>
              <a:defRPr sz="1200"/>
            </a:lvl5pPr>
          </a:lstStyle>
          <a:p>
            <a:pPr lvl="0"/>
            <a:r>
              <a:rPr lang="fr-FR" dirty="0"/>
              <a:t>Modifiez les styles du texte du masque</a:t>
            </a:r>
          </a:p>
          <a:p>
            <a:pPr lvl="0"/>
            <a:endParaRPr lang="fr-FR" dirty="0"/>
          </a:p>
          <a:p>
            <a:pPr lvl="0"/>
            <a:endParaRPr lang="fr-FR" dirty="0"/>
          </a:p>
        </p:txBody>
      </p:sp>
      <p:sp>
        <p:nvSpPr>
          <p:cNvPr id="56" name="Content Placeholder 3"/>
          <p:cNvSpPr>
            <a:spLocks noGrp="1"/>
          </p:cNvSpPr>
          <p:nvPr>
            <p:ph sz="half" idx="25"/>
          </p:nvPr>
        </p:nvSpPr>
        <p:spPr>
          <a:xfrm>
            <a:off x="5108775" y="1975448"/>
            <a:ext cx="4526183" cy="2024333"/>
          </a:xfrm>
        </p:spPr>
        <p:txBody>
          <a:bodyPr>
            <a:normAutofit/>
          </a:bodyPr>
          <a:lstStyle>
            <a:lvl1pPr marL="171446" indent="-171446">
              <a:spcBef>
                <a:spcPts val="0"/>
              </a:spcBef>
              <a:buFont typeface="Trebuchet MS" panose="020B0603020202020204" pitchFamily="34" charset="0"/>
              <a:buChar char="—"/>
              <a:defRPr sz="1200"/>
            </a:lvl1pPr>
            <a:lvl2pPr marL="457189" indent="0">
              <a:spcBef>
                <a:spcPts val="0"/>
              </a:spcBef>
              <a:buFontTx/>
              <a:buNone/>
              <a:defRPr sz="1200"/>
            </a:lvl2pPr>
            <a:lvl3pPr marL="914377" indent="0">
              <a:buFontTx/>
              <a:buNone/>
              <a:defRPr sz="1200"/>
            </a:lvl3pPr>
            <a:lvl4pPr marL="1371566" indent="0">
              <a:buFontTx/>
              <a:buNone/>
              <a:defRPr sz="1200"/>
            </a:lvl4pPr>
            <a:lvl5pPr marL="1828754" indent="0">
              <a:buFontTx/>
              <a:buNone/>
              <a:defRPr sz="1200"/>
            </a:lvl5pPr>
          </a:lstStyle>
          <a:p>
            <a:pPr lvl="0"/>
            <a:r>
              <a:rPr lang="fr-FR" dirty="0"/>
              <a:t>Modifiez les styles du texte du masque</a:t>
            </a:r>
          </a:p>
          <a:p>
            <a:pPr lvl="0"/>
            <a:endParaRPr lang="fr-FR" dirty="0"/>
          </a:p>
          <a:p>
            <a:pPr lvl="0"/>
            <a:endParaRPr lang="fr-FR" dirty="0"/>
          </a:p>
        </p:txBody>
      </p:sp>
      <p:sp>
        <p:nvSpPr>
          <p:cNvPr id="58" name="Text Placeholder 2"/>
          <p:cNvSpPr>
            <a:spLocks noGrp="1"/>
          </p:cNvSpPr>
          <p:nvPr>
            <p:ph type="body" idx="26"/>
          </p:nvPr>
        </p:nvSpPr>
        <p:spPr>
          <a:xfrm>
            <a:off x="225225" y="2908733"/>
            <a:ext cx="4898300" cy="334801"/>
          </a:xfrm>
        </p:spPr>
        <p:txBody>
          <a:bodyPr anchor="b">
            <a:noAutofit/>
          </a:bodyPr>
          <a:lstStyle>
            <a:lvl1pPr marL="0" indent="0">
              <a:buFont typeface="Wingdings 3" panose="05040102010807070707" pitchFamily="18" charset="2"/>
              <a:buNone/>
              <a:defRPr sz="1600" b="0">
                <a:solidFill>
                  <a:srgbClr val="FF6F00"/>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fr-FR" noProof="0" dirty="0"/>
              <a:t>Modifiez les styles du texte du masque</a:t>
            </a:r>
          </a:p>
        </p:txBody>
      </p:sp>
      <p:sp>
        <p:nvSpPr>
          <p:cNvPr id="59" name="Text Placeholder 2"/>
          <p:cNvSpPr>
            <a:spLocks noGrp="1"/>
          </p:cNvSpPr>
          <p:nvPr>
            <p:ph type="body" idx="27"/>
          </p:nvPr>
        </p:nvSpPr>
        <p:spPr>
          <a:xfrm>
            <a:off x="225225" y="4685896"/>
            <a:ext cx="4898300" cy="343304"/>
          </a:xfrm>
        </p:spPr>
        <p:txBody>
          <a:bodyPr anchor="b">
            <a:noAutofit/>
          </a:bodyPr>
          <a:lstStyle>
            <a:lvl1pPr marL="0" indent="0">
              <a:buFont typeface="Wingdings 3" panose="05040102010807070707" pitchFamily="18" charset="2"/>
              <a:buNone/>
              <a:defRPr sz="1600" b="0">
                <a:solidFill>
                  <a:srgbClr val="FF6F00"/>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fr-FR" noProof="0" dirty="0"/>
              <a:t>Modifiez les styles du texte du masque</a:t>
            </a:r>
          </a:p>
        </p:txBody>
      </p:sp>
      <p:sp>
        <p:nvSpPr>
          <p:cNvPr id="60" name="Text Placeholder 2"/>
          <p:cNvSpPr>
            <a:spLocks noGrp="1"/>
          </p:cNvSpPr>
          <p:nvPr>
            <p:ph type="body" idx="28"/>
          </p:nvPr>
        </p:nvSpPr>
        <p:spPr>
          <a:xfrm>
            <a:off x="5105400" y="1637775"/>
            <a:ext cx="4532557" cy="329048"/>
          </a:xfrm>
        </p:spPr>
        <p:txBody>
          <a:bodyPr anchor="b">
            <a:noAutofit/>
          </a:bodyPr>
          <a:lstStyle>
            <a:lvl1pPr marL="0" indent="0">
              <a:buFont typeface="Wingdings 3" panose="05040102010807070707" pitchFamily="18" charset="2"/>
              <a:buNone/>
              <a:defRPr sz="1600" b="0">
                <a:solidFill>
                  <a:srgbClr val="FF6F00"/>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fr-FR" noProof="0" dirty="0"/>
              <a:t>Modifiez les styles du texte du masque</a:t>
            </a:r>
          </a:p>
        </p:txBody>
      </p:sp>
      <p:sp>
        <p:nvSpPr>
          <p:cNvPr id="61" name="Text Placeholder 2"/>
          <p:cNvSpPr>
            <a:spLocks noGrp="1"/>
          </p:cNvSpPr>
          <p:nvPr>
            <p:ph type="body" idx="29"/>
          </p:nvPr>
        </p:nvSpPr>
        <p:spPr>
          <a:xfrm>
            <a:off x="5108648" y="4015764"/>
            <a:ext cx="4532557" cy="328933"/>
          </a:xfrm>
        </p:spPr>
        <p:txBody>
          <a:bodyPr anchor="b">
            <a:noAutofit/>
          </a:bodyPr>
          <a:lstStyle>
            <a:lvl1pPr marL="0" indent="0">
              <a:buFont typeface="Wingdings 3" panose="05040102010807070707" pitchFamily="18" charset="2"/>
              <a:buNone/>
              <a:defRPr sz="1600" b="0">
                <a:solidFill>
                  <a:srgbClr val="FF6F00"/>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fr-FR" noProof="0" dirty="0"/>
              <a:t>Modifiez les styles du texte du masque</a:t>
            </a:r>
          </a:p>
        </p:txBody>
      </p:sp>
      <p:sp>
        <p:nvSpPr>
          <p:cNvPr id="64" name="Text Placeholder 2"/>
          <p:cNvSpPr>
            <a:spLocks noGrp="1"/>
          </p:cNvSpPr>
          <p:nvPr>
            <p:ph type="body" idx="30"/>
          </p:nvPr>
        </p:nvSpPr>
        <p:spPr>
          <a:xfrm>
            <a:off x="5120528" y="629730"/>
            <a:ext cx="4532557" cy="310551"/>
          </a:xfrm>
        </p:spPr>
        <p:txBody>
          <a:bodyPr anchor="b">
            <a:noAutofit/>
          </a:bodyPr>
          <a:lstStyle>
            <a:lvl1pPr marL="0" marR="0" indent="0" algn="l" defTabSz="457189" rtl="0" eaLnBrk="1" fontAlgn="auto" latinLnBrk="0" hangingPunct="1">
              <a:lnSpc>
                <a:spcPct val="100000"/>
              </a:lnSpc>
              <a:spcBef>
                <a:spcPts val="1000"/>
              </a:spcBef>
              <a:spcAft>
                <a:spcPts val="0"/>
              </a:spcAft>
              <a:buClr>
                <a:srgbClr val="FF6F00"/>
              </a:buClr>
              <a:buSzPct val="80000"/>
              <a:buFont typeface="Wingdings 3" charset="2"/>
              <a:buNone/>
              <a:tabLst/>
              <a:defRPr sz="1600" b="0">
                <a:solidFill>
                  <a:srgbClr val="FF6F00"/>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fr-FR" noProof="0" dirty="0"/>
              <a:t>Modifiez les styles du texte du masque</a:t>
            </a:r>
          </a:p>
        </p:txBody>
      </p:sp>
      <p:sp>
        <p:nvSpPr>
          <p:cNvPr id="21" name="Slide Number Placeholder 5">
            <a:extLst>
              <a:ext uri="{FF2B5EF4-FFF2-40B4-BE49-F238E27FC236}">
                <a16:creationId xmlns:a16="http://schemas.microsoft.com/office/drawing/2014/main" id="{597ABE21-D2D0-407E-B566-26526DF5C750}"/>
              </a:ext>
            </a:extLst>
          </p:cNvPr>
          <p:cNvSpPr>
            <a:spLocks noGrp="1"/>
          </p:cNvSpPr>
          <p:nvPr>
            <p:ph type="sldNum" sz="quarter" idx="31"/>
          </p:nvPr>
        </p:nvSpPr>
        <p:spPr/>
        <p:txBody>
          <a:bodyPr/>
          <a:lstStyle>
            <a:lvl1pPr algn="r" eaLnBrk="1" hangingPunct="1">
              <a:defRPr sz="1100" b="1" i="1" baseline="0">
                <a:solidFill>
                  <a:srgbClr val="FF6F00"/>
                </a:solidFill>
              </a:defRPr>
            </a:lvl1pPr>
          </a:lstStyle>
          <a:p>
            <a:pPr>
              <a:defRPr/>
            </a:pPr>
            <a:fld id="{C4CEC5C5-355E-48C0-8731-7DF743223B3C}" type="slidenum">
              <a:rPr lang="en-US" altLang="fr-FR"/>
              <a:pPr>
                <a:defRPr/>
              </a:pPr>
              <a:t>‹N°›</a:t>
            </a:fld>
            <a:endParaRPr lang="en-US" altLang="fr-FR" dirty="0"/>
          </a:p>
        </p:txBody>
      </p:sp>
      <p:sp>
        <p:nvSpPr>
          <p:cNvPr id="22" name="Espace réservé de la date 1">
            <a:extLst>
              <a:ext uri="{FF2B5EF4-FFF2-40B4-BE49-F238E27FC236}">
                <a16:creationId xmlns:a16="http://schemas.microsoft.com/office/drawing/2014/main" id="{2B376B3C-886D-4E4E-82D5-BA81BA5A939A}"/>
              </a:ext>
            </a:extLst>
          </p:cNvPr>
          <p:cNvSpPr>
            <a:spLocks noGrp="1"/>
          </p:cNvSpPr>
          <p:nvPr>
            <p:ph type="dt" sz="half" idx="32"/>
          </p:nvPr>
        </p:nvSpPr>
        <p:spPr/>
        <p:txBody>
          <a:bodyPr/>
          <a:lstStyle>
            <a:lvl1pPr algn="l">
              <a:defRPr sz="1100" b="1">
                <a:solidFill>
                  <a:srgbClr val="FF6F00"/>
                </a:solidFill>
              </a:defRPr>
            </a:lvl1pPr>
          </a:lstStyle>
          <a:p>
            <a:pPr>
              <a:defRPr/>
            </a:pPr>
            <a:r>
              <a:rPr lang="en-US" dirty="0"/>
              <a:t>11/09/2023</a:t>
            </a:r>
            <a:endParaRPr lang="fr-FR" dirty="0"/>
          </a:p>
        </p:txBody>
      </p:sp>
      <p:sp>
        <p:nvSpPr>
          <p:cNvPr id="24" name="Espace réservé du pied de page 2">
            <a:extLst>
              <a:ext uri="{FF2B5EF4-FFF2-40B4-BE49-F238E27FC236}">
                <a16:creationId xmlns:a16="http://schemas.microsoft.com/office/drawing/2014/main" id="{E131B161-4BC8-441B-BE44-E0CFC1211138}"/>
              </a:ext>
            </a:extLst>
          </p:cNvPr>
          <p:cNvSpPr>
            <a:spLocks noGrp="1"/>
          </p:cNvSpPr>
          <p:nvPr>
            <p:ph type="ftr" sz="quarter" idx="33"/>
          </p:nvPr>
        </p:nvSpPr>
        <p:spPr/>
        <p:txBody>
          <a:bodyPr/>
          <a:lstStyle>
            <a:lvl1pPr algn="ctr">
              <a:defRPr sz="1100" b="1">
                <a:solidFill>
                  <a:srgbClr val="FF6F00"/>
                </a:solidFill>
              </a:defRPr>
            </a:lvl1pPr>
          </a:lstStyle>
          <a:p>
            <a:pPr>
              <a:defRPr/>
            </a:pPr>
            <a:r>
              <a:rPr lang="fr-FR" dirty="0"/>
              <a:t>12th International Beam Instrumentation </a:t>
            </a:r>
            <a:r>
              <a:rPr lang="fr-FR" dirty="0" err="1"/>
              <a:t>Conference</a:t>
            </a:r>
            <a:r>
              <a:rPr lang="fr-FR" dirty="0"/>
              <a:t> (Saskatoon, Canada)</a:t>
            </a:r>
          </a:p>
        </p:txBody>
      </p:sp>
    </p:spTree>
    <p:extLst>
      <p:ext uri="{BB962C8B-B14F-4D97-AF65-F5344CB8AC3E}">
        <p14:creationId xmlns:p14="http://schemas.microsoft.com/office/powerpoint/2010/main" val="31115650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a:xfrm>
            <a:off x="758825" y="155577"/>
            <a:ext cx="8598907" cy="686196"/>
          </a:xfrm>
        </p:spPr>
        <p:txBody>
          <a:bodyPr/>
          <a:lstStyle/>
          <a:p>
            <a:r>
              <a:rPr lang="fr-FR" dirty="0"/>
              <a:t>Modifiez le style du titre</a:t>
            </a:r>
            <a:endParaRPr lang="en-US" dirty="0"/>
          </a:p>
        </p:txBody>
      </p:sp>
      <p:sp>
        <p:nvSpPr>
          <p:cNvPr id="3" name="Slide Number Placeholder 5">
            <a:extLst>
              <a:ext uri="{FF2B5EF4-FFF2-40B4-BE49-F238E27FC236}">
                <a16:creationId xmlns:a16="http://schemas.microsoft.com/office/drawing/2014/main" id="{8C14A31C-FF39-4B30-B503-DFCE4798922D}"/>
              </a:ext>
            </a:extLst>
          </p:cNvPr>
          <p:cNvSpPr>
            <a:spLocks noGrp="1"/>
          </p:cNvSpPr>
          <p:nvPr>
            <p:ph type="sldNum" sz="quarter" idx="10"/>
          </p:nvPr>
        </p:nvSpPr>
        <p:spPr>
          <a:xfrm>
            <a:off x="8677225" y="6443663"/>
            <a:ext cx="560387" cy="365125"/>
          </a:xfrm>
        </p:spPr>
        <p:txBody>
          <a:bodyPr/>
          <a:lstStyle>
            <a:lvl1pPr>
              <a:defRPr/>
            </a:lvl1pPr>
          </a:lstStyle>
          <a:p>
            <a:pPr>
              <a:defRPr/>
            </a:pPr>
            <a:fld id="{98F37D4F-F942-444B-98A9-C0F1E181797E}" type="slidenum">
              <a:rPr lang="en-US" altLang="fr-FR"/>
              <a:pPr>
                <a:defRPr/>
              </a:pPr>
              <a:t>‹N°›</a:t>
            </a:fld>
            <a:endParaRPr lang="en-US" altLang="fr-FR" dirty="0"/>
          </a:p>
        </p:txBody>
      </p:sp>
      <p:sp>
        <p:nvSpPr>
          <p:cNvPr id="4" name="Espace réservé de la date 1">
            <a:extLst>
              <a:ext uri="{FF2B5EF4-FFF2-40B4-BE49-F238E27FC236}">
                <a16:creationId xmlns:a16="http://schemas.microsoft.com/office/drawing/2014/main" id="{1C25919E-EC81-40F0-BFAB-725D379D2BB4}"/>
              </a:ext>
            </a:extLst>
          </p:cNvPr>
          <p:cNvSpPr>
            <a:spLocks noGrp="1"/>
          </p:cNvSpPr>
          <p:nvPr>
            <p:ph type="dt" sz="half" idx="11"/>
          </p:nvPr>
        </p:nvSpPr>
        <p:spPr/>
        <p:txBody>
          <a:bodyPr/>
          <a:lstStyle>
            <a:lvl1pPr>
              <a:defRPr/>
            </a:lvl1pPr>
          </a:lstStyle>
          <a:p>
            <a:pPr>
              <a:defRPr/>
            </a:pPr>
            <a:r>
              <a:rPr lang="en-US" dirty="0"/>
              <a:t>11/09/2023</a:t>
            </a:r>
            <a:endParaRPr lang="fr-FR" dirty="0"/>
          </a:p>
        </p:txBody>
      </p:sp>
      <p:sp>
        <p:nvSpPr>
          <p:cNvPr id="5" name="Espace réservé du pied de page 2">
            <a:extLst>
              <a:ext uri="{FF2B5EF4-FFF2-40B4-BE49-F238E27FC236}">
                <a16:creationId xmlns:a16="http://schemas.microsoft.com/office/drawing/2014/main" id="{57415B54-41E1-4F08-B500-3A2BE8BFBF15}"/>
              </a:ext>
            </a:extLst>
          </p:cNvPr>
          <p:cNvSpPr>
            <a:spLocks noGrp="1"/>
          </p:cNvSpPr>
          <p:nvPr>
            <p:ph type="ftr" sz="quarter" idx="12"/>
          </p:nvPr>
        </p:nvSpPr>
        <p:spPr/>
        <p:txBody>
          <a:bodyPr/>
          <a:lstStyle>
            <a:lvl1pPr>
              <a:defRPr/>
            </a:lvl1pPr>
          </a:lstStyle>
          <a:p>
            <a:pPr>
              <a:defRPr/>
            </a:pPr>
            <a:r>
              <a:rPr lang="fr-FR" dirty="0"/>
              <a:t>12th International Beam Instrumentation </a:t>
            </a:r>
            <a:r>
              <a:rPr lang="fr-FR" dirty="0" err="1"/>
              <a:t>Conference</a:t>
            </a:r>
            <a:r>
              <a:rPr lang="fr-FR" dirty="0"/>
              <a:t> (Saskatoon, Canada)</a:t>
            </a:r>
          </a:p>
        </p:txBody>
      </p:sp>
    </p:spTree>
    <p:extLst>
      <p:ext uri="{BB962C8B-B14F-4D97-AF65-F5344CB8AC3E}">
        <p14:creationId xmlns:p14="http://schemas.microsoft.com/office/powerpoint/2010/main" val="13866327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591B545A-77B6-4538-9FA6-79B14AC430DD}"/>
              </a:ext>
            </a:extLst>
          </p:cNvPr>
          <p:cNvSpPr>
            <a:spLocks noGrp="1"/>
          </p:cNvSpPr>
          <p:nvPr>
            <p:ph type="sldNum" sz="quarter" idx="10"/>
          </p:nvPr>
        </p:nvSpPr>
        <p:spPr/>
        <p:txBody>
          <a:bodyPr/>
          <a:lstStyle>
            <a:lvl1pPr>
              <a:defRPr/>
            </a:lvl1pPr>
          </a:lstStyle>
          <a:p>
            <a:pPr>
              <a:defRPr/>
            </a:pPr>
            <a:fld id="{1A701E79-97A3-476C-9BAE-50E006CD7E5F}" type="slidenum">
              <a:rPr lang="en-US" altLang="fr-FR"/>
              <a:pPr>
                <a:defRPr/>
              </a:pPr>
              <a:t>‹N°›</a:t>
            </a:fld>
            <a:endParaRPr lang="en-US" altLang="fr-FR" dirty="0"/>
          </a:p>
        </p:txBody>
      </p:sp>
      <p:sp>
        <p:nvSpPr>
          <p:cNvPr id="3" name="Espace réservé de la date 1">
            <a:extLst>
              <a:ext uri="{FF2B5EF4-FFF2-40B4-BE49-F238E27FC236}">
                <a16:creationId xmlns:a16="http://schemas.microsoft.com/office/drawing/2014/main" id="{827D6CC7-6290-4F4F-9572-9E68E578AC3B}"/>
              </a:ext>
            </a:extLst>
          </p:cNvPr>
          <p:cNvSpPr>
            <a:spLocks noGrp="1"/>
          </p:cNvSpPr>
          <p:nvPr>
            <p:ph type="dt" sz="half" idx="11"/>
          </p:nvPr>
        </p:nvSpPr>
        <p:spPr/>
        <p:txBody>
          <a:bodyPr/>
          <a:lstStyle>
            <a:lvl1pPr>
              <a:defRPr/>
            </a:lvl1pPr>
          </a:lstStyle>
          <a:p>
            <a:pPr>
              <a:defRPr/>
            </a:pPr>
            <a:r>
              <a:rPr lang="en-US" dirty="0"/>
              <a:t>11/09/2023</a:t>
            </a:r>
            <a:endParaRPr lang="fr-FR" dirty="0"/>
          </a:p>
        </p:txBody>
      </p:sp>
      <p:sp>
        <p:nvSpPr>
          <p:cNvPr id="4" name="Espace réservé du pied de page 2">
            <a:extLst>
              <a:ext uri="{FF2B5EF4-FFF2-40B4-BE49-F238E27FC236}">
                <a16:creationId xmlns:a16="http://schemas.microsoft.com/office/drawing/2014/main" id="{B1AA9F27-306A-4CA5-BC18-D0850012F3AE}"/>
              </a:ext>
            </a:extLst>
          </p:cNvPr>
          <p:cNvSpPr>
            <a:spLocks noGrp="1"/>
          </p:cNvSpPr>
          <p:nvPr>
            <p:ph type="ftr" sz="quarter" idx="12"/>
          </p:nvPr>
        </p:nvSpPr>
        <p:spPr/>
        <p:txBody>
          <a:bodyPr/>
          <a:lstStyle>
            <a:lvl1pPr>
              <a:defRPr/>
            </a:lvl1pPr>
          </a:lstStyle>
          <a:p>
            <a:pPr>
              <a:defRPr/>
            </a:pPr>
            <a:r>
              <a:rPr lang="fr-FR" dirty="0"/>
              <a:t>12th International Beam Instrumentation </a:t>
            </a:r>
            <a:r>
              <a:rPr lang="fr-FR" dirty="0" err="1"/>
              <a:t>Conference</a:t>
            </a:r>
            <a:r>
              <a:rPr lang="fr-FR" dirty="0"/>
              <a:t> (Saskatoon, Canada)</a:t>
            </a:r>
          </a:p>
        </p:txBody>
      </p:sp>
    </p:spTree>
    <p:extLst>
      <p:ext uri="{BB962C8B-B14F-4D97-AF65-F5344CB8AC3E}">
        <p14:creationId xmlns:p14="http://schemas.microsoft.com/office/powerpoint/2010/main" val="42722687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77511" y="1498604"/>
            <a:ext cx="3855532" cy="1278467"/>
          </a:xfrm>
        </p:spPr>
        <p:txBody>
          <a:bodyPr anchor="b">
            <a:normAutofit/>
          </a:bodyPr>
          <a:lstStyle>
            <a:lvl1pPr>
              <a:defRPr sz="2000"/>
            </a:lvl1pPr>
          </a:lstStyle>
          <a:p>
            <a:r>
              <a:rPr lang="fr-FR"/>
              <a:t>Modifiez le style du titre</a:t>
            </a:r>
            <a:endParaRPr lang="en-US" dirty="0"/>
          </a:p>
        </p:txBody>
      </p:sp>
      <p:sp>
        <p:nvSpPr>
          <p:cNvPr id="3" name="Content Placeholder 2"/>
          <p:cNvSpPr>
            <a:spLocks noGrp="1"/>
          </p:cNvSpPr>
          <p:nvPr>
            <p:ph idx="1"/>
          </p:nvPr>
        </p:nvSpPr>
        <p:spPr>
          <a:xfrm>
            <a:off x="4761702" y="514926"/>
            <a:ext cx="4514717" cy="5526437"/>
          </a:xfrm>
        </p:spPr>
        <p:txBody>
          <a:bodyPr>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677511" y="2777070"/>
            <a:ext cx="3855532" cy="2584449"/>
          </a:xfrm>
        </p:spPr>
        <p:txBody>
          <a:bodyPr>
            <a:normAutofit/>
          </a:bodyPr>
          <a:lstStyle>
            <a:lvl1pPr marL="0" indent="0">
              <a:buNone/>
              <a:defRPr sz="1400">
                <a:solidFill>
                  <a:schemeClr val="tx1"/>
                </a:solidFill>
              </a:defRPr>
            </a:lvl1pPr>
            <a:lvl2pPr marL="457051" indent="0">
              <a:buNone/>
              <a:defRPr sz="1400"/>
            </a:lvl2pPr>
            <a:lvl3pPr marL="914104" indent="0">
              <a:buNone/>
              <a:defRPr sz="1200"/>
            </a:lvl3pPr>
            <a:lvl4pPr marL="1371155" indent="0">
              <a:buNone/>
              <a:defRPr sz="1000"/>
            </a:lvl4pPr>
            <a:lvl5pPr marL="1828205" indent="0">
              <a:buNone/>
              <a:defRPr sz="1000"/>
            </a:lvl5pPr>
            <a:lvl6pPr marL="2285258" indent="0">
              <a:buNone/>
              <a:defRPr sz="1000"/>
            </a:lvl6pPr>
            <a:lvl7pPr marL="2742309" indent="0">
              <a:buNone/>
              <a:defRPr sz="1000"/>
            </a:lvl7pPr>
            <a:lvl8pPr marL="3199360" indent="0">
              <a:buNone/>
              <a:defRPr sz="1000"/>
            </a:lvl8pPr>
            <a:lvl9pPr marL="3656411" indent="0">
              <a:buNone/>
              <a:defRPr sz="1000"/>
            </a:lvl9pPr>
          </a:lstStyle>
          <a:p>
            <a:pPr lvl="0"/>
            <a:r>
              <a:rPr lang="fr-FR" dirty="0"/>
              <a:t>Modifiez les styles du texte du masque</a:t>
            </a:r>
          </a:p>
        </p:txBody>
      </p:sp>
      <p:sp>
        <p:nvSpPr>
          <p:cNvPr id="5" name="Slide Number Placeholder 5">
            <a:extLst>
              <a:ext uri="{FF2B5EF4-FFF2-40B4-BE49-F238E27FC236}">
                <a16:creationId xmlns:a16="http://schemas.microsoft.com/office/drawing/2014/main" id="{BAB5E052-4DEB-456F-8C72-84516A6412EB}"/>
              </a:ext>
            </a:extLst>
          </p:cNvPr>
          <p:cNvSpPr>
            <a:spLocks noGrp="1"/>
          </p:cNvSpPr>
          <p:nvPr>
            <p:ph type="sldNum" sz="quarter" idx="10"/>
          </p:nvPr>
        </p:nvSpPr>
        <p:spPr/>
        <p:txBody>
          <a:bodyPr/>
          <a:lstStyle>
            <a:lvl1pPr>
              <a:defRPr/>
            </a:lvl1pPr>
          </a:lstStyle>
          <a:p>
            <a:pPr>
              <a:defRPr/>
            </a:pPr>
            <a:fld id="{048D9A07-2BCF-42EF-9622-66E326868543}" type="slidenum">
              <a:rPr lang="en-US" altLang="fr-FR"/>
              <a:pPr>
                <a:defRPr/>
              </a:pPr>
              <a:t>‹N°›</a:t>
            </a:fld>
            <a:endParaRPr lang="en-US" altLang="fr-FR" dirty="0"/>
          </a:p>
        </p:txBody>
      </p:sp>
      <p:sp>
        <p:nvSpPr>
          <p:cNvPr id="6" name="Espace réservé de la date 1">
            <a:extLst>
              <a:ext uri="{FF2B5EF4-FFF2-40B4-BE49-F238E27FC236}">
                <a16:creationId xmlns:a16="http://schemas.microsoft.com/office/drawing/2014/main" id="{C699AA02-1A1C-4372-B177-F6E6A9FAF218}"/>
              </a:ext>
            </a:extLst>
          </p:cNvPr>
          <p:cNvSpPr>
            <a:spLocks noGrp="1"/>
          </p:cNvSpPr>
          <p:nvPr>
            <p:ph type="dt" sz="half" idx="11"/>
          </p:nvPr>
        </p:nvSpPr>
        <p:spPr/>
        <p:txBody>
          <a:bodyPr/>
          <a:lstStyle>
            <a:lvl1pPr>
              <a:defRPr/>
            </a:lvl1pPr>
          </a:lstStyle>
          <a:p>
            <a:pPr>
              <a:defRPr/>
            </a:pPr>
            <a:r>
              <a:rPr lang="en-US" dirty="0"/>
              <a:t>11/09/2023</a:t>
            </a:r>
            <a:endParaRPr lang="fr-FR" dirty="0"/>
          </a:p>
        </p:txBody>
      </p:sp>
      <p:sp>
        <p:nvSpPr>
          <p:cNvPr id="7" name="Espace réservé du pied de page 2">
            <a:extLst>
              <a:ext uri="{FF2B5EF4-FFF2-40B4-BE49-F238E27FC236}">
                <a16:creationId xmlns:a16="http://schemas.microsoft.com/office/drawing/2014/main" id="{380AE400-53C0-4D65-80F0-C7AC030E8E2C}"/>
              </a:ext>
            </a:extLst>
          </p:cNvPr>
          <p:cNvSpPr>
            <a:spLocks noGrp="1"/>
          </p:cNvSpPr>
          <p:nvPr>
            <p:ph type="ftr" sz="quarter" idx="12"/>
          </p:nvPr>
        </p:nvSpPr>
        <p:spPr/>
        <p:txBody>
          <a:bodyPr/>
          <a:lstStyle>
            <a:lvl1pPr>
              <a:defRPr/>
            </a:lvl1pPr>
          </a:lstStyle>
          <a:p>
            <a:pPr>
              <a:defRPr/>
            </a:pPr>
            <a:r>
              <a:rPr lang="fr-FR" dirty="0"/>
              <a:t>12th International Beam Instrumentation </a:t>
            </a:r>
            <a:r>
              <a:rPr lang="fr-FR" dirty="0" err="1"/>
              <a:t>Conference</a:t>
            </a:r>
            <a:r>
              <a:rPr lang="fr-FR" dirty="0"/>
              <a:t> (Saskatoon, Canada)</a:t>
            </a:r>
          </a:p>
        </p:txBody>
      </p:sp>
    </p:spTree>
    <p:extLst>
      <p:ext uri="{BB962C8B-B14F-4D97-AF65-F5344CB8AC3E}">
        <p14:creationId xmlns:p14="http://schemas.microsoft.com/office/powerpoint/2010/main" val="41542686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6E343A63-E118-4ED6-9C60-05E794EDC407}"/>
              </a:ext>
            </a:extLst>
          </p:cNvPr>
          <p:cNvCxnSpPr/>
          <p:nvPr/>
        </p:nvCxnSpPr>
        <p:spPr>
          <a:xfrm flipV="1">
            <a:off x="7413625" y="3681413"/>
            <a:ext cx="4765675"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8" name="Straight Connector 7">
            <a:extLst>
              <a:ext uri="{FF2B5EF4-FFF2-40B4-BE49-F238E27FC236}">
                <a16:creationId xmlns:a16="http://schemas.microsoft.com/office/drawing/2014/main" id="{F716EE61-4203-45FE-ADC1-0650CA3B99D2}"/>
              </a:ext>
            </a:extLst>
          </p:cNvPr>
          <p:cNvCxnSpPr/>
          <p:nvPr/>
        </p:nvCxnSpPr>
        <p:spPr>
          <a:xfrm>
            <a:off x="9359900"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9" name="Freeform 8">
            <a:extLst>
              <a:ext uri="{FF2B5EF4-FFF2-40B4-BE49-F238E27FC236}">
                <a16:creationId xmlns:a16="http://schemas.microsoft.com/office/drawing/2014/main" id="{CDB2B36B-F9F5-4487-B1D7-C155F48CC1D1}"/>
              </a:ext>
            </a:extLst>
          </p:cNvPr>
          <p:cNvSpPr/>
          <p:nvPr/>
        </p:nvSpPr>
        <p:spPr>
          <a:xfrm>
            <a:off x="9188451" y="-7939"/>
            <a:ext cx="3006725" cy="6865939"/>
          </a:xfrm>
          <a:custGeom>
            <a:avLst/>
            <a:gdLst>
              <a:gd name="connsiteX0" fmla="*/ 2023534 w 3005667"/>
              <a:gd name="connsiteY0" fmla="*/ 8467 h 6866467"/>
              <a:gd name="connsiteX1" fmla="*/ 0 w 3005667"/>
              <a:gd name="connsiteY1" fmla="*/ 6866467 h 6866467"/>
              <a:gd name="connsiteX2" fmla="*/ 2997200 w 3005667"/>
              <a:gd name="connsiteY2" fmla="*/ 6858000 h 6866467"/>
              <a:gd name="connsiteX3" fmla="*/ 3005667 w 3005667"/>
              <a:gd name="connsiteY3" fmla="*/ 0 h 6866467"/>
              <a:gd name="connsiteX4" fmla="*/ 2023534 w 3005667"/>
              <a:gd name="connsiteY4" fmla="*/ 8467 h 68664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05667" h="6866467">
                <a:moveTo>
                  <a:pt x="2023534" y="8467"/>
                </a:moveTo>
                <a:lnTo>
                  <a:pt x="0" y="6866467"/>
                </a:lnTo>
                <a:lnTo>
                  <a:pt x="2997200" y="6858000"/>
                </a:lnTo>
                <a:cubicBezTo>
                  <a:pt x="3000022" y="4572000"/>
                  <a:pt x="3002845" y="2286000"/>
                  <a:pt x="3005667" y="0"/>
                </a:cubicBezTo>
                <a:lnTo>
                  <a:pt x="2023534" y="8467"/>
                </a:lnTo>
                <a:close/>
              </a:path>
            </a:pathLst>
          </a:custGeom>
          <a:solidFill>
            <a:srgbClr val="FF6F00">
              <a:alpha val="3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0" name="Freeform 9">
            <a:extLst>
              <a:ext uri="{FF2B5EF4-FFF2-40B4-BE49-F238E27FC236}">
                <a16:creationId xmlns:a16="http://schemas.microsoft.com/office/drawing/2014/main" id="{D449C6F0-9FA5-4703-9541-5035559D98A2}"/>
              </a:ext>
            </a:extLst>
          </p:cNvPr>
          <p:cNvSpPr/>
          <p:nvPr/>
        </p:nvSpPr>
        <p:spPr>
          <a:xfrm>
            <a:off x="9604375" y="-7939"/>
            <a:ext cx="2590800" cy="6865939"/>
          </a:xfrm>
          <a:custGeom>
            <a:avLst/>
            <a:gdLst>
              <a:gd name="connsiteX0" fmla="*/ 0 w 2590800"/>
              <a:gd name="connsiteY0" fmla="*/ 0 h 6866467"/>
              <a:gd name="connsiteX1" fmla="*/ 1202267 w 2590800"/>
              <a:gd name="connsiteY1" fmla="*/ 6866467 h 6866467"/>
              <a:gd name="connsiteX2" fmla="*/ 2590800 w 2590800"/>
              <a:gd name="connsiteY2" fmla="*/ 6866467 h 6866467"/>
              <a:gd name="connsiteX3" fmla="*/ 2582333 w 2590800"/>
              <a:gd name="connsiteY3" fmla="*/ 0 h 6866467"/>
              <a:gd name="connsiteX4" fmla="*/ 0 w 2590800"/>
              <a:gd name="connsiteY4" fmla="*/ 0 h 68664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0800" h="6866467">
                <a:moveTo>
                  <a:pt x="0" y="0"/>
                </a:moveTo>
                <a:lnTo>
                  <a:pt x="1202267" y="6866467"/>
                </a:lnTo>
                <a:lnTo>
                  <a:pt x="2590800" y="6866467"/>
                </a:lnTo>
                <a:cubicBezTo>
                  <a:pt x="2587978" y="4577645"/>
                  <a:pt x="2585155" y="2288822"/>
                  <a:pt x="2582333" y="0"/>
                </a:cubicBezTo>
                <a:lnTo>
                  <a:pt x="0" y="0"/>
                </a:lnTo>
                <a:close/>
              </a:path>
            </a:pathLst>
          </a:custGeom>
          <a:solidFill>
            <a:schemeClr val="accent2">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1" name="Freeform 10">
            <a:extLst>
              <a:ext uri="{FF2B5EF4-FFF2-40B4-BE49-F238E27FC236}">
                <a16:creationId xmlns:a16="http://schemas.microsoft.com/office/drawing/2014/main" id="{EF5FB8F1-C42C-4877-8CA7-0B9D65DF6C04}"/>
              </a:ext>
            </a:extLst>
          </p:cNvPr>
          <p:cNvSpPr/>
          <p:nvPr/>
        </p:nvSpPr>
        <p:spPr>
          <a:xfrm>
            <a:off x="8934451" y="3048000"/>
            <a:ext cx="3260725" cy="3810000"/>
          </a:xfrm>
          <a:custGeom>
            <a:avLst/>
            <a:gdLst>
              <a:gd name="connsiteX0" fmla="*/ 0 w 3259667"/>
              <a:gd name="connsiteY0" fmla="*/ 3810000 h 3810000"/>
              <a:gd name="connsiteX1" fmla="*/ 3251200 w 3259667"/>
              <a:gd name="connsiteY1" fmla="*/ 0 h 3810000"/>
              <a:gd name="connsiteX2" fmla="*/ 3259667 w 3259667"/>
              <a:gd name="connsiteY2" fmla="*/ 3810000 h 3810000"/>
              <a:gd name="connsiteX3" fmla="*/ 0 w 3259667"/>
              <a:gd name="connsiteY3" fmla="*/ 3810000 h 3810000"/>
            </a:gdLst>
            <a:ahLst/>
            <a:cxnLst>
              <a:cxn ang="0">
                <a:pos x="connsiteX0" y="connsiteY0"/>
              </a:cxn>
              <a:cxn ang="0">
                <a:pos x="connsiteX1" y="connsiteY1"/>
              </a:cxn>
              <a:cxn ang="0">
                <a:pos x="connsiteX2" y="connsiteY2"/>
              </a:cxn>
              <a:cxn ang="0">
                <a:pos x="connsiteX3" y="connsiteY3"/>
              </a:cxn>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rgbClr val="438CFF">
              <a:alpha val="71765"/>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2" name="Freeform 11">
            <a:extLst>
              <a:ext uri="{FF2B5EF4-FFF2-40B4-BE49-F238E27FC236}">
                <a16:creationId xmlns:a16="http://schemas.microsoft.com/office/drawing/2014/main" id="{C4C7D2AF-420B-4F03-B0E7-6B00A9D91933}"/>
              </a:ext>
            </a:extLst>
          </p:cNvPr>
          <p:cNvSpPr/>
          <p:nvPr/>
        </p:nvSpPr>
        <p:spPr>
          <a:xfrm>
            <a:off x="9340851" y="-7939"/>
            <a:ext cx="2854325" cy="6865939"/>
          </a:xfrm>
          <a:custGeom>
            <a:avLst/>
            <a:gdLst>
              <a:gd name="connsiteX0" fmla="*/ 0 w 2853267"/>
              <a:gd name="connsiteY0" fmla="*/ 0 h 6866467"/>
              <a:gd name="connsiteX1" fmla="*/ 2472267 w 2853267"/>
              <a:gd name="connsiteY1" fmla="*/ 6866467 h 6866467"/>
              <a:gd name="connsiteX2" fmla="*/ 2853267 w 2853267"/>
              <a:gd name="connsiteY2" fmla="*/ 6858000 h 6866467"/>
              <a:gd name="connsiteX3" fmla="*/ 2853267 w 2853267"/>
              <a:gd name="connsiteY3" fmla="*/ 0 h 6866467"/>
              <a:gd name="connsiteX4" fmla="*/ 0 w 2853267"/>
              <a:gd name="connsiteY4" fmla="*/ 0 h 68664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3267" h="6866467">
                <a:moveTo>
                  <a:pt x="0" y="0"/>
                </a:moveTo>
                <a:lnTo>
                  <a:pt x="2472267" y="6866467"/>
                </a:lnTo>
                <a:lnTo>
                  <a:pt x="2853267" y="6858000"/>
                </a:lnTo>
                <a:lnTo>
                  <a:pt x="2853267" y="0"/>
                </a:lnTo>
                <a:lnTo>
                  <a:pt x="0" y="0"/>
                </a:lnTo>
                <a:close/>
              </a:path>
            </a:pathLst>
          </a:custGeom>
          <a:solidFill>
            <a:srgbClr val="FF6F00">
              <a:alpha val="7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3" name="Freeform 12">
            <a:extLst>
              <a:ext uri="{FF2B5EF4-FFF2-40B4-BE49-F238E27FC236}">
                <a16:creationId xmlns:a16="http://schemas.microsoft.com/office/drawing/2014/main" id="{E8B03E4C-5BE0-4D88-B8BA-0F05EBA69924}"/>
              </a:ext>
            </a:extLst>
          </p:cNvPr>
          <p:cNvSpPr/>
          <p:nvPr/>
        </p:nvSpPr>
        <p:spPr>
          <a:xfrm>
            <a:off x="10907714" y="-7939"/>
            <a:ext cx="1287463" cy="6865939"/>
          </a:xfrm>
          <a:custGeom>
            <a:avLst/>
            <a:gdLst>
              <a:gd name="connsiteX0" fmla="*/ 1016000 w 1286933"/>
              <a:gd name="connsiteY0" fmla="*/ 0 h 6866467"/>
              <a:gd name="connsiteX1" fmla="*/ 0 w 1286933"/>
              <a:gd name="connsiteY1" fmla="*/ 6866467 h 6866467"/>
              <a:gd name="connsiteX2" fmla="*/ 1286933 w 1286933"/>
              <a:gd name="connsiteY2" fmla="*/ 6866467 h 6866467"/>
              <a:gd name="connsiteX3" fmla="*/ 1278466 w 1286933"/>
              <a:gd name="connsiteY3" fmla="*/ 0 h 6866467"/>
              <a:gd name="connsiteX4" fmla="*/ 1016000 w 1286933"/>
              <a:gd name="connsiteY4" fmla="*/ 0 h 68664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4" name="Freeform 13">
            <a:extLst>
              <a:ext uri="{FF2B5EF4-FFF2-40B4-BE49-F238E27FC236}">
                <a16:creationId xmlns:a16="http://schemas.microsoft.com/office/drawing/2014/main" id="{74FF5334-41C7-40D6-B418-91EB6BB591BF}"/>
              </a:ext>
            </a:extLst>
          </p:cNvPr>
          <p:cNvSpPr/>
          <p:nvPr/>
        </p:nvSpPr>
        <p:spPr>
          <a:xfrm>
            <a:off x="10941051" y="-7939"/>
            <a:ext cx="1271588" cy="6865939"/>
          </a:xfrm>
          <a:custGeom>
            <a:avLst/>
            <a:gdLst>
              <a:gd name="connsiteX0" fmla="*/ 0 w 1244600"/>
              <a:gd name="connsiteY0" fmla="*/ 0 h 6874934"/>
              <a:gd name="connsiteX1" fmla="*/ 1117600 w 1244600"/>
              <a:gd name="connsiteY1" fmla="*/ 6866467 h 6874934"/>
              <a:gd name="connsiteX2" fmla="*/ 1244600 w 1244600"/>
              <a:gd name="connsiteY2" fmla="*/ 6874934 h 6874934"/>
              <a:gd name="connsiteX3" fmla="*/ 1236134 w 1244600"/>
              <a:gd name="connsiteY3" fmla="*/ 0 h 6874934"/>
              <a:gd name="connsiteX4" fmla="*/ 0 w 1244600"/>
              <a:gd name="connsiteY4" fmla="*/ 0 h 6874934"/>
              <a:gd name="connsiteX0" fmla="*/ 0 w 1253067"/>
              <a:gd name="connsiteY0" fmla="*/ 0 h 6874934"/>
              <a:gd name="connsiteX1" fmla="*/ 1117600 w 1253067"/>
              <a:gd name="connsiteY1" fmla="*/ 6866467 h 6874934"/>
              <a:gd name="connsiteX2" fmla="*/ 1244600 w 1253067"/>
              <a:gd name="connsiteY2" fmla="*/ 6874934 h 6874934"/>
              <a:gd name="connsiteX3" fmla="*/ 1253067 w 1253067"/>
              <a:gd name="connsiteY3" fmla="*/ 0 h 6874934"/>
              <a:gd name="connsiteX4" fmla="*/ 0 w 1253067"/>
              <a:gd name="connsiteY4" fmla="*/ 0 h 6874934"/>
              <a:gd name="connsiteX0" fmla="*/ 0 w 1270244"/>
              <a:gd name="connsiteY0" fmla="*/ 0 h 6866467"/>
              <a:gd name="connsiteX1" fmla="*/ 1117600 w 1270244"/>
              <a:gd name="connsiteY1" fmla="*/ 6866467 h 6866467"/>
              <a:gd name="connsiteX2" fmla="*/ 1270000 w 1270244"/>
              <a:gd name="connsiteY2" fmla="*/ 6866467 h 6866467"/>
              <a:gd name="connsiteX3" fmla="*/ 1253067 w 1270244"/>
              <a:gd name="connsiteY3" fmla="*/ 0 h 6866467"/>
              <a:gd name="connsiteX4" fmla="*/ 0 w 1270244"/>
              <a:gd name="connsiteY4" fmla="*/ 0 h 68664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rgbClr val="1F29FD">
              <a:alpha val="65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5" name="Freeform 14">
            <a:extLst>
              <a:ext uri="{FF2B5EF4-FFF2-40B4-BE49-F238E27FC236}">
                <a16:creationId xmlns:a16="http://schemas.microsoft.com/office/drawing/2014/main" id="{853E767C-2332-44AA-BA5B-B6D86892EF3D}"/>
              </a:ext>
            </a:extLst>
          </p:cNvPr>
          <p:cNvSpPr/>
          <p:nvPr/>
        </p:nvSpPr>
        <p:spPr>
          <a:xfrm>
            <a:off x="10394951" y="3598863"/>
            <a:ext cx="1820863" cy="3268663"/>
          </a:xfrm>
          <a:custGeom>
            <a:avLst/>
            <a:gdLst>
              <a:gd name="connsiteX0" fmla="*/ 0 w 1820333"/>
              <a:gd name="connsiteY0" fmla="*/ 3268133 h 3268133"/>
              <a:gd name="connsiteX1" fmla="*/ 1811866 w 1820333"/>
              <a:gd name="connsiteY1" fmla="*/ 0 h 3268133"/>
              <a:gd name="connsiteX2" fmla="*/ 1820333 w 1820333"/>
              <a:gd name="connsiteY2" fmla="*/ 3259666 h 3268133"/>
              <a:gd name="connsiteX3" fmla="*/ 0 w 1820333"/>
              <a:gd name="connsiteY3" fmla="*/ 3268133 h 3268133"/>
            </a:gdLst>
            <a:ahLst/>
            <a:cxnLst>
              <a:cxn ang="0">
                <a:pos x="connsiteX0" y="connsiteY0"/>
              </a:cxn>
              <a:cxn ang="0">
                <a:pos x="connsiteX1" y="connsiteY1"/>
              </a:cxn>
              <a:cxn ang="0">
                <a:pos x="connsiteX2" y="connsiteY2"/>
              </a:cxn>
              <a:cxn ang="0">
                <a:pos x="connsiteX3" y="connsiteY3"/>
              </a:cxn>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rgbClr val="FF6F00">
              <a:alpha val="8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6" name="Freeform 15">
            <a:extLst>
              <a:ext uri="{FF2B5EF4-FFF2-40B4-BE49-F238E27FC236}">
                <a16:creationId xmlns:a16="http://schemas.microsoft.com/office/drawing/2014/main" id="{B7F824A4-9FC0-4D2A-9FFA-3D2A81DA6272}"/>
              </a:ext>
            </a:extLst>
          </p:cNvPr>
          <p:cNvSpPr/>
          <p:nvPr/>
        </p:nvSpPr>
        <p:spPr>
          <a:xfrm>
            <a:off x="-7937" y="4025900"/>
            <a:ext cx="457201" cy="2854325"/>
          </a:xfrm>
          <a:custGeom>
            <a:avLst/>
            <a:gdLst>
              <a:gd name="connsiteX0" fmla="*/ 0 w 457200"/>
              <a:gd name="connsiteY0" fmla="*/ 0 h 2853267"/>
              <a:gd name="connsiteX1" fmla="*/ 457200 w 457200"/>
              <a:gd name="connsiteY1" fmla="*/ 2853267 h 2853267"/>
              <a:gd name="connsiteX2" fmla="*/ 0 w 457200"/>
              <a:gd name="connsiteY2" fmla="*/ 2844800 h 2853267"/>
              <a:gd name="connsiteX3" fmla="*/ 0 w 457200"/>
              <a:gd name="connsiteY3" fmla="*/ 0 h 2853267"/>
            </a:gdLst>
            <a:ahLst/>
            <a:cxnLst>
              <a:cxn ang="0">
                <a:pos x="connsiteX0" y="connsiteY0"/>
              </a:cxn>
              <a:cxn ang="0">
                <a:pos x="connsiteX1" y="connsiteY1"/>
              </a:cxn>
              <a:cxn ang="0">
                <a:pos x="connsiteX2" y="connsiteY2"/>
              </a:cxn>
              <a:cxn ang="0">
                <a:pos x="connsiteX3" y="connsiteY3"/>
              </a:cxn>
            </a:cxnLst>
            <a:rect l="l" t="t" r="r" b="b"/>
            <a:pathLst>
              <a:path w="457200" h="2853267">
                <a:moveTo>
                  <a:pt x="0" y="0"/>
                </a:moveTo>
                <a:lnTo>
                  <a:pt x="457200" y="2853267"/>
                </a:lnTo>
                <a:lnTo>
                  <a:pt x="0" y="2844800"/>
                </a:lnTo>
                <a:cubicBezTo>
                  <a:pt x="2822" y="1905000"/>
                  <a:pt x="5645" y="965200"/>
                  <a:pt x="0" y="0"/>
                </a:cubicBezTo>
                <a:close/>
              </a:path>
            </a:pathLst>
          </a:custGeom>
          <a:solidFill>
            <a:srgbClr val="FF6F00">
              <a:alpha val="84706"/>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036" name="Title Placeholder 1">
            <a:extLst>
              <a:ext uri="{FF2B5EF4-FFF2-40B4-BE49-F238E27FC236}">
                <a16:creationId xmlns:a16="http://schemas.microsoft.com/office/drawing/2014/main" id="{5AA59DE7-9804-45F7-9BC2-5AF02480C895}"/>
              </a:ext>
            </a:extLst>
          </p:cNvPr>
          <p:cNvSpPr>
            <a:spLocks noGrp="1"/>
          </p:cNvSpPr>
          <p:nvPr>
            <p:ph type="title"/>
          </p:nvPr>
        </p:nvSpPr>
        <p:spPr bwMode="auto">
          <a:xfrm>
            <a:off x="758826" y="155575"/>
            <a:ext cx="8597900"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altLang="fr-FR"/>
              <a:t>Modifiez le style du titre</a:t>
            </a:r>
            <a:endParaRPr lang="en-US" altLang="fr-FR"/>
          </a:p>
        </p:txBody>
      </p:sp>
      <p:sp>
        <p:nvSpPr>
          <p:cNvPr id="1037" name="Text Placeholder 2">
            <a:extLst>
              <a:ext uri="{FF2B5EF4-FFF2-40B4-BE49-F238E27FC236}">
                <a16:creationId xmlns:a16="http://schemas.microsoft.com/office/drawing/2014/main" id="{6B008A93-F489-4614-BA54-91FBD10CF176}"/>
              </a:ext>
            </a:extLst>
          </p:cNvPr>
          <p:cNvSpPr>
            <a:spLocks noGrp="1"/>
          </p:cNvSpPr>
          <p:nvPr>
            <p:ph type="body" idx="1"/>
          </p:nvPr>
        </p:nvSpPr>
        <p:spPr bwMode="auto">
          <a:xfrm>
            <a:off x="742950" y="1017589"/>
            <a:ext cx="8597900" cy="5265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FR" altLang="fr-FR"/>
              <a:t>Modifiez les styles du texte du masque</a:t>
            </a:r>
          </a:p>
          <a:p>
            <a:pPr lvl="1"/>
            <a:r>
              <a:rPr lang="fr-FR" altLang="fr-FR"/>
              <a:t>Deuxième niveau</a:t>
            </a:r>
          </a:p>
          <a:p>
            <a:pPr lvl="2"/>
            <a:r>
              <a:rPr lang="fr-FR" altLang="fr-FR"/>
              <a:t>Troisième niveau</a:t>
            </a:r>
          </a:p>
          <a:p>
            <a:pPr lvl="3"/>
            <a:r>
              <a:rPr lang="fr-FR" altLang="fr-FR"/>
              <a:t>Quatrième niveau</a:t>
            </a:r>
          </a:p>
          <a:p>
            <a:pPr lvl="4"/>
            <a:r>
              <a:rPr lang="fr-FR" altLang="fr-FR"/>
              <a:t>Cinquième niveau</a:t>
            </a:r>
            <a:endParaRPr lang="en-US" altLang="fr-FR"/>
          </a:p>
        </p:txBody>
      </p:sp>
      <p:sp>
        <p:nvSpPr>
          <p:cNvPr id="6" name="Slide Number Placeholder 5">
            <a:extLst>
              <a:ext uri="{FF2B5EF4-FFF2-40B4-BE49-F238E27FC236}">
                <a16:creationId xmlns:a16="http://schemas.microsoft.com/office/drawing/2014/main" id="{49D692E7-6606-40AA-8593-44EDA5057BC6}"/>
              </a:ext>
            </a:extLst>
          </p:cNvPr>
          <p:cNvSpPr>
            <a:spLocks noGrp="1"/>
          </p:cNvSpPr>
          <p:nvPr>
            <p:ph type="sldNum" sz="quarter" idx="4"/>
          </p:nvPr>
        </p:nvSpPr>
        <p:spPr>
          <a:xfrm>
            <a:off x="8780464" y="6443664"/>
            <a:ext cx="560387"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100" b="1" i="1" baseline="0">
                <a:solidFill>
                  <a:srgbClr val="FF6F00"/>
                </a:solidFill>
              </a:defRPr>
            </a:lvl1pPr>
          </a:lstStyle>
          <a:p>
            <a:pPr>
              <a:defRPr/>
            </a:pPr>
            <a:fld id="{1BAF2A90-7BF2-4673-8E7E-82F99A8E4236}" type="slidenum">
              <a:rPr lang="en-US" altLang="fr-FR"/>
              <a:pPr>
                <a:defRPr/>
              </a:pPr>
              <a:t>‹N°›</a:t>
            </a:fld>
            <a:endParaRPr lang="en-US" altLang="fr-FR" dirty="0"/>
          </a:p>
        </p:txBody>
      </p:sp>
      <p:pic>
        <p:nvPicPr>
          <p:cNvPr id="1039" name="Image 17">
            <a:extLst>
              <a:ext uri="{FF2B5EF4-FFF2-40B4-BE49-F238E27FC236}">
                <a16:creationId xmlns:a16="http://schemas.microsoft.com/office/drawing/2014/main" id="{A40BCEE1-AC20-4350-BFEB-BDA27B8990CD}"/>
              </a:ext>
            </a:extLst>
          </p:cNvPr>
          <p:cNvPicPr>
            <a:picLocks noChangeAspect="1"/>
          </p:cNvPicPr>
          <p:nvPr userDrawn="1"/>
        </p:nvPicPr>
        <p:blipFill>
          <a:blip r:embed="rId22">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9958389" y="5902325"/>
            <a:ext cx="2227263" cy="896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Espace réservé de la date 1">
            <a:extLst>
              <a:ext uri="{FF2B5EF4-FFF2-40B4-BE49-F238E27FC236}">
                <a16:creationId xmlns:a16="http://schemas.microsoft.com/office/drawing/2014/main" id="{1802B62B-0E22-434C-938F-F918F9383E50}"/>
              </a:ext>
            </a:extLst>
          </p:cNvPr>
          <p:cNvSpPr>
            <a:spLocks noGrp="1"/>
          </p:cNvSpPr>
          <p:nvPr>
            <p:ph type="dt" sz="half" idx="2"/>
          </p:nvPr>
        </p:nvSpPr>
        <p:spPr>
          <a:xfrm>
            <a:off x="742951" y="6443664"/>
            <a:ext cx="1371600" cy="365125"/>
          </a:xfrm>
          <a:prstGeom prst="rect">
            <a:avLst/>
          </a:prstGeom>
        </p:spPr>
        <p:txBody>
          <a:bodyPr vert="horz" lIns="91440" tIns="45720" rIns="91440" bIns="45720" rtlCol="0" anchor="ctr"/>
          <a:lstStyle>
            <a:lvl1pPr algn="l">
              <a:defRPr sz="1100" b="1">
                <a:solidFill>
                  <a:srgbClr val="FF6F00"/>
                </a:solidFill>
              </a:defRPr>
            </a:lvl1pPr>
          </a:lstStyle>
          <a:p>
            <a:pPr>
              <a:defRPr/>
            </a:pPr>
            <a:r>
              <a:rPr lang="en-US" dirty="0"/>
              <a:t>11/09/2023</a:t>
            </a:r>
            <a:endParaRPr lang="fr-FR" dirty="0"/>
          </a:p>
        </p:txBody>
      </p:sp>
      <p:sp>
        <p:nvSpPr>
          <p:cNvPr id="3" name="Espace réservé du pied de page 2">
            <a:extLst>
              <a:ext uri="{FF2B5EF4-FFF2-40B4-BE49-F238E27FC236}">
                <a16:creationId xmlns:a16="http://schemas.microsoft.com/office/drawing/2014/main" id="{610435E9-4249-49DD-94E9-FFD54D1B622B}"/>
              </a:ext>
            </a:extLst>
          </p:cNvPr>
          <p:cNvSpPr>
            <a:spLocks noGrp="1"/>
          </p:cNvSpPr>
          <p:nvPr>
            <p:ph type="ftr" sz="quarter" idx="3"/>
          </p:nvPr>
        </p:nvSpPr>
        <p:spPr>
          <a:xfrm>
            <a:off x="2266951" y="6443664"/>
            <a:ext cx="6338888" cy="365125"/>
          </a:xfrm>
          <a:prstGeom prst="rect">
            <a:avLst/>
          </a:prstGeom>
        </p:spPr>
        <p:txBody>
          <a:bodyPr vert="horz" lIns="91440" tIns="45720" rIns="91440" bIns="45720" rtlCol="0" anchor="ctr"/>
          <a:lstStyle>
            <a:lvl1pPr algn="ctr">
              <a:defRPr sz="1100" b="1">
                <a:solidFill>
                  <a:srgbClr val="FF6F00"/>
                </a:solidFill>
              </a:defRPr>
            </a:lvl1pPr>
          </a:lstStyle>
          <a:p>
            <a:pPr>
              <a:defRPr/>
            </a:pPr>
            <a:r>
              <a:rPr lang="fr-FR" dirty="0"/>
              <a:t>12th International Beam Instrumentation </a:t>
            </a:r>
            <a:r>
              <a:rPr lang="fr-FR" dirty="0" err="1"/>
              <a:t>Conference</a:t>
            </a:r>
            <a:r>
              <a:rPr lang="fr-FR" dirty="0"/>
              <a:t> (Saskatoon, Canada)</a:t>
            </a:r>
          </a:p>
        </p:txBody>
      </p:sp>
    </p:spTree>
  </p:cSld>
  <p:clrMap bg1="lt1" tx1="dk1" bg2="lt2" tx2="dk2" accent1="accent1" accent2="accent2" accent3="accent3" accent4="accent4" accent5="accent5" accent6="accent6" hlink="hlink" folHlink="folHlink"/>
  <p:sldLayoutIdLst>
    <p:sldLayoutId id="2147484316" r:id="rId1"/>
    <p:sldLayoutId id="2147484301" r:id="rId2"/>
    <p:sldLayoutId id="2147484302" r:id="rId3"/>
    <p:sldLayoutId id="2147484303" r:id="rId4"/>
    <p:sldLayoutId id="2147484304" r:id="rId5"/>
    <p:sldLayoutId id="2147484317" r:id="rId6"/>
    <p:sldLayoutId id="2147484305" r:id="rId7"/>
    <p:sldLayoutId id="2147484306" r:id="rId8"/>
    <p:sldLayoutId id="2147484307" r:id="rId9"/>
    <p:sldLayoutId id="2147484308" r:id="rId10"/>
    <p:sldLayoutId id="2147484309" r:id="rId11"/>
    <p:sldLayoutId id="2147484310" r:id="rId12"/>
    <p:sldLayoutId id="2147484311" r:id="rId13"/>
    <p:sldLayoutId id="2147484312" r:id="rId14"/>
    <p:sldLayoutId id="2147484313" r:id="rId15"/>
    <p:sldLayoutId id="2147484314" r:id="rId16"/>
    <p:sldLayoutId id="2147484315" r:id="rId17"/>
    <p:sldLayoutId id="2147484321" r:id="rId18"/>
    <p:sldLayoutId id="2147484322" r:id="rId19"/>
    <p:sldLayoutId id="2147484323" r:id="rId20"/>
  </p:sldLayoutIdLst>
  <p:hf hdr="0"/>
  <p:txStyles>
    <p:titleStyle>
      <a:lvl1pPr algn="ctr" defTabSz="457189" rtl="0" eaLnBrk="0" fontAlgn="base" hangingPunct="0">
        <a:spcBef>
          <a:spcPct val="0"/>
        </a:spcBef>
        <a:spcAft>
          <a:spcPct val="0"/>
        </a:spcAft>
        <a:defRPr sz="3600" kern="1200">
          <a:solidFill>
            <a:srgbClr val="FF6F00"/>
          </a:solidFill>
          <a:latin typeface="+mj-lt"/>
          <a:ea typeface="MS PGothic" pitchFamily="34" charset="-128"/>
          <a:cs typeface="+mj-cs"/>
        </a:defRPr>
      </a:lvl1pPr>
      <a:lvl2pPr algn="ctr" defTabSz="457189" rtl="0" eaLnBrk="0" fontAlgn="base" hangingPunct="0">
        <a:spcBef>
          <a:spcPct val="0"/>
        </a:spcBef>
        <a:spcAft>
          <a:spcPct val="0"/>
        </a:spcAft>
        <a:defRPr sz="3600">
          <a:solidFill>
            <a:srgbClr val="FF6F00"/>
          </a:solidFill>
          <a:latin typeface="Trebuchet MS" pitchFamily="34" charset="0"/>
          <a:ea typeface="MS PGothic" pitchFamily="34" charset="-128"/>
        </a:defRPr>
      </a:lvl2pPr>
      <a:lvl3pPr algn="ctr" defTabSz="457189" rtl="0" eaLnBrk="0" fontAlgn="base" hangingPunct="0">
        <a:spcBef>
          <a:spcPct val="0"/>
        </a:spcBef>
        <a:spcAft>
          <a:spcPct val="0"/>
        </a:spcAft>
        <a:defRPr sz="3600">
          <a:solidFill>
            <a:srgbClr val="FF6F00"/>
          </a:solidFill>
          <a:latin typeface="Trebuchet MS" pitchFamily="34" charset="0"/>
          <a:ea typeface="MS PGothic" pitchFamily="34" charset="-128"/>
        </a:defRPr>
      </a:lvl3pPr>
      <a:lvl4pPr algn="ctr" defTabSz="457189" rtl="0" eaLnBrk="0" fontAlgn="base" hangingPunct="0">
        <a:spcBef>
          <a:spcPct val="0"/>
        </a:spcBef>
        <a:spcAft>
          <a:spcPct val="0"/>
        </a:spcAft>
        <a:defRPr sz="3600">
          <a:solidFill>
            <a:srgbClr val="FF6F00"/>
          </a:solidFill>
          <a:latin typeface="Trebuchet MS" pitchFamily="34" charset="0"/>
          <a:ea typeface="MS PGothic" pitchFamily="34" charset="-128"/>
        </a:defRPr>
      </a:lvl4pPr>
      <a:lvl5pPr algn="ctr" defTabSz="457189" rtl="0" eaLnBrk="0" fontAlgn="base" hangingPunct="0">
        <a:spcBef>
          <a:spcPct val="0"/>
        </a:spcBef>
        <a:spcAft>
          <a:spcPct val="0"/>
        </a:spcAft>
        <a:defRPr sz="3600">
          <a:solidFill>
            <a:srgbClr val="FF6F00"/>
          </a:solidFill>
          <a:latin typeface="Trebuchet MS" pitchFamily="34" charset="0"/>
          <a:ea typeface="MS PGothic" pitchFamily="34" charset="-128"/>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891" indent="-342891" algn="l" defTabSz="457189" rtl="0" eaLnBrk="0" fontAlgn="base" hangingPunct="0">
        <a:spcBef>
          <a:spcPts val="1000"/>
        </a:spcBef>
        <a:spcAft>
          <a:spcPct val="0"/>
        </a:spcAft>
        <a:buClr>
          <a:srgbClr val="FF6F00"/>
        </a:buClr>
        <a:buSzPct val="80000"/>
        <a:buFont typeface="Wingdings 3" panose="05040102010807070707" pitchFamily="18" charset="2"/>
        <a:buChar char=""/>
        <a:defRPr kern="1200">
          <a:solidFill>
            <a:schemeClr val="tx1"/>
          </a:solidFill>
          <a:latin typeface="+mn-lt"/>
          <a:ea typeface="MS PGothic" pitchFamily="34" charset="-128"/>
          <a:cs typeface="+mn-cs"/>
        </a:defRPr>
      </a:lvl1pPr>
      <a:lvl2pPr marL="742932" indent="-285744" algn="l" defTabSz="457189" rtl="0" eaLnBrk="0" fontAlgn="base" hangingPunct="0">
        <a:spcBef>
          <a:spcPts val="1000"/>
        </a:spcBef>
        <a:spcAft>
          <a:spcPct val="0"/>
        </a:spcAft>
        <a:buClr>
          <a:srgbClr val="FF6F00"/>
        </a:buClr>
        <a:buSzPct val="80000"/>
        <a:buFont typeface="Wingdings" panose="05000000000000000000" pitchFamily="2" charset="2"/>
        <a:buChar char="Ø"/>
        <a:defRPr sz="1600" kern="1200">
          <a:solidFill>
            <a:schemeClr val="tx1"/>
          </a:solidFill>
          <a:latin typeface="+mn-lt"/>
          <a:ea typeface="MS PGothic" pitchFamily="34" charset="-128"/>
          <a:cs typeface="+mn-cs"/>
        </a:defRPr>
      </a:lvl2pPr>
      <a:lvl3pPr marL="1142971" indent="-228594" algn="l" defTabSz="457189" rtl="0" eaLnBrk="0" fontAlgn="base" hangingPunct="0">
        <a:spcBef>
          <a:spcPts val="1000"/>
        </a:spcBef>
        <a:spcAft>
          <a:spcPct val="0"/>
        </a:spcAft>
        <a:buClr>
          <a:srgbClr val="FF6F00"/>
        </a:buClr>
        <a:buSzPct val="80000"/>
        <a:buFont typeface="Wingdings 3" panose="05040102010807070707" pitchFamily="18" charset="2"/>
        <a:buChar char=""/>
        <a:defRPr sz="1400" kern="1200">
          <a:solidFill>
            <a:schemeClr val="tx1"/>
          </a:solidFill>
          <a:latin typeface="+mn-lt"/>
          <a:ea typeface="MS PGothic" pitchFamily="34" charset="-128"/>
          <a:cs typeface="+mn-cs"/>
        </a:defRPr>
      </a:lvl3pPr>
      <a:lvl4pPr marL="1600160" indent="-228594" algn="l" defTabSz="457189" rtl="0" eaLnBrk="0" fontAlgn="base" hangingPunct="0">
        <a:spcBef>
          <a:spcPts val="1000"/>
        </a:spcBef>
        <a:spcAft>
          <a:spcPct val="0"/>
        </a:spcAft>
        <a:buClr>
          <a:srgbClr val="FF6F00"/>
        </a:buClr>
        <a:buSzPct val="80000"/>
        <a:buFont typeface="Wingdings" panose="05000000000000000000" pitchFamily="2" charset="2"/>
        <a:buChar char="Ø"/>
        <a:defRPr sz="1200" kern="1200">
          <a:solidFill>
            <a:schemeClr val="tx1"/>
          </a:solidFill>
          <a:latin typeface="+mn-lt"/>
          <a:ea typeface="MS PGothic" pitchFamily="34" charset="-128"/>
          <a:cs typeface="+mn-cs"/>
        </a:defRPr>
      </a:lvl4pPr>
      <a:lvl5pPr marL="2057349" indent="-228594" algn="l" defTabSz="457189" rtl="0" eaLnBrk="0" fontAlgn="base" hangingPunct="0">
        <a:spcBef>
          <a:spcPts val="1000"/>
        </a:spcBef>
        <a:spcAft>
          <a:spcPct val="0"/>
        </a:spcAft>
        <a:buClr>
          <a:srgbClr val="FF6F00"/>
        </a:buClr>
        <a:buSzPct val="80000"/>
        <a:buFont typeface="Trebuchet MS" panose="020B0603020202020204" pitchFamily="34" charset="0"/>
        <a:buChar char="—"/>
        <a:defRPr sz="1200" kern="1200">
          <a:solidFill>
            <a:schemeClr val="tx1"/>
          </a:solidFill>
          <a:latin typeface="+mn-lt"/>
          <a:ea typeface="MS PGothic" pitchFamily="34" charset="-128"/>
          <a:cs typeface="+mn-cs"/>
        </a:defRPr>
      </a:lvl5pPr>
      <a:lvl6pPr marL="2514537" indent="-228594" algn="l" defTabSz="457189"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726" indent="-228594" algn="l" defTabSz="457189"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8914" indent="-228594" algn="l" defTabSz="457189"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103" indent="-228594" algn="l" defTabSz="457189"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g"/></Relationships>
</file>

<file path=ppt/slides/_rels/slide1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emf"/><Relationship Id="rId4" Type="http://schemas.openxmlformats.org/officeDocument/2006/relationships/image" Target="../media/image37.emf"/></Relationships>
</file>

<file path=ppt/slides/_rels/slide1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jpeg"/><Relationship Id="rId7" Type="http://schemas.openxmlformats.org/officeDocument/2006/relationships/image" Target="../media/image19.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8.emf"/><Relationship Id="rId5" Type="http://schemas.openxmlformats.org/officeDocument/2006/relationships/image" Target="../media/image17.jpeg"/><Relationship Id="rId4" Type="http://schemas.openxmlformats.org/officeDocument/2006/relationships/image" Target="../media/image16.jpeg"/></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7.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emf"/><Relationship Id="rId2" Type="http://schemas.openxmlformats.org/officeDocument/2006/relationships/image" Target="../media/image25.jpeg"/><Relationship Id="rId1" Type="http://schemas.openxmlformats.org/officeDocument/2006/relationships/slideLayout" Target="../slideLayouts/slideLayout7.xml"/><Relationship Id="rId6" Type="http://schemas.openxmlformats.org/officeDocument/2006/relationships/image" Target="../media/image29.png"/><Relationship Id="rId11" Type="http://schemas.openxmlformats.org/officeDocument/2006/relationships/image" Target="../media/image34.emf"/><Relationship Id="rId5" Type="http://schemas.openxmlformats.org/officeDocument/2006/relationships/image" Target="../media/image28.emf"/><Relationship Id="rId10" Type="http://schemas.openxmlformats.org/officeDocument/2006/relationships/image" Target="../media/image33.emf"/><Relationship Id="rId4" Type="http://schemas.openxmlformats.org/officeDocument/2006/relationships/image" Target="../media/image27.emf"/><Relationship Id="rId9" Type="http://schemas.openxmlformats.org/officeDocument/2006/relationships/image" Target="../media/image32.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75520" y="297240"/>
            <a:ext cx="8640000" cy="5292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0" name="Titre 9"/>
          <p:cNvSpPr>
            <a:spLocks noGrp="1"/>
          </p:cNvSpPr>
          <p:nvPr>
            <p:ph type="ctrTitle"/>
          </p:nvPr>
        </p:nvSpPr>
        <p:spPr>
          <a:xfrm>
            <a:off x="619125" y="657546"/>
            <a:ext cx="9035387" cy="2632419"/>
          </a:xfrm>
        </p:spPr>
        <p:txBody>
          <a:bodyPr/>
          <a:lstStyle/>
          <a:p>
            <a:r>
              <a:rPr lang="en-US" b="1" dirty="0"/>
              <a:t>Commissioning and operation of the </a:t>
            </a:r>
            <a:r>
              <a:rPr lang="en-US" b="1" dirty="0" err="1"/>
              <a:t>ThomX</a:t>
            </a:r>
            <a:r>
              <a:rPr lang="en-US" b="1" dirty="0"/>
              <a:t> injector</a:t>
            </a:r>
            <a:endParaRPr lang="fr-FR" sz="5400" b="1" dirty="0">
              <a:solidFill>
                <a:srgbClr val="FF7000"/>
              </a:solidFill>
            </a:endParaRPr>
          </a:p>
        </p:txBody>
      </p:sp>
      <p:sp>
        <p:nvSpPr>
          <p:cNvPr id="5" name="Titre 1">
            <a:extLst>
              <a:ext uri="{FF2B5EF4-FFF2-40B4-BE49-F238E27FC236}">
                <a16:creationId xmlns:a16="http://schemas.microsoft.com/office/drawing/2014/main" id="{4C3236D1-BA5E-C440-122C-9DAEBB0514DD}"/>
              </a:ext>
            </a:extLst>
          </p:cNvPr>
          <p:cNvSpPr txBox="1">
            <a:spLocks/>
          </p:cNvSpPr>
          <p:nvPr/>
        </p:nvSpPr>
        <p:spPr bwMode="auto">
          <a:xfrm>
            <a:off x="619125" y="4140079"/>
            <a:ext cx="8842375" cy="842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defTabSz="457200">
              <a:spcBef>
                <a:spcPts val="1000"/>
              </a:spcBef>
              <a:buClr>
                <a:srgbClr val="FF6F00"/>
              </a:buClr>
              <a:buSzPct val="80000"/>
              <a:buFont typeface="Wingdings 3" pitchFamily="2" charset="2"/>
              <a:buChar char=""/>
              <a:defRPr>
                <a:solidFill>
                  <a:schemeClr val="tx1"/>
                </a:solidFill>
                <a:latin typeface="Trebuchet MS" panose="020B0703020202090204" pitchFamily="34" charset="0"/>
                <a:ea typeface="ＭＳ Ｐゴシック" panose="020B0600070205080204" pitchFamily="34" charset="-128"/>
                <a:cs typeface="ＭＳ Ｐゴシック" panose="020B0600070205080204" pitchFamily="34" charset="-128"/>
              </a:defRPr>
            </a:lvl1pPr>
            <a:lvl2pPr marL="742950" indent="-285750" defTabSz="457200">
              <a:spcBef>
                <a:spcPts val="1000"/>
              </a:spcBef>
              <a:buClr>
                <a:srgbClr val="FF6F00"/>
              </a:buClr>
              <a:buSzPct val="80000"/>
              <a:buFont typeface="Wingdings" pitchFamily="2" charset="2"/>
              <a:buChar char="Ø"/>
              <a:defRPr sz="1600">
                <a:solidFill>
                  <a:schemeClr val="tx1"/>
                </a:solidFill>
                <a:latin typeface="Trebuchet MS" panose="020B0703020202090204" pitchFamily="34" charset="0"/>
                <a:ea typeface="ＭＳ Ｐゴシック" panose="020B0600070205080204" pitchFamily="34" charset="-128"/>
                <a:cs typeface="ＭＳ Ｐゴシック" panose="020B0600070205080204" pitchFamily="34" charset="-128"/>
              </a:defRPr>
            </a:lvl2pPr>
            <a:lvl3pPr marL="1143000" indent="-228600" defTabSz="457200">
              <a:spcBef>
                <a:spcPts val="1000"/>
              </a:spcBef>
              <a:buClr>
                <a:srgbClr val="FF6F00"/>
              </a:buClr>
              <a:buSzPct val="80000"/>
              <a:buFont typeface="Wingdings 3" pitchFamily="2" charset="2"/>
              <a:buChar char=""/>
              <a:defRPr sz="1400">
                <a:solidFill>
                  <a:schemeClr val="tx1"/>
                </a:solidFill>
                <a:latin typeface="Trebuchet MS" panose="020B0703020202090204" pitchFamily="34" charset="0"/>
                <a:ea typeface="ＭＳ Ｐゴシック" panose="020B0600070205080204" pitchFamily="34" charset="-128"/>
                <a:cs typeface="ＭＳ Ｐゴシック" panose="020B0600070205080204" pitchFamily="34" charset="-128"/>
              </a:defRPr>
            </a:lvl3pPr>
            <a:lvl4pPr marL="1600200" indent="-228600" defTabSz="457200">
              <a:spcBef>
                <a:spcPts val="1000"/>
              </a:spcBef>
              <a:buClr>
                <a:srgbClr val="FF6F00"/>
              </a:buClr>
              <a:buSzPct val="80000"/>
              <a:buFont typeface="Wingdings" pitchFamily="2" charset="2"/>
              <a:buChar char="Ø"/>
              <a:defRPr sz="1200">
                <a:solidFill>
                  <a:schemeClr val="tx1"/>
                </a:solidFill>
                <a:latin typeface="Trebuchet MS" panose="020B0703020202090204" pitchFamily="34" charset="0"/>
                <a:ea typeface="ＭＳ Ｐゴシック" panose="020B0600070205080204" pitchFamily="34" charset="-128"/>
                <a:cs typeface="ＭＳ Ｐゴシック" panose="020B0600070205080204" pitchFamily="34" charset="-128"/>
              </a:defRPr>
            </a:lvl4pPr>
            <a:lvl5pPr marL="2057400" indent="-228600" defTabSz="457200">
              <a:spcBef>
                <a:spcPts val="1000"/>
              </a:spcBef>
              <a:buClr>
                <a:srgbClr val="FF6F00"/>
              </a:buClr>
              <a:buSzPct val="80000"/>
              <a:buFont typeface="Trebuchet MS" panose="020B0703020202090204" pitchFamily="34" charset="0"/>
              <a:buChar char="—"/>
              <a:defRPr sz="1200">
                <a:solidFill>
                  <a:schemeClr val="tx1"/>
                </a:solidFill>
                <a:latin typeface="Trebuchet MS" panose="020B0703020202090204" pitchFamily="34" charset="0"/>
                <a:ea typeface="ＭＳ Ｐゴシック" panose="020B0600070205080204" pitchFamily="34" charset="-128"/>
                <a:cs typeface="ＭＳ Ｐゴシック" panose="020B0600070205080204" pitchFamily="34" charset="-128"/>
              </a:defRPr>
            </a:lvl5pPr>
            <a:lvl6pPr marL="2514600" indent="-228600" defTabSz="457200" eaLnBrk="0" fontAlgn="base" hangingPunct="0">
              <a:spcBef>
                <a:spcPts val="1000"/>
              </a:spcBef>
              <a:spcAft>
                <a:spcPct val="0"/>
              </a:spcAft>
              <a:buClr>
                <a:srgbClr val="FF6F00"/>
              </a:buClr>
              <a:buSzPct val="80000"/>
              <a:buFont typeface="Trebuchet MS" panose="020B0703020202090204" pitchFamily="34" charset="0"/>
              <a:buChar char="—"/>
              <a:defRPr sz="1200">
                <a:solidFill>
                  <a:schemeClr val="tx1"/>
                </a:solidFill>
                <a:latin typeface="Trebuchet MS" panose="020B0703020202090204" pitchFamily="34" charset="0"/>
                <a:ea typeface="ＭＳ Ｐゴシック" panose="020B0600070205080204" pitchFamily="34" charset="-128"/>
                <a:cs typeface="ＭＳ Ｐゴシック" panose="020B0600070205080204" pitchFamily="34" charset="-128"/>
              </a:defRPr>
            </a:lvl6pPr>
            <a:lvl7pPr marL="2971800" indent="-228600" defTabSz="457200" eaLnBrk="0" fontAlgn="base" hangingPunct="0">
              <a:spcBef>
                <a:spcPts val="1000"/>
              </a:spcBef>
              <a:spcAft>
                <a:spcPct val="0"/>
              </a:spcAft>
              <a:buClr>
                <a:srgbClr val="FF6F00"/>
              </a:buClr>
              <a:buSzPct val="80000"/>
              <a:buFont typeface="Trebuchet MS" panose="020B0703020202090204" pitchFamily="34" charset="0"/>
              <a:buChar char="—"/>
              <a:defRPr sz="1200">
                <a:solidFill>
                  <a:schemeClr val="tx1"/>
                </a:solidFill>
                <a:latin typeface="Trebuchet MS" panose="020B0703020202090204" pitchFamily="34" charset="0"/>
                <a:ea typeface="ＭＳ Ｐゴシック" panose="020B0600070205080204" pitchFamily="34" charset="-128"/>
                <a:cs typeface="ＭＳ Ｐゴシック" panose="020B0600070205080204" pitchFamily="34" charset="-128"/>
              </a:defRPr>
            </a:lvl7pPr>
            <a:lvl8pPr marL="3429000" indent="-228600" defTabSz="457200" eaLnBrk="0" fontAlgn="base" hangingPunct="0">
              <a:spcBef>
                <a:spcPts val="1000"/>
              </a:spcBef>
              <a:spcAft>
                <a:spcPct val="0"/>
              </a:spcAft>
              <a:buClr>
                <a:srgbClr val="FF6F00"/>
              </a:buClr>
              <a:buSzPct val="80000"/>
              <a:buFont typeface="Trebuchet MS" panose="020B0703020202090204" pitchFamily="34" charset="0"/>
              <a:buChar char="—"/>
              <a:defRPr sz="1200">
                <a:solidFill>
                  <a:schemeClr val="tx1"/>
                </a:solidFill>
                <a:latin typeface="Trebuchet MS" panose="020B0703020202090204" pitchFamily="34" charset="0"/>
                <a:ea typeface="ＭＳ Ｐゴシック" panose="020B0600070205080204" pitchFamily="34" charset="-128"/>
                <a:cs typeface="ＭＳ Ｐゴシック" panose="020B0600070205080204" pitchFamily="34" charset="-128"/>
              </a:defRPr>
            </a:lvl8pPr>
            <a:lvl9pPr marL="3886200" indent="-228600" defTabSz="457200" eaLnBrk="0" fontAlgn="base" hangingPunct="0">
              <a:spcBef>
                <a:spcPts val="1000"/>
              </a:spcBef>
              <a:spcAft>
                <a:spcPct val="0"/>
              </a:spcAft>
              <a:buClr>
                <a:srgbClr val="FF6F00"/>
              </a:buClr>
              <a:buSzPct val="80000"/>
              <a:buFont typeface="Trebuchet MS" panose="020B0703020202090204" pitchFamily="34" charset="0"/>
              <a:buChar char="—"/>
              <a:defRPr sz="1200">
                <a:solidFill>
                  <a:schemeClr val="tx1"/>
                </a:solidFill>
                <a:latin typeface="Trebuchet MS" panose="020B0703020202090204" pitchFamily="34" charset="0"/>
                <a:ea typeface="ＭＳ Ｐゴシック" panose="020B0600070205080204" pitchFamily="34" charset="-128"/>
                <a:cs typeface="ＭＳ Ｐゴシック" panose="020B0600070205080204" pitchFamily="34" charset="-128"/>
              </a:defRPr>
            </a:lvl9pPr>
          </a:lstStyle>
          <a:p>
            <a:pPr eaLnBrk="1" hangingPunct="1">
              <a:spcBef>
                <a:spcPct val="0"/>
              </a:spcBef>
              <a:buClrTx/>
              <a:buSzTx/>
              <a:buFont typeface="Wingdings 3" pitchFamily="2" charset="2"/>
              <a:buNone/>
            </a:pPr>
            <a:r>
              <a:rPr lang="en-US" altLang="en-US" sz="2400" u="sng" dirty="0">
                <a:solidFill>
                  <a:schemeClr val="tx1">
                    <a:lumMod val="65000"/>
                    <a:lumOff val="35000"/>
                  </a:schemeClr>
                </a:solidFill>
              </a:rPr>
              <a:t>Viktor Mytrochenko </a:t>
            </a:r>
            <a:r>
              <a:rPr lang="en-US" altLang="en-US" sz="2400" dirty="0">
                <a:solidFill>
                  <a:schemeClr val="tx1">
                    <a:lumMod val="65000"/>
                    <a:lumOff val="35000"/>
                  </a:schemeClr>
                </a:solidFill>
              </a:rPr>
              <a:t>(</a:t>
            </a:r>
            <a:r>
              <a:rPr lang="en-US" altLang="en-US" sz="2400" dirty="0" err="1">
                <a:solidFill>
                  <a:schemeClr val="tx1">
                    <a:lumMod val="65000"/>
                    <a:lumOff val="35000"/>
                  </a:schemeClr>
                </a:solidFill>
              </a:rPr>
              <a:t>IJCLab</a:t>
            </a:r>
            <a:r>
              <a:rPr lang="en-US" altLang="en-US" sz="2400" dirty="0">
                <a:solidFill>
                  <a:schemeClr val="tx1">
                    <a:lumMod val="65000"/>
                    <a:lumOff val="35000"/>
                  </a:schemeClr>
                </a:solidFill>
              </a:rPr>
              <a:t>, Paris-</a:t>
            </a:r>
            <a:r>
              <a:rPr lang="en-US" altLang="en-US" sz="2400" dirty="0" err="1">
                <a:solidFill>
                  <a:schemeClr val="tx1">
                    <a:lumMod val="65000"/>
                    <a:lumOff val="35000"/>
                  </a:schemeClr>
                </a:solidFill>
              </a:rPr>
              <a:t>Saclay</a:t>
            </a:r>
            <a:r>
              <a:rPr lang="en-US" altLang="en-US" sz="2400" dirty="0">
                <a:solidFill>
                  <a:schemeClr val="tx1">
                    <a:lumMod val="65000"/>
                    <a:lumOff val="35000"/>
                  </a:schemeClr>
                </a:solidFill>
              </a:rPr>
              <a:t> university)</a:t>
            </a:r>
          </a:p>
          <a:p>
            <a:pPr eaLnBrk="1" hangingPunct="1">
              <a:spcBef>
                <a:spcPct val="0"/>
              </a:spcBef>
              <a:buClrTx/>
              <a:buSzTx/>
              <a:buFont typeface="Wingdings 3" pitchFamily="2" charset="2"/>
              <a:buNone/>
            </a:pPr>
            <a:r>
              <a:rPr lang="en-US" altLang="en-US" sz="2400" dirty="0">
                <a:solidFill>
                  <a:schemeClr val="tx1">
                    <a:lumMod val="65000"/>
                    <a:lumOff val="35000"/>
                  </a:schemeClr>
                </a:solidFill>
              </a:rPr>
              <a:t>on behalf of the </a:t>
            </a:r>
            <a:r>
              <a:rPr lang="en-US" altLang="en-US" sz="2400" dirty="0" err="1">
                <a:solidFill>
                  <a:schemeClr val="tx1">
                    <a:lumMod val="65000"/>
                    <a:lumOff val="35000"/>
                  </a:schemeClr>
                </a:solidFill>
              </a:rPr>
              <a:t>ThomX</a:t>
            </a:r>
            <a:r>
              <a:rPr lang="en-US" altLang="en-US" sz="2400" dirty="0">
                <a:solidFill>
                  <a:schemeClr val="tx1">
                    <a:lumMod val="65000"/>
                    <a:lumOff val="35000"/>
                  </a:schemeClr>
                </a:solidFill>
              </a:rPr>
              <a:t> collaboration</a:t>
            </a:r>
          </a:p>
        </p:txBody>
      </p:sp>
      <p:pic>
        <p:nvPicPr>
          <p:cNvPr id="6" name="Picture 5">
            <a:extLst>
              <a:ext uri="{FF2B5EF4-FFF2-40B4-BE49-F238E27FC236}">
                <a16:creationId xmlns:a16="http://schemas.microsoft.com/office/drawing/2014/main" id="{3BF780D6-3222-EA1A-A516-1F7182E4CFE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345615" y="5185003"/>
            <a:ext cx="1662723" cy="1662723"/>
          </a:xfrm>
          <a:prstGeom prst="rect">
            <a:avLst/>
          </a:prstGeom>
        </p:spPr>
      </p:pic>
      <p:pic>
        <p:nvPicPr>
          <p:cNvPr id="4" name="Picture 3">
            <a:extLst>
              <a:ext uri="{FF2B5EF4-FFF2-40B4-BE49-F238E27FC236}">
                <a16:creationId xmlns:a16="http://schemas.microsoft.com/office/drawing/2014/main" id="{3FE566C7-A256-B8FC-0D93-54D0289FBB8D}"/>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5423452" y="6323803"/>
            <a:ext cx="672548" cy="345242"/>
          </a:xfrm>
          <a:prstGeom prst="rect">
            <a:avLst/>
          </a:prstGeom>
        </p:spPr>
      </p:pic>
      <p:pic>
        <p:nvPicPr>
          <p:cNvPr id="8" name="Picture 7">
            <a:extLst>
              <a:ext uri="{FF2B5EF4-FFF2-40B4-BE49-F238E27FC236}">
                <a16:creationId xmlns:a16="http://schemas.microsoft.com/office/drawing/2014/main" id="{5B3E6776-2BC9-1456-392B-97074733240D}"/>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6213327" y="6304193"/>
            <a:ext cx="914400" cy="340519"/>
          </a:xfrm>
          <a:prstGeom prst="rect">
            <a:avLst/>
          </a:prstGeom>
        </p:spPr>
      </p:pic>
      <p:pic>
        <p:nvPicPr>
          <p:cNvPr id="11" name="Picture 10">
            <a:extLst>
              <a:ext uri="{FF2B5EF4-FFF2-40B4-BE49-F238E27FC236}">
                <a16:creationId xmlns:a16="http://schemas.microsoft.com/office/drawing/2014/main" id="{14AC23C0-84C6-45CC-6A87-7536FB2B2B8E}"/>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8004079" y="6135949"/>
            <a:ext cx="677006" cy="677006"/>
          </a:xfrm>
          <a:prstGeom prst="rect">
            <a:avLst/>
          </a:prstGeom>
        </p:spPr>
      </p:pic>
      <p:pic>
        <p:nvPicPr>
          <p:cNvPr id="13" name="Picture 12">
            <a:extLst>
              <a:ext uri="{FF2B5EF4-FFF2-40B4-BE49-F238E27FC236}">
                <a16:creationId xmlns:a16="http://schemas.microsoft.com/office/drawing/2014/main" id="{BD302EF7-5D6E-C150-0135-5C03FB2F7490}"/>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7089679" y="6297032"/>
            <a:ext cx="914400" cy="381000"/>
          </a:xfrm>
          <a:prstGeom prst="rect">
            <a:avLst/>
          </a:prstGeom>
        </p:spPr>
      </p:pic>
    </p:spTree>
    <p:extLst>
      <p:ext uri="{BB962C8B-B14F-4D97-AF65-F5344CB8AC3E}">
        <p14:creationId xmlns:p14="http://schemas.microsoft.com/office/powerpoint/2010/main" val="2309270806"/>
      </p:ext>
    </p:extLst>
  </p:cSld>
  <p:clrMapOvr>
    <a:masterClrMapping/>
  </p:clrMapOvr>
  <mc:AlternateContent xmlns:mc="http://schemas.openxmlformats.org/markup-compatibility/2006" xmlns:p14="http://schemas.microsoft.com/office/powerpoint/2010/main">
    <mc:Choice Requires="p14">
      <p:transition spd="slow" p14:dur="2000" advTm="35985"/>
    </mc:Choice>
    <mc:Fallback xmlns="">
      <p:transition spd="slow" advTm="35985"/>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19D3505-4483-4E41-95B7-7E33B06AE6CC}"/>
              </a:ext>
            </a:extLst>
          </p:cNvPr>
          <p:cNvSpPr>
            <a:spLocks noGrp="1"/>
          </p:cNvSpPr>
          <p:nvPr>
            <p:ph type="title"/>
          </p:nvPr>
        </p:nvSpPr>
        <p:spPr>
          <a:xfrm>
            <a:off x="-286247" y="49211"/>
            <a:ext cx="10296939" cy="686196"/>
          </a:xfrm>
        </p:spPr>
        <p:txBody>
          <a:bodyPr/>
          <a:lstStyle/>
          <a:p>
            <a:r>
              <a:rPr lang="en-US" sz="3200" dirty="0"/>
              <a:t>Comparison of measurements and simulations</a:t>
            </a:r>
            <a:endParaRPr lang="fr-FR" sz="3200" dirty="0"/>
          </a:p>
        </p:txBody>
      </p:sp>
      <p:sp>
        <p:nvSpPr>
          <p:cNvPr id="3" name="Espace réservé du numéro de diapositive 2">
            <a:extLst>
              <a:ext uri="{FF2B5EF4-FFF2-40B4-BE49-F238E27FC236}">
                <a16:creationId xmlns:a16="http://schemas.microsoft.com/office/drawing/2014/main" id="{4915114A-D2D1-4779-B28B-219B5675E7F4}"/>
              </a:ext>
            </a:extLst>
          </p:cNvPr>
          <p:cNvSpPr>
            <a:spLocks noGrp="1"/>
          </p:cNvSpPr>
          <p:nvPr>
            <p:ph type="sldNum" sz="quarter" idx="10"/>
          </p:nvPr>
        </p:nvSpPr>
        <p:spPr/>
        <p:txBody>
          <a:bodyPr/>
          <a:lstStyle/>
          <a:p>
            <a:pPr>
              <a:defRPr/>
            </a:pPr>
            <a:fld id="{98F37D4F-F942-444B-98A9-C0F1E181797E}" type="slidenum">
              <a:rPr lang="en-US" altLang="fr-FR" smtClean="0"/>
              <a:pPr>
                <a:defRPr/>
              </a:pPr>
              <a:t>10</a:t>
            </a:fld>
            <a:endParaRPr lang="en-US" altLang="fr-FR" dirty="0"/>
          </a:p>
        </p:txBody>
      </p:sp>
      <p:pic>
        <p:nvPicPr>
          <p:cNvPr id="7" name="Image 6">
            <a:extLst>
              <a:ext uri="{FF2B5EF4-FFF2-40B4-BE49-F238E27FC236}">
                <a16:creationId xmlns:a16="http://schemas.microsoft.com/office/drawing/2014/main" id="{0783BB29-EA93-4D86-AB57-FAAFD91493DE}"/>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357808" y="965254"/>
            <a:ext cx="3240000" cy="2154505"/>
          </a:xfrm>
          <a:prstGeom prst="rect">
            <a:avLst/>
          </a:prstGeom>
        </p:spPr>
      </p:pic>
      <p:pic>
        <p:nvPicPr>
          <p:cNvPr id="8" name="Image 7">
            <a:extLst>
              <a:ext uri="{FF2B5EF4-FFF2-40B4-BE49-F238E27FC236}">
                <a16:creationId xmlns:a16="http://schemas.microsoft.com/office/drawing/2014/main" id="{C57F71DC-467D-453C-862E-FE6C1991D2B5}"/>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7521932" y="973464"/>
            <a:ext cx="3240000" cy="2168668"/>
          </a:xfrm>
          <a:prstGeom prst="rect">
            <a:avLst/>
          </a:prstGeom>
        </p:spPr>
      </p:pic>
      <p:pic>
        <p:nvPicPr>
          <p:cNvPr id="9" name="Image 8">
            <a:extLst>
              <a:ext uri="{FF2B5EF4-FFF2-40B4-BE49-F238E27FC236}">
                <a16:creationId xmlns:a16="http://schemas.microsoft.com/office/drawing/2014/main" id="{C5705F56-AC1C-4E80-9FCD-EA166247F0DA}"/>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26935" y="3725470"/>
            <a:ext cx="3240000" cy="2169497"/>
          </a:xfrm>
          <a:prstGeom prst="rect">
            <a:avLst/>
          </a:prstGeom>
        </p:spPr>
      </p:pic>
      <p:pic>
        <p:nvPicPr>
          <p:cNvPr id="10" name="Image 9">
            <a:extLst>
              <a:ext uri="{FF2B5EF4-FFF2-40B4-BE49-F238E27FC236}">
                <a16:creationId xmlns:a16="http://schemas.microsoft.com/office/drawing/2014/main" id="{3BDA43F6-383C-4047-B139-F2D0780E7190}"/>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816395" y="973464"/>
            <a:ext cx="3240000" cy="2146295"/>
          </a:xfrm>
          <a:prstGeom prst="rect">
            <a:avLst/>
          </a:prstGeom>
        </p:spPr>
      </p:pic>
      <p:pic>
        <p:nvPicPr>
          <p:cNvPr id="11" name="Image 10">
            <a:extLst>
              <a:ext uri="{FF2B5EF4-FFF2-40B4-BE49-F238E27FC236}">
                <a16:creationId xmlns:a16="http://schemas.microsoft.com/office/drawing/2014/main" id="{322E1E98-8CC7-4451-9DD1-E91A2A5EAD3A}"/>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4677732" y="3738242"/>
            <a:ext cx="4680000" cy="1993153"/>
          </a:xfrm>
          <a:prstGeom prst="rect">
            <a:avLst/>
          </a:prstGeom>
        </p:spPr>
      </p:pic>
      <p:sp>
        <p:nvSpPr>
          <p:cNvPr id="12" name="Footer Placeholder 4">
            <a:extLst>
              <a:ext uri="{FF2B5EF4-FFF2-40B4-BE49-F238E27FC236}">
                <a16:creationId xmlns:a16="http://schemas.microsoft.com/office/drawing/2014/main" id="{6B0C3F79-8DC6-4CF2-A108-AC0E5C3B0F88}"/>
              </a:ext>
            </a:extLst>
          </p:cNvPr>
          <p:cNvSpPr>
            <a:spLocks noGrp="1"/>
          </p:cNvSpPr>
          <p:nvPr>
            <p:ph type="ftr" sz="quarter" idx="12"/>
          </p:nvPr>
        </p:nvSpPr>
        <p:spPr>
          <a:xfrm>
            <a:off x="2266951" y="6443664"/>
            <a:ext cx="6338888" cy="365125"/>
          </a:xfrm>
        </p:spPr>
        <p:txBody>
          <a:bodyPr/>
          <a:lstStyle/>
          <a:p>
            <a:pPr>
              <a:defRPr/>
            </a:pPr>
            <a:r>
              <a:rPr lang="fr-FR" b="0" dirty="0"/>
              <a:t>French-</a:t>
            </a:r>
            <a:r>
              <a:rPr lang="fr-FR" b="0" dirty="0" err="1"/>
              <a:t>Ukrainian</a:t>
            </a:r>
            <a:r>
              <a:rPr lang="fr-FR" b="0" dirty="0"/>
              <a:t> Workshop 2025 </a:t>
            </a:r>
            <a:r>
              <a:rPr lang="en-GB" dirty="0"/>
              <a:t> (Orsay, France)</a:t>
            </a:r>
          </a:p>
        </p:txBody>
      </p:sp>
      <p:sp>
        <p:nvSpPr>
          <p:cNvPr id="13" name="Date Placeholder 2">
            <a:extLst>
              <a:ext uri="{FF2B5EF4-FFF2-40B4-BE49-F238E27FC236}">
                <a16:creationId xmlns:a16="http://schemas.microsoft.com/office/drawing/2014/main" id="{200264E1-8E83-4575-B9DA-A383BAE3811A}"/>
              </a:ext>
            </a:extLst>
          </p:cNvPr>
          <p:cNvSpPr txBox="1">
            <a:spLocks/>
          </p:cNvSpPr>
          <p:nvPr/>
        </p:nvSpPr>
        <p:spPr>
          <a:xfrm>
            <a:off x="560728" y="6443622"/>
            <a:ext cx="1293124" cy="322263"/>
          </a:xfrm>
          <a:prstGeom prst="rect">
            <a:avLst/>
          </a:prstGeom>
        </p:spPr>
        <p:txBody>
          <a:bodyPr vert="horz" wrap="square" lIns="91440" tIns="45720" rIns="91440" bIns="45720" numCol="1" anchor="ctr" anchorCtr="0" compatLnSpc="1">
            <a:prstTxWarp prst="textNoShape">
              <a:avLst/>
            </a:prstTxWarp>
          </a:bodyPr>
          <a:lstStyle>
            <a:defPPr>
              <a:defRPr lang="en-US"/>
            </a:defPPr>
            <a:lvl1pPr algn="r" rtl="0" eaLnBrk="1" fontAlgn="base" hangingPunct="1">
              <a:spcBef>
                <a:spcPct val="0"/>
              </a:spcBef>
              <a:spcAft>
                <a:spcPct val="0"/>
              </a:spcAft>
              <a:defRPr sz="1100" b="1" i="1" kern="1200" baseline="0">
                <a:solidFill>
                  <a:srgbClr val="FF6F00"/>
                </a:solidFill>
                <a:latin typeface="Trebuchet MS" panose="020B0603020202020204" pitchFamily="34" charset="0"/>
                <a:ea typeface="MS PGothic" panose="020B0600070205080204" pitchFamily="34" charset="-128"/>
                <a:cs typeface="+mn-cs"/>
              </a:defRPr>
            </a:lvl1pPr>
            <a:lvl2pPr marL="457189" algn="l" rtl="0" eaLnBrk="0" fontAlgn="base" hangingPunct="0">
              <a:spcBef>
                <a:spcPct val="0"/>
              </a:spcBef>
              <a:spcAft>
                <a:spcPct val="0"/>
              </a:spcAft>
              <a:defRPr kern="1200">
                <a:solidFill>
                  <a:schemeClr val="tx1"/>
                </a:solidFill>
                <a:latin typeface="Trebuchet MS" panose="020B0603020202020204" pitchFamily="34" charset="0"/>
                <a:ea typeface="MS PGothic" panose="020B0600070205080204" pitchFamily="34" charset="-128"/>
                <a:cs typeface="+mn-cs"/>
              </a:defRPr>
            </a:lvl2pPr>
            <a:lvl3pPr marL="914377" algn="l" rtl="0" eaLnBrk="0" fontAlgn="base" hangingPunct="0">
              <a:spcBef>
                <a:spcPct val="0"/>
              </a:spcBef>
              <a:spcAft>
                <a:spcPct val="0"/>
              </a:spcAft>
              <a:defRPr kern="1200">
                <a:solidFill>
                  <a:schemeClr val="tx1"/>
                </a:solidFill>
                <a:latin typeface="Trebuchet MS" panose="020B0603020202020204" pitchFamily="34" charset="0"/>
                <a:ea typeface="MS PGothic" panose="020B0600070205080204" pitchFamily="34" charset="-128"/>
                <a:cs typeface="+mn-cs"/>
              </a:defRPr>
            </a:lvl3pPr>
            <a:lvl4pPr marL="1371566" algn="l" rtl="0" eaLnBrk="0" fontAlgn="base" hangingPunct="0">
              <a:spcBef>
                <a:spcPct val="0"/>
              </a:spcBef>
              <a:spcAft>
                <a:spcPct val="0"/>
              </a:spcAft>
              <a:defRPr kern="1200">
                <a:solidFill>
                  <a:schemeClr val="tx1"/>
                </a:solidFill>
                <a:latin typeface="Trebuchet MS" panose="020B0603020202020204" pitchFamily="34" charset="0"/>
                <a:ea typeface="MS PGothic" panose="020B0600070205080204" pitchFamily="34" charset="-128"/>
                <a:cs typeface="+mn-cs"/>
              </a:defRPr>
            </a:lvl4pPr>
            <a:lvl5pPr marL="1828754" algn="l" rtl="0" eaLnBrk="0" fontAlgn="base" hangingPunct="0">
              <a:spcBef>
                <a:spcPct val="0"/>
              </a:spcBef>
              <a:spcAft>
                <a:spcPct val="0"/>
              </a:spcAft>
              <a:defRPr kern="1200">
                <a:solidFill>
                  <a:schemeClr val="tx1"/>
                </a:solidFill>
                <a:latin typeface="Trebuchet MS" panose="020B0603020202020204" pitchFamily="34" charset="0"/>
                <a:ea typeface="MS PGothic" panose="020B0600070205080204" pitchFamily="34" charset="-128"/>
                <a:cs typeface="+mn-cs"/>
              </a:defRPr>
            </a:lvl5pPr>
            <a:lvl6pPr marL="2285943" algn="l" defTabSz="914377" rtl="0" eaLnBrk="1" latinLnBrk="0" hangingPunct="1">
              <a:defRPr kern="1200">
                <a:solidFill>
                  <a:schemeClr val="tx1"/>
                </a:solidFill>
                <a:latin typeface="Trebuchet MS" panose="020B0603020202020204" pitchFamily="34" charset="0"/>
                <a:ea typeface="MS PGothic" panose="020B0600070205080204" pitchFamily="34" charset="-128"/>
                <a:cs typeface="+mn-cs"/>
              </a:defRPr>
            </a:lvl6pPr>
            <a:lvl7pPr marL="2743131" algn="l" defTabSz="914377" rtl="0" eaLnBrk="1" latinLnBrk="0" hangingPunct="1">
              <a:defRPr kern="1200">
                <a:solidFill>
                  <a:schemeClr val="tx1"/>
                </a:solidFill>
                <a:latin typeface="Trebuchet MS" panose="020B0603020202020204" pitchFamily="34" charset="0"/>
                <a:ea typeface="MS PGothic" panose="020B0600070205080204" pitchFamily="34" charset="-128"/>
                <a:cs typeface="+mn-cs"/>
              </a:defRPr>
            </a:lvl7pPr>
            <a:lvl8pPr marL="3200320" algn="l" defTabSz="914377" rtl="0" eaLnBrk="1" latinLnBrk="0" hangingPunct="1">
              <a:defRPr kern="1200">
                <a:solidFill>
                  <a:schemeClr val="tx1"/>
                </a:solidFill>
                <a:latin typeface="Trebuchet MS" panose="020B0603020202020204" pitchFamily="34" charset="0"/>
                <a:ea typeface="MS PGothic" panose="020B0600070205080204" pitchFamily="34" charset="-128"/>
                <a:cs typeface="+mn-cs"/>
              </a:defRPr>
            </a:lvl8pPr>
            <a:lvl9pPr marL="3657509" algn="l" defTabSz="914377" rtl="0" eaLnBrk="1" latinLnBrk="0" hangingPunct="1">
              <a:defRPr kern="1200">
                <a:solidFill>
                  <a:schemeClr val="tx1"/>
                </a:solidFill>
                <a:latin typeface="Trebuchet MS" panose="020B0603020202020204" pitchFamily="34" charset="0"/>
                <a:ea typeface="MS PGothic" panose="020B0600070205080204" pitchFamily="34" charset="-128"/>
                <a:cs typeface="+mn-cs"/>
              </a:defRPr>
            </a:lvl9pPr>
          </a:lstStyle>
          <a:p>
            <a:pPr algn="l"/>
            <a:fld id="{29266485-1F8C-49AD-A5D5-E767E4406627}" type="datetime1">
              <a:rPr lang="fr-FR" i="0" smtClean="0"/>
              <a:pPr algn="l"/>
              <a:t>11/06/2025</a:t>
            </a:fld>
            <a:endParaRPr lang="fr-FR" i="0" dirty="0"/>
          </a:p>
        </p:txBody>
      </p:sp>
    </p:spTree>
    <p:extLst>
      <p:ext uri="{BB962C8B-B14F-4D97-AF65-F5344CB8AC3E}">
        <p14:creationId xmlns:p14="http://schemas.microsoft.com/office/powerpoint/2010/main" val="2741373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56A3B25-D25F-446C-B94B-67FBAA67FD22}"/>
              </a:ext>
            </a:extLst>
          </p:cNvPr>
          <p:cNvSpPr>
            <a:spLocks noGrp="1"/>
          </p:cNvSpPr>
          <p:nvPr>
            <p:ph type="title"/>
          </p:nvPr>
        </p:nvSpPr>
        <p:spPr/>
        <p:txBody>
          <a:bodyPr/>
          <a:lstStyle/>
          <a:p>
            <a:r>
              <a:rPr lang="en-US" dirty="0" err="1"/>
              <a:t>Linac</a:t>
            </a:r>
            <a:r>
              <a:rPr lang="en-US" dirty="0"/>
              <a:t> 2D phase scan comparison</a:t>
            </a:r>
            <a:endParaRPr lang="fr-FR" dirty="0"/>
          </a:p>
        </p:txBody>
      </p:sp>
      <p:sp>
        <p:nvSpPr>
          <p:cNvPr id="3" name="Espace réservé du numéro de diapositive 2">
            <a:extLst>
              <a:ext uri="{FF2B5EF4-FFF2-40B4-BE49-F238E27FC236}">
                <a16:creationId xmlns:a16="http://schemas.microsoft.com/office/drawing/2014/main" id="{BD7736C8-008E-4DCC-B133-3DA8DEC0D7CB}"/>
              </a:ext>
            </a:extLst>
          </p:cNvPr>
          <p:cNvSpPr>
            <a:spLocks noGrp="1"/>
          </p:cNvSpPr>
          <p:nvPr>
            <p:ph type="sldNum" sz="quarter" idx="10"/>
          </p:nvPr>
        </p:nvSpPr>
        <p:spPr/>
        <p:txBody>
          <a:bodyPr/>
          <a:lstStyle/>
          <a:p>
            <a:pPr>
              <a:defRPr/>
            </a:pPr>
            <a:fld id="{98F37D4F-F942-444B-98A9-C0F1E181797E}" type="slidenum">
              <a:rPr lang="en-US" altLang="fr-FR" smtClean="0"/>
              <a:pPr>
                <a:defRPr/>
              </a:pPr>
              <a:t>11</a:t>
            </a:fld>
            <a:endParaRPr lang="en-US" altLang="fr-FR" dirty="0"/>
          </a:p>
        </p:txBody>
      </p:sp>
      <p:pic>
        <p:nvPicPr>
          <p:cNvPr id="6" name="Espace réservé du contenu 3">
            <a:extLst>
              <a:ext uri="{FF2B5EF4-FFF2-40B4-BE49-F238E27FC236}">
                <a16:creationId xmlns:a16="http://schemas.microsoft.com/office/drawing/2014/main" id="{96D8AA32-C675-4C7E-9F02-86ABFF8BB8AA}"/>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70151" y="779740"/>
            <a:ext cx="4320000" cy="3240000"/>
          </a:xfrm>
          <a:prstGeom prst="rect">
            <a:avLst/>
          </a:prstGeom>
        </p:spPr>
      </p:pic>
      <p:pic>
        <p:nvPicPr>
          <p:cNvPr id="7" name="Image 6">
            <a:extLst>
              <a:ext uri="{FF2B5EF4-FFF2-40B4-BE49-F238E27FC236}">
                <a16:creationId xmlns:a16="http://schemas.microsoft.com/office/drawing/2014/main" id="{4CD0DD18-9298-44F1-95B2-8769917FA2C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241851" y="1001313"/>
            <a:ext cx="4320000" cy="3240000"/>
          </a:xfrm>
          <a:prstGeom prst="rect">
            <a:avLst/>
          </a:prstGeom>
        </p:spPr>
      </p:pic>
      <p:sp>
        <p:nvSpPr>
          <p:cNvPr id="8" name="Rectangle 7">
            <a:extLst>
              <a:ext uri="{FF2B5EF4-FFF2-40B4-BE49-F238E27FC236}">
                <a16:creationId xmlns:a16="http://schemas.microsoft.com/office/drawing/2014/main" id="{17434B6B-317A-47E7-B1B1-2DEB965267A7}"/>
              </a:ext>
            </a:extLst>
          </p:cNvPr>
          <p:cNvSpPr/>
          <p:nvPr/>
        </p:nvSpPr>
        <p:spPr>
          <a:xfrm>
            <a:off x="1082401" y="4241313"/>
            <a:ext cx="1966629" cy="584775"/>
          </a:xfrm>
          <a:prstGeom prst="rect">
            <a:avLst/>
          </a:prstGeom>
        </p:spPr>
        <p:txBody>
          <a:bodyPr wrap="none">
            <a:spAutoFit/>
          </a:bodyPr>
          <a:lstStyle/>
          <a:p>
            <a:r>
              <a:rPr lang="en-US" sz="3200" dirty="0"/>
              <a:t>Simulation</a:t>
            </a:r>
            <a:endParaRPr lang="fr-FR" sz="3200" dirty="0"/>
          </a:p>
        </p:txBody>
      </p:sp>
      <p:sp>
        <p:nvSpPr>
          <p:cNvPr id="9" name="Rectangle 8">
            <a:extLst>
              <a:ext uri="{FF2B5EF4-FFF2-40B4-BE49-F238E27FC236}">
                <a16:creationId xmlns:a16="http://schemas.microsoft.com/office/drawing/2014/main" id="{A59C22E9-9E6E-4A6D-BEA3-1A52F1F37248}"/>
              </a:ext>
            </a:extLst>
          </p:cNvPr>
          <p:cNvSpPr/>
          <p:nvPr/>
        </p:nvSpPr>
        <p:spPr>
          <a:xfrm>
            <a:off x="6183522" y="4312127"/>
            <a:ext cx="2697020" cy="584775"/>
          </a:xfrm>
          <a:prstGeom prst="rect">
            <a:avLst/>
          </a:prstGeom>
        </p:spPr>
        <p:txBody>
          <a:bodyPr wrap="none">
            <a:spAutoFit/>
          </a:bodyPr>
          <a:lstStyle/>
          <a:p>
            <a:r>
              <a:rPr lang="en-US" sz="3200" dirty="0"/>
              <a:t>Measurements</a:t>
            </a:r>
            <a:endParaRPr lang="fr-FR" sz="3200" dirty="0"/>
          </a:p>
        </p:txBody>
      </p:sp>
      <p:sp>
        <p:nvSpPr>
          <p:cNvPr id="10" name="ZoneTexte 9">
            <a:extLst>
              <a:ext uri="{FF2B5EF4-FFF2-40B4-BE49-F238E27FC236}">
                <a16:creationId xmlns:a16="http://schemas.microsoft.com/office/drawing/2014/main" id="{E742478E-DB62-4C89-957C-BD7BC5CA09BF}"/>
              </a:ext>
            </a:extLst>
          </p:cNvPr>
          <p:cNvSpPr txBox="1"/>
          <p:nvPr/>
        </p:nvSpPr>
        <p:spPr>
          <a:xfrm>
            <a:off x="345988" y="4896902"/>
            <a:ext cx="9959545" cy="1200329"/>
          </a:xfrm>
          <a:prstGeom prst="rect">
            <a:avLst/>
          </a:prstGeom>
          <a:noFill/>
        </p:spPr>
        <p:txBody>
          <a:bodyPr wrap="square" rtlCol="0">
            <a:spAutoFit/>
          </a:bodyPr>
          <a:lstStyle/>
          <a:p>
            <a:r>
              <a:rPr lang="fr-FR" dirty="0"/>
              <a:t>There are a </a:t>
            </a:r>
            <a:r>
              <a:rPr lang="en-US" dirty="0"/>
              <a:t>reasonable</a:t>
            </a:r>
            <a:r>
              <a:rPr lang="fr-FR" dirty="0"/>
              <a:t> </a:t>
            </a:r>
            <a:r>
              <a:rPr lang="en-US" dirty="0"/>
              <a:t>correlations between the measured and simulated data around the working point. The significant disparity between the measured and simulated dependences is under investigation. Possible causes of the discrepancy can be due to the differences in transversal and longitudinal profiles of the </a:t>
            </a:r>
            <a:r>
              <a:rPr lang="fr-FR" dirty="0"/>
              <a:t>laser pulse in simulation and in the </a:t>
            </a:r>
            <a:r>
              <a:rPr lang="en-US" dirty="0"/>
              <a:t>experiments</a:t>
            </a:r>
            <a:r>
              <a:rPr lang="fr-FR" dirty="0"/>
              <a:t>.</a:t>
            </a:r>
          </a:p>
        </p:txBody>
      </p:sp>
      <p:sp>
        <p:nvSpPr>
          <p:cNvPr id="11" name="Footer Placeholder 4">
            <a:extLst>
              <a:ext uri="{FF2B5EF4-FFF2-40B4-BE49-F238E27FC236}">
                <a16:creationId xmlns:a16="http://schemas.microsoft.com/office/drawing/2014/main" id="{2A08AFB9-88CB-40BE-BB42-2006029D94EA}"/>
              </a:ext>
            </a:extLst>
          </p:cNvPr>
          <p:cNvSpPr>
            <a:spLocks noGrp="1"/>
          </p:cNvSpPr>
          <p:nvPr>
            <p:ph type="ftr" sz="quarter" idx="12"/>
          </p:nvPr>
        </p:nvSpPr>
        <p:spPr>
          <a:xfrm>
            <a:off x="2266951" y="6443664"/>
            <a:ext cx="6338888" cy="365125"/>
          </a:xfrm>
        </p:spPr>
        <p:txBody>
          <a:bodyPr/>
          <a:lstStyle/>
          <a:p>
            <a:pPr>
              <a:defRPr/>
            </a:pPr>
            <a:r>
              <a:rPr lang="fr-FR" b="0" dirty="0"/>
              <a:t>French-</a:t>
            </a:r>
            <a:r>
              <a:rPr lang="fr-FR" b="0" dirty="0" err="1"/>
              <a:t>Ukrainian</a:t>
            </a:r>
            <a:r>
              <a:rPr lang="fr-FR" b="0" dirty="0"/>
              <a:t> Workshop 2025 </a:t>
            </a:r>
            <a:r>
              <a:rPr lang="en-GB" dirty="0"/>
              <a:t> (Orsay, France)</a:t>
            </a:r>
          </a:p>
        </p:txBody>
      </p:sp>
      <p:sp>
        <p:nvSpPr>
          <p:cNvPr id="12" name="Date Placeholder 2">
            <a:extLst>
              <a:ext uri="{FF2B5EF4-FFF2-40B4-BE49-F238E27FC236}">
                <a16:creationId xmlns:a16="http://schemas.microsoft.com/office/drawing/2014/main" id="{08764C1A-8BB8-4D85-9F0C-A7163AD0E274}"/>
              </a:ext>
            </a:extLst>
          </p:cNvPr>
          <p:cNvSpPr txBox="1">
            <a:spLocks/>
          </p:cNvSpPr>
          <p:nvPr/>
        </p:nvSpPr>
        <p:spPr>
          <a:xfrm>
            <a:off x="560728" y="6443622"/>
            <a:ext cx="1293124" cy="322263"/>
          </a:xfrm>
          <a:prstGeom prst="rect">
            <a:avLst/>
          </a:prstGeom>
        </p:spPr>
        <p:txBody>
          <a:bodyPr vert="horz" wrap="square" lIns="91440" tIns="45720" rIns="91440" bIns="45720" numCol="1" anchor="ctr" anchorCtr="0" compatLnSpc="1">
            <a:prstTxWarp prst="textNoShape">
              <a:avLst/>
            </a:prstTxWarp>
          </a:bodyPr>
          <a:lstStyle>
            <a:defPPr>
              <a:defRPr lang="en-US"/>
            </a:defPPr>
            <a:lvl1pPr algn="r" rtl="0" eaLnBrk="1" fontAlgn="base" hangingPunct="1">
              <a:spcBef>
                <a:spcPct val="0"/>
              </a:spcBef>
              <a:spcAft>
                <a:spcPct val="0"/>
              </a:spcAft>
              <a:defRPr sz="1100" b="1" i="1" kern="1200" baseline="0">
                <a:solidFill>
                  <a:srgbClr val="FF6F00"/>
                </a:solidFill>
                <a:latin typeface="Trebuchet MS" panose="020B0603020202020204" pitchFamily="34" charset="0"/>
                <a:ea typeface="MS PGothic" panose="020B0600070205080204" pitchFamily="34" charset="-128"/>
                <a:cs typeface="+mn-cs"/>
              </a:defRPr>
            </a:lvl1pPr>
            <a:lvl2pPr marL="457189" algn="l" rtl="0" eaLnBrk="0" fontAlgn="base" hangingPunct="0">
              <a:spcBef>
                <a:spcPct val="0"/>
              </a:spcBef>
              <a:spcAft>
                <a:spcPct val="0"/>
              </a:spcAft>
              <a:defRPr kern="1200">
                <a:solidFill>
                  <a:schemeClr val="tx1"/>
                </a:solidFill>
                <a:latin typeface="Trebuchet MS" panose="020B0603020202020204" pitchFamily="34" charset="0"/>
                <a:ea typeface="MS PGothic" panose="020B0600070205080204" pitchFamily="34" charset="-128"/>
                <a:cs typeface="+mn-cs"/>
              </a:defRPr>
            </a:lvl2pPr>
            <a:lvl3pPr marL="914377" algn="l" rtl="0" eaLnBrk="0" fontAlgn="base" hangingPunct="0">
              <a:spcBef>
                <a:spcPct val="0"/>
              </a:spcBef>
              <a:spcAft>
                <a:spcPct val="0"/>
              </a:spcAft>
              <a:defRPr kern="1200">
                <a:solidFill>
                  <a:schemeClr val="tx1"/>
                </a:solidFill>
                <a:latin typeface="Trebuchet MS" panose="020B0603020202020204" pitchFamily="34" charset="0"/>
                <a:ea typeface="MS PGothic" panose="020B0600070205080204" pitchFamily="34" charset="-128"/>
                <a:cs typeface="+mn-cs"/>
              </a:defRPr>
            </a:lvl3pPr>
            <a:lvl4pPr marL="1371566" algn="l" rtl="0" eaLnBrk="0" fontAlgn="base" hangingPunct="0">
              <a:spcBef>
                <a:spcPct val="0"/>
              </a:spcBef>
              <a:spcAft>
                <a:spcPct val="0"/>
              </a:spcAft>
              <a:defRPr kern="1200">
                <a:solidFill>
                  <a:schemeClr val="tx1"/>
                </a:solidFill>
                <a:latin typeface="Trebuchet MS" panose="020B0603020202020204" pitchFamily="34" charset="0"/>
                <a:ea typeface="MS PGothic" panose="020B0600070205080204" pitchFamily="34" charset="-128"/>
                <a:cs typeface="+mn-cs"/>
              </a:defRPr>
            </a:lvl4pPr>
            <a:lvl5pPr marL="1828754" algn="l" rtl="0" eaLnBrk="0" fontAlgn="base" hangingPunct="0">
              <a:spcBef>
                <a:spcPct val="0"/>
              </a:spcBef>
              <a:spcAft>
                <a:spcPct val="0"/>
              </a:spcAft>
              <a:defRPr kern="1200">
                <a:solidFill>
                  <a:schemeClr val="tx1"/>
                </a:solidFill>
                <a:latin typeface="Trebuchet MS" panose="020B0603020202020204" pitchFamily="34" charset="0"/>
                <a:ea typeface="MS PGothic" panose="020B0600070205080204" pitchFamily="34" charset="-128"/>
                <a:cs typeface="+mn-cs"/>
              </a:defRPr>
            </a:lvl5pPr>
            <a:lvl6pPr marL="2285943" algn="l" defTabSz="914377" rtl="0" eaLnBrk="1" latinLnBrk="0" hangingPunct="1">
              <a:defRPr kern="1200">
                <a:solidFill>
                  <a:schemeClr val="tx1"/>
                </a:solidFill>
                <a:latin typeface="Trebuchet MS" panose="020B0603020202020204" pitchFamily="34" charset="0"/>
                <a:ea typeface="MS PGothic" panose="020B0600070205080204" pitchFamily="34" charset="-128"/>
                <a:cs typeface="+mn-cs"/>
              </a:defRPr>
            </a:lvl6pPr>
            <a:lvl7pPr marL="2743131" algn="l" defTabSz="914377" rtl="0" eaLnBrk="1" latinLnBrk="0" hangingPunct="1">
              <a:defRPr kern="1200">
                <a:solidFill>
                  <a:schemeClr val="tx1"/>
                </a:solidFill>
                <a:latin typeface="Trebuchet MS" panose="020B0603020202020204" pitchFamily="34" charset="0"/>
                <a:ea typeface="MS PGothic" panose="020B0600070205080204" pitchFamily="34" charset="-128"/>
                <a:cs typeface="+mn-cs"/>
              </a:defRPr>
            </a:lvl7pPr>
            <a:lvl8pPr marL="3200320" algn="l" defTabSz="914377" rtl="0" eaLnBrk="1" latinLnBrk="0" hangingPunct="1">
              <a:defRPr kern="1200">
                <a:solidFill>
                  <a:schemeClr val="tx1"/>
                </a:solidFill>
                <a:latin typeface="Trebuchet MS" panose="020B0603020202020204" pitchFamily="34" charset="0"/>
                <a:ea typeface="MS PGothic" panose="020B0600070205080204" pitchFamily="34" charset="-128"/>
                <a:cs typeface="+mn-cs"/>
              </a:defRPr>
            </a:lvl8pPr>
            <a:lvl9pPr marL="3657509" algn="l" defTabSz="914377" rtl="0" eaLnBrk="1" latinLnBrk="0" hangingPunct="1">
              <a:defRPr kern="1200">
                <a:solidFill>
                  <a:schemeClr val="tx1"/>
                </a:solidFill>
                <a:latin typeface="Trebuchet MS" panose="020B0603020202020204" pitchFamily="34" charset="0"/>
                <a:ea typeface="MS PGothic" panose="020B0600070205080204" pitchFamily="34" charset="-128"/>
                <a:cs typeface="+mn-cs"/>
              </a:defRPr>
            </a:lvl9pPr>
          </a:lstStyle>
          <a:p>
            <a:pPr algn="l"/>
            <a:fld id="{29266485-1F8C-49AD-A5D5-E767E4406627}" type="datetime1">
              <a:rPr lang="fr-FR" i="0" smtClean="0"/>
              <a:pPr algn="l"/>
              <a:t>11/06/2025</a:t>
            </a:fld>
            <a:endParaRPr lang="fr-FR" i="0" dirty="0"/>
          </a:p>
        </p:txBody>
      </p:sp>
    </p:spTree>
    <p:extLst>
      <p:ext uri="{BB962C8B-B14F-4D97-AF65-F5344CB8AC3E}">
        <p14:creationId xmlns:p14="http://schemas.microsoft.com/office/powerpoint/2010/main" val="5560826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B9C5E399-F426-437B-A5D4-2B43F6EB8FB2}"/>
              </a:ext>
            </a:extLst>
          </p:cNvPr>
          <p:cNvSpPr>
            <a:spLocks noGrp="1"/>
          </p:cNvSpPr>
          <p:nvPr>
            <p:ph type="title"/>
          </p:nvPr>
        </p:nvSpPr>
        <p:spPr/>
        <p:txBody>
          <a:bodyPr/>
          <a:lstStyle/>
          <a:p>
            <a:r>
              <a:rPr lang="en-US" dirty="0"/>
              <a:t>Resent data</a:t>
            </a:r>
            <a:endParaRPr lang="fr-FR" dirty="0"/>
          </a:p>
        </p:txBody>
      </p:sp>
      <p:sp>
        <p:nvSpPr>
          <p:cNvPr id="4" name="Espace réservé du numéro de diapositive 3">
            <a:extLst>
              <a:ext uri="{FF2B5EF4-FFF2-40B4-BE49-F238E27FC236}">
                <a16:creationId xmlns:a16="http://schemas.microsoft.com/office/drawing/2014/main" id="{6D1DBFD2-43BD-4458-8126-D1CA72AA3534}"/>
              </a:ext>
            </a:extLst>
          </p:cNvPr>
          <p:cNvSpPr>
            <a:spLocks noGrp="1"/>
          </p:cNvSpPr>
          <p:nvPr>
            <p:ph type="sldNum" sz="quarter" idx="10"/>
          </p:nvPr>
        </p:nvSpPr>
        <p:spPr/>
        <p:txBody>
          <a:bodyPr/>
          <a:lstStyle/>
          <a:p>
            <a:pPr>
              <a:defRPr/>
            </a:pPr>
            <a:fld id="{BB1CA5B1-4BEF-4D4F-AC1C-7F4A5259318C}" type="slidenum">
              <a:rPr lang="en-US" altLang="fr-FR" smtClean="0"/>
              <a:pPr>
                <a:defRPr/>
              </a:pPr>
              <a:t>12</a:t>
            </a:fld>
            <a:endParaRPr lang="en-US" altLang="fr-FR" dirty="0"/>
          </a:p>
        </p:txBody>
      </p:sp>
      <p:pic>
        <p:nvPicPr>
          <p:cNvPr id="2050" name="Picture 2" descr="https://elog.lal.in2p3.fr/THOMX/Commissionning/250526_173255/RingCharge_vs_GunCharge.png">
            <a:extLst>
              <a:ext uri="{FF2B5EF4-FFF2-40B4-BE49-F238E27FC236}">
                <a16:creationId xmlns:a16="http://schemas.microsoft.com/office/drawing/2014/main" id="{52ED4AC0-5897-4FB1-9554-0053147B25B4}"/>
              </a:ext>
            </a:extLst>
          </p:cNvPr>
          <p:cNvPicPr>
            <a:picLocks noGrp="1" noChangeAspect="1" noChangeArrowheads="1"/>
          </p:cNvPicPr>
          <p:nvPr>
            <p:ph idx="1"/>
          </p:nvPr>
        </p:nvPicPr>
        <p:blipFill>
          <a:blip r:embed="rId2" cstate="hqprint">
            <a:extLst>
              <a:ext uri="{28A0092B-C50C-407E-A947-70E740481C1C}">
                <a14:useLocalDpi xmlns:a14="http://schemas.microsoft.com/office/drawing/2010/main"/>
              </a:ext>
            </a:extLst>
          </a:blip>
          <a:srcRect/>
          <a:stretch>
            <a:fillRect/>
          </a:stretch>
        </p:blipFill>
        <p:spPr bwMode="auto">
          <a:xfrm>
            <a:off x="6275972" y="1232826"/>
            <a:ext cx="5386907" cy="3992541"/>
          </a:xfrm>
          <a:prstGeom prst="rect">
            <a:avLst/>
          </a:prstGeom>
          <a:noFill/>
          <a:extLst>
            <a:ext uri="{909E8E84-426E-40DD-AFC4-6F175D3DCCD1}">
              <a14:hiddenFill xmlns:a14="http://schemas.microsoft.com/office/drawing/2010/main">
                <a:solidFill>
                  <a:srgbClr val="FFFFFF"/>
                </a:solidFill>
              </a14:hiddenFill>
            </a:ext>
          </a:extLst>
        </p:spPr>
      </p:pic>
      <p:sp>
        <p:nvSpPr>
          <p:cNvPr id="8" name="Date Placeholder 2">
            <a:extLst>
              <a:ext uri="{FF2B5EF4-FFF2-40B4-BE49-F238E27FC236}">
                <a16:creationId xmlns:a16="http://schemas.microsoft.com/office/drawing/2014/main" id="{E1537FC8-6B14-4FD9-A22B-035762689386}"/>
              </a:ext>
            </a:extLst>
          </p:cNvPr>
          <p:cNvSpPr txBox="1">
            <a:spLocks/>
          </p:cNvSpPr>
          <p:nvPr/>
        </p:nvSpPr>
        <p:spPr>
          <a:xfrm>
            <a:off x="560728" y="6443622"/>
            <a:ext cx="1293124" cy="322263"/>
          </a:xfrm>
          <a:prstGeom prst="rect">
            <a:avLst/>
          </a:prstGeom>
        </p:spPr>
        <p:txBody>
          <a:bodyPr vert="horz" wrap="square" lIns="91440" tIns="45720" rIns="91440" bIns="45720" numCol="1" anchor="ctr" anchorCtr="0" compatLnSpc="1">
            <a:prstTxWarp prst="textNoShape">
              <a:avLst/>
            </a:prstTxWarp>
          </a:bodyPr>
          <a:lstStyle>
            <a:defPPr>
              <a:defRPr lang="en-US"/>
            </a:defPPr>
            <a:lvl1pPr algn="r" rtl="0" eaLnBrk="1" fontAlgn="base" hangingPunct="1">
              <a:spcBef>
                <a:spcPct val="0"/>
              </a:spcBef>
              <a:spcAft>
                <a:spcPct val="0"/>
              </a:spcAft>
              <a:defRPr sz="1100" b="1" i="1" kern="1200" baseline="0">
                <a:solidFill>
                  <a:srgbClr val="FF6F00"/>
                </a:solidFill>
                <a:latin typeface="Trebuchet MS" panose="020B0603020202020204" pitchFamily="34" charset="0"/>
                <a:ea typeface="MS PGothic" panose="020B0600070205080204" pitchFamily="34" charset="-128"/>
                <a:cs typeface="+mn-cs"/>
              </a:defRPr>
            </a:lvl1pPr>
            <a:lvl2pPr marL="457189" algn="l" rtl="0" eaLnBrk="0" fontAlgn="base" hangingPunct="0">
              <a:spcBef>
                <a:spcPct val="0"/>
              </a:spcBef>
              <a:spcAft>
                <a:spcPct val="0"/>
              </a:spcAft>
              <a:defRPr kern="1200">
                <a:solidFill>
                  <a:schemeClr val="tx1"/>
                </a:solidFill>
                <a:latin typeface="Trebuchet MS" panose="020B0603020202020204" pitchFamily="34" charset="0"/>
                <a:ea typeface="MS PGothic" panose="020B0600070205080204" pitchFamily="34" charset="-128"/>
                <a:cs typeface="+mn-cs"/>
              </a:defRPr>
            </a:lvl2pPr>
            <a:lvl3pPr marL="914377" algn="l" rtl="0" eaLnBrk="0" fontAlgn="base" hangingPunct="0">
              <a:spcBef>
                <a:spcPct val="0"/>
              </a:spcBef>
              <a:spcAft>
                <a:spcPct val="0"/>
              </a:spcAft>
              <a:defRPr kern="1200">
                <a:solidFill>
                  <a:schemeClr val="tx1"/>
                </a:solidFill>
                <a:latin typeface="Trebuchet MS" panose="020B0603020202020204" pitchFamily="34" charset="0"/>
                <a:ea typeface="MS PGothic" panose="020B0600070205080204" pitchFamily="34" charset="-128"/>
                <a:cs typeface="+mn-cs"/>
              </a:defRPr>
            </a:lvl3pPr>
            <a:lvl4pPr marL="1371566" algn="l" rtl="0" eaLnBrk="0" fontAlgn="base" hangingPunct="0">
              <a:spcBef>
                <a:spcPct val="0"/>
              </a:spcBef>
              <a:spcAft>
                <a:spcPct val="0"/>
              </a:spcAft>
              <a:defRPr kern="1200">
                <a:solidFill>
                  <a:schemeClr val="tx1"/>
                </a:solidFill>
                <a:latin typeface="Trebuchet MS" panose="020B0603020202020204" pitchFamily="34" charset="0"/>
                <a:ea typeface="MS PGothic" panose="020B0600070205080204" pitchFamily="34" charset="-128"/>
                <a:cs typeface="+mn-cs"/>
              </a:defRPr>
            </a:lvl4pPr>
            <a:lvl5pPr marL="1828754" algn="l" rtl="0" eaLnBrk="0" fontAlgn="base" hangingPunct="0">
              <a:spcBef>
                <a:spcPct val="0"/>
              </a:spcBef>
              <a:spcAft>
                <a:spcPct val="0"/>
              </a:spcAft>
              <a:defRPr kern="1200">
                <a:solidFill>
                  <a:schemeClr val="tx1"/>
                </a:solidFill>
                <a:latin typeface="Trebuchet MS" panose="020B0603020202020204" pitchFamily="34" charset="0"/>
                <a:ea typeface="MS PGothic" panose="020B0600070205080204" pitchFamily="34" charset="-128"/>
                <a:cs typeface="+mn-cs"/>
              </a:defRPr>
            </a:lvl5pPr>
            <a:lvl6pPr marL="2285943" algn="l" defTabSz="914377" rtl="0" eaLnBrk="1" latinLnBrk="0" hangingPunct="1">
              <a:defRPr kern="1200">
                <a:solidFill>
                  <a:schemeClr val="tx1"/>
                </a:solidFill>
                <a:latin typeface="Trebuchet MS" panose="020B0603020202020204" pitchFamily="34" charset="0"/>
                <a:ea typeface="MS PGothic" panose="020B0600070205080204" pitchFamily="34" charset="-128"/>
                <a:cs typeface="+mn-cs"/>
              </a:defRPr>
            </a:lvl6pPr>
            <a:lvl7pPr marL="2743131" algn="l" defTabSz="914377" rtl="0" eaLnBrk="1" latinLnBrk="0" hangingPunct="1">
              <a:defRPr kern="1200">
                <a:solidFill>
                  <a:schemeClr val="tx1"/>
                </a:solidFill>
                <a:latin typeface="Trebuchet MS" panose="020B0603020202020204" pitchFamily="34" charset="0"/>
                <a:ea typeface="MS PGothic" panose="020B0600070205080204" pitchFamily="34" charset="-128"/>
                <a:cs typeface="+mn-cs"/>
              </a:defRPr>
            </a:lvl7pPr>
            <a:lvl8pPr marL="3200320" algn="l" defTabSz="914377" rtl="0" eaLnBrk="1" latinLnBrk="0" hangingPunct="1">
              <a:defRPr kern="1200">
                <a:solidFill>
                  <a:schemeClr val="tx1"/>
                </a:solidFill>
                <a:latin typeface="Trebuchet MS" panose="020B0603020202020204" pitchFamily="34" charset="0"/>
                <a:ea typeface="MS PGothic" panose="020B0600070205080204" pitchFamily="34" charset="-128"/>
                <a:cs typeface="+mn-cs"/>
              </a:defRPr>
            </a:lvl8pPr>
            <a:lvl9pPr marL="3657509" algn="l" defTabSz="914377" rtl="0" eaLnBrk="1" latinLnBrk="0" hangingPunct="1">
              <a:defRPr kern="1200">
                <a:solidFill>
                  <a:schemeClr val="tx1"/>
                </a:solidFill>
                <a:latin typeface="Trebuchet MS" panose="020B0603020202020204" pitchFamily="34" charset="0"/>
                <a:ea typeface="MS PGothic" panose="020B0600070205080204" pitchFamily="34" charset="-128"/>
                <a:cs typeface="+mn-cs"/>
              </a:defRPr>
            </a:lvl9pPr>
          </a:lstStyle>
          <a:p>
            <a:pPr algn="l"/>
            <a:fld id="{29266485-1F8C-49AD-A5D5-E767E4406627}" type="datetime1">
              <a:rPr lang="fr-FR" i="0" smtClean="0"/>
              <a:pPr algn="l"/>
              <a:t>11/06/2025</a:t>
            </a:fld>
            <a:endParaRPr lang="fr-FR" i="0" dirty="0"/>
          </a:p>
        </p:txBody>
      </p:sp>
      <p:sp>
        <p:nvSpPr>
          <p:cNvPr id="7" name="Content Placeholder 2">
            <a:extLst>
              <a:ext uri="{FF2B5EF4-FFF2-40B4-BE49-F238E27FC236}">
                <a16:creationId xmlns:a16="http://schemas.microsoft.com/office/drawing/2014/main" id="{D2543E8A-C46D-4412-957E-9C958F1DECC5}"/>
              </a:ext>
            </a:extLst>
          </p:cNvPr>
          <p:cNvSpPr txBox="1">
            <a:spLocks/>
          </p:cNvSpPr>
          <p:nvPr/>
        </p:nvSpPr>
        <p:spPr>
          <a:xfrm>
            <a:off x="319360" y="1063283"/>
            <a:ext cx="5956612" cy="4500599"/>
          </a:xfrm>
          <a:prstGeom prst="rect">
            <a:avLst/>
          </a:prstGeom>
        </p:spPr>
        <p:txBody>
          <a:bodyPr/>
          <a:lstStyle>
            <a:lvl1pPr marL="342900" indent="-342900" algn="l" defTabSz="457200" rtl="0" eaLnBrk="0" fontAlgn="base" hangingPunct="0">
              <a:spcBef>
                <a:spcPts val="1000"/>
              </a:spcBef>
              <a:spcAft>
                <a:spcPct val="0"/>
              </a:spcAft>
              <a:buClr>
                <a:srgbClr val="FF6F00"/>
              </a:buClr>
              <a:buSzPct val="80000"/>
              <a:buFont typeface="Wingdings 3" pitchFamily="2" charset="2"/>
              <a:buChar char=""/>
              <a:defRPr kern="1200">
                <a:solidFill>
                  <a:schemeClr val="tx1"/>
                </a:solidFill>
                <a:latin typeface="+mn-lt"/>
                <a:ea typeface="ＭＳ Ｐゴシック" charset="0"/>
                <a:cs typeface="ＭＳ Ｐゴシック" panose="020B0600070205080204" pitchFamily="34" charset="-128"/>
              </a:defRPr>
            </a:lvl1pPr>
            <a:lvl2pPr marL="742950" indent="-285750" algn="l" defTabSz="457200" rtl="0" eaLnBrk="0" fontAlgn="base" hangingPunct="0">
              <a:spcBef>
                <a:spcPts val="1000"/>
              </a:spcBef>
              <a:spcAft>
                <a:spcPct val="0"/>
              </a:spcAft>
              <a:buClr>
                <a:srgbClr val="FF6F00"/>
              </a:buClr>
              <a:buSzPct val="80000"/>
              <a:buFont typeface="Wingdings" pitchFamily="2" charset="2"/>
              <a:buChar char="Ø"/>
              <a:defRPr sz="1600" kern="1200">
                <a:solidFill>
                  <a:schemeClr val="tx1"/>
                </a:solidFill>
                <a:latin typeface="+mn-lt"/>
                <a:ea typeface="ＭＳ Ｐゴシック" panose="020B0600070205080204" pitchFamily="34" charset="-128"/>
                <a:cs typeface="ＭＳ Ｐゴシック" panose="020B0600070205080204" pitchFamily="34" charset="-128"/>
              </a:defRPr>
            </a:lvl2pPr>
            <a:lvl3pPr marL="1143000" indent="-228600" algn="l" defTabSz="457200" rtl="0" eaLnBrk="0" fontAlgn="base" hangingPunct="0">
              <a:spcBef>
                <a:spcPts val="1000"/>
              </a:spcBef>
              <a:spcAft>
                <a:spcPct val="0"/>
              </a:spcAft>
              <a:buClr>
                <a:srgbClr val="FF6F00"/>
              </a:buClr>
              <a:buSzPct val="80000"/>
              <a:buFont typeface="Wingdings 3" pitchFamily="2" charset="2"/>
              <a:buChar char=""/>
              <a:defRPr sz="1400" kern="1200">
                <a:solidFill>
                  <a:schemeClr val="tx1"/>
                </a:solidFill>
                <a:latin typeface="+mn-lt"/>
                <a:ea typeface="ＭＳ Ｐゴシック" panose="020B0600070205080204" pitchFamily="34" charset="-128"/>
                <a:cs typeface="ＭＳ Ｐゴシック" panose="020B0600070205080204" pitchFamily="34" charset="-128"/>
              </a:defRPr>
            </a:lvl3pPr>
            <a:lvl4pPr marL="1600200" indent="-228600" algn="l" defTabSz="457200" rtl="0" eaLnBrk="0" fontAlgn="base" hangingPunct="0">
              <a:spcBef>
                <a:spcPts val="1000"/>
              </a:spcBef>
              <a:spcAft>
                <a:spcPct val="0"/>
              </a:spcAft>
              <a:buClr>
                <a:srgbClr val="FF6F00"/>
              </a:buClr>
              <a:buSzPct val="80000"/>
              <a:buFont typeface="Wingdings" pitchFamily="2" charset="2"/>
              <a:buChar char="Ø"/>
              <a:defRPr sz="1200" kern="1200">
                <a:solidFill>
                  <a:schemeClr val="tx1"/>
                </a:solidFill>
                <a:latin typeface="+mn-lt"/>
                <a:ea typeface="ＭＳ Ｐゴシック" panose="020B0600070205080204" pitchFamily="34" charset="-128"/>
                <a:cs typeface="ＭＳ Ｐゴシック" panose="020B0600070205080204" pitchFamily="34" charset="-128"/>
              </a:defRPr>
            </a:lvl4pPr>
            <a:lvl5pPr marL="2057400" indent="-228600" algn="l" defTabSz="457200" rtl="0" eaLnBrk="0" fontAlgn="base" hangingPunct="0">
              <a:spcBef>
                <a:spcPts val="1000"/>
              </a:spcBef>
              <a:spcAft>
                <a:spcPct val="0"/>
              </a:spcAft>
              <a:buClr>
                <a:srgbClr val="FF6F00"/>
              </a:buClr>
              <a:buSzPct val="80000"/>
              <a:buFont typeface="Trebuchet MS" panose="020B0703020202090204" pitchFamily="34" charset="0"/>
              <a:buChar char="—"/>
              <a:defRPr sz="1200" kern="1200">
                <a:solidFill>
                  <a:schemeClr val="tx1"/>
                </a:solidFill>
                <a:latin typeface="+mn-lt"/>
                <a:ea typeface="ＭＳ Ｐゴシック" panose="020B0600070205080204" pitchFamily="34" charset="-128"/>
                <a:cs typeface="ＭＳ Ｐゴシック" panose="020B0600070205080204" pitchFamily="34" charset="-128"/>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None/>
            </a:pPr>
            <a:r>
              <a:rPr lang="en-GB" dirty="0"/>
              <a:t>After photocathode replacement maximum beam charge at the RF gun exit was about 0.5 </a:t>
            </a:r>
            <a:r>
              <a:rPr lang="en-GB" dirty="0" err="1"/>
              <a:t>nC</a:t>
            </a:r>
            <a:r>
              <a:rPr lang="en-GB" dirty="0"/>
              <a:t> at laser spot diameter of 1.3 mm at the cathode. Ring operation showed that just increasing RF Gun charge didn’t increase beam charge in the ring.</a:t>
            </a:r>
          </a:p>
          <a:p>
            <a:pPr marL="0" indent="0">
              <a:buNone/>
            </a:pPr>
            <a:r>
              <a:rPr lang="en-GB" dirty="0"/>
              <a:t>Therefore for each point of the RF Gun charge value  the solenoid, the transfer line quadrupoles, steering magnets and injection elements were adjusted by looking at the beam loss monitor signals at ring injection. Ring kept unchanged.</a:t>
            </a:r>
          </a:p>
          <a:p>
            <a:pPr marL="0" indent="0">
              <a:buNone/>
            </a:pPr>
            <a:r>
              <a:rPr lang="en-GB" dirty="0"/>
              <a:t>In this way linearity of Ring charge vs. </a:t>
            </a:r>
            <a:r>
              <a:rPr lang="en-GB" dirty="0" err="1"/>
              <a:t>Linac</a:t>
            </a:r>
            <a:r>
              <a:rPr lang="en-GB" dirty="0"/>
              <a:t> charge was increased. </a:t>
            </a:r>
          </a:p>
          <a:p>
            <a:pPr marL="0" indent="0">
              <a:buNone/>
            </a:pPr>
            <a:r>
              <a:rPr lang="en-GB" dirty="0"/>
              <a:t>From that we can conclude:</a:t>
            </a:r>
          </a:p>
          <a:p>
            <a:r>
              <a:rPr lang="en-GB" b="1" dirty="0">
                <a:solidFill>
                  <a:srgbClr val="000000"/>
                </a:solidFill>
                <a:latin typeface="verdana" panose="020B0604030504040204" pitchFamily="34" charset="0"/>
              </a:rPr>
              <a:t>Transport efficiency (and emittance) to be monitored while increasing the charge.</a:t>
            </a:r>
          </a:p>
          <a:p>
            <a:r>
              <a:rPr lang="en-GB" b="1" dirty="0">
                <a:solidFill>
                  <a:srgbClr val="000000"/>
                </a:solidFill>
                <a:latin typeface="verdana" panose="020B0604030504040204" pitchFamily="34" charset="0"/>
              </a:rPr>
              <a:t>To be checked vs. X-ray flux</a:t>
            </a:r>
            <a:endParaRPr lang="en-GB" b="1" dirty="0"/>
          </a:p>
          <a:p>
            <a:pPr marL="0" indent="0">
              <a:buNone/>
            </a:pPr>
            <a:r>
              <a:rPr lang="en-GB" dirty="0"/>
              <a:t> </a:t>
            </a:r>
          </a:p>
          <a:p>
            <a:pPr marL="0" indent="0">
              <a:buNone/>
            </a:pPr>
            <a:endParaRPr lang="en-GB" dirty="0"/>
          </a:p>
          <a:p>
            <a:pPr marL="0" indent="0">
              <a:spcBef>
                <a:spcPts val="1500"/>
              </a:spcBef>
              <a:buNone/>
            </a:pPr>
            <a:r>
              <a:rPr lang="en-GB" altLang="en-US" dirty="0">
                <a:ea typeface="ＭＳ Ｐゴシック" panose="020B0600070205080204" pitchFamily="34" charset="-128"/>
              </a:rPr>
              <a:t> </a:t>
            </a:r>
          </a:p>
        </p:txBody>
      </p:sp>
      <p:sp>
        <p:nvSpPr>
          <p:cNvPr id="10" name="TextBox 5">
            <a:extLst>
              <a:ext uri="{FF2B5EF4-FFF2-40B4-BE49-F238E27FC236}">
                <a16:creationId xmlns:a16="http://schemas.microsoft.com/office/drawing/2014/main" id="{AA4F3875-D58B-49B4-9E9E-E31242CA3996}"/>
              </a:ext>
            </a:extLst>
          </p:cNvPr>
          <p:cNvSpPr txBox="1"/>
          <p:nvPr/>
        </p:nvSpPr>
        <p:spPr>
          <a:xfrm>
            <a:off x="6275972" y="5372850"/>
            <a:ext cx="5855770" cy="923330"/>
          </a:xfrm>
          <a:prstGeom prst="rect">
            <a:avLst/>
          </a:prstGeom>
          <a:noFill/>
        </p:spPr>
        <p:txBody>
          <a:bodyPr wrap="none" rtlCol="0">
            <a:spAutoFit/>
          </a:bodyPr>
          <a:lstStyle/>
          <a:p>
            <a:r>
              <a:rPr lang="en-GB" b="1" dirty="0"/>
              <a:t>RF Gun charge: </a:t>
            </a:r>
            <a:r>
              <a:rPr lang="en-GB" dirty="0"/>
              <a:t>measured by BPM after the Gun.</a:t>
            </a:r>
          </a:p>
          <a:p>
            <a:r>
              <a:rPr lang="en-GB" b="1" dirty="0"/>
              <a:t>Ring charge: </a:t>
            </a:r>
            <a:r>
              <a:rPr lang="en-GB" dirty="0"/>
              <a:t>integral of the </a:t>
            </a:r>
            <a:r>
              <a:rPr lang="en-GB" dirty="0" err="1"/>
              <a:t>TbT</a:t>
            </a:r>
            <a:r>
              <a:rPr lang="en-GB" dirty="0"/>
              <a:t> sum signal @2k turns.</a:t>
            </a:r>
          </a:p>
          <a:p>
            <a:endParaRPr lang="en-GB" dirty="0"/>
          </a:p>
        </p:txBody>
      </p:sp>
      <p:sp>
        <p:nvSpPr>
          <p:cNvPr id="11" name="Footer Placeholder 4">
            <a:extLst>
              <a:ext uri="{FF2B5EF4-FFF2-40B4-BE49-F238E27FC236}">
                <a16:creationId xmlns:a16="http://schemas.microsoft.com/office/drawing/2014/main" id="{6C1FE114-539B-494D-95A0-01747BC5548E}"/>
              </a:ext>
            </a:extLst>
          </p:cNvPr>
          <p:cNvSpPr>
            <a:spLocks noGrp="1"/>
          </p:cNvSpPr>
          <p:nvPr>
            <p:ph type="ftr" sz="quarter" idx="12"/>
          </p:nvPr>
        </p:nvSpPr>
        <p:spPr>
          <a:xfrm>
            <a:off x="2266951" y="6443664"/>
            <a:ext cx="6338888" cy="365125"/>
          </a:xfrm>
        </p:spPr>
        <p:txBody>
          <a:bodyPr/>
          <a:lstStyle/>
          <a:p>
            <a:pPr>
              <a:defRPr/>
            </a:pPr>
            <a:r>
              <a:rPr lang="fr-FR" b="0" dirty="0"/>
              <a:t>French-</a:t>
            </a:r>
            <a:r>
              <a:rPr lang="fr-FR" b="0" dirty="0" err="1"/>
              <a:t>Ukrainian</a:t>
            </a:r>
            <a:r>
              <a:rPr lang="fr-FR" b="0" dirty="0"/>
              <a:t> Workshop 2025 </a:t>
            </a:r>
            <a:r>
              <a:rPr lang="en-GB" dirty="0"/>
              <a:t> (Orsay, France)</a:t>
            </a:r>
          </a:p>
        </p:txBody>
      </p:sp>
    </p:spTree>
    <p:extLst>
      <p:ext uri="{BB962C8B-B14F-4D97-AF65-F5344CB8AC3E}">
        <p14:creationId xmlns:p14="http://schemas.microsoft.com/office/powerpoint/2010/main" val="24619799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62DBA3D-0404-A09E-08DD-67237F6CF599}"/>
              </a:ext>
            </a:extLst>
          </p:cNvPr>
          <p:cNvSpPr>
            <a:spLocks noGrp="1"/>
          </p:cNvSpPr>
          <p:nvPr>
            <p:ph type="sldNum" sz="quarter" idx="10"/>
          </p:nvPr>
        </p:nvSpPr>
        <p:spPr/>
        <p:txBody>
          <a:bodyPr/>
          <a:lstStyle/>
          <a:p>
            <a:pPr>
              <a:defRPr/>
            </a:pPr>
            <a:fld id="{27136924-81EF-483C-80CC-FDCC23BCBB06}" type="slidenum">
              <a:rPr lang="en-US" altLang="fr-FR" smtClean="0"/>
              <a:pPr>
                <a:defRPr/>
              </a:pPr>
              <a:t>13</a:t>
            </a:fld>
            <a:endParaRPr lang="en-US" altLang="fr-FR" dirty="0"/>
          </a:p>
        </p:txBody>
      </p:sp>
      <p:sp>
        <p:nvSpPr>
          <p:cNvPr id="8" name="Content Placeholder 2">
            <a:extLst>
              <a:ext uri="{FF2B5EF4-FFF2-40B4-BE49-F238E27FC236}">
                <a16:creationId xmlns:a16="http://schemas.microsoft.com/office/drawing/2014/main" id="{BEDD4627-727F-57D1-1215-810D7F521036}"/>
              </a:ext>
            </a:extLst>
          </p:cNvPr>
          <p:cNvSpPr txBox="1">
            <a:spLocks/>
          </p:cNvSpPr>
          <p:nvPr/>
        </p:nvSpPr>
        <p:spPr>
          <a:xfrm>
            <a:off x="319360" y="1063283"/>
            <a:ext cx="11129429" cy="4500599"/>
          </a:xfrm>
          <a:prstGeom prst="rect">
            <a:avLst/>
          </a:prstGeom>
        </p:spPr>
        <p:txBody>
          <a:bodyPr/>
          <a:lstStyle>
            <a:lvl1pPr marL="342900" indent="-342900" algn="l" defTabSz="457200" rtl="0" eaLnBrk="0" fontAlgn="base" hangingPunct="0">
              <a:spcBef>
                <a:spcPts val="1000"/>
              </a:spcBef>
              <a:spcAft>
                <a:spcPct val="0"/>
              </a:spcAft>
              <a:buClr>
                <a:srgbClr val="FF6F00"/>
              </a:buClr>
              <a:buSzPct val="80000"/>
              <a:buFont typeface="Wingdings 3" pitchFamily="2" charset="2"/>
              <a:buChar char=""/>
              <a:defRPr kern="1200">
                <a:solidFill>
                  <a:schemeClr val="tx1"/>
                </a:solidFill>
                <a:latin typeface="+mn-lt"/>
                <a:ea typeface="ＭＳ Ｐゴシック" charset="0"/>
                <a:cs typeface="ＭＳ Ｐゴシック" panose="020B0600070205080204" pitchFamily="34" charset="-128"/>
              </a:defRPr>
            </a:lvl1pPr>
            <a:lvl2pPr marL="742950" indent="-285750" algn="l" defTabSz="457200" rtl="0" eaLnBrk="0" fontAlgn="base" hangingPunct="0">
              <a:spcBef>
                <a:spcPts val="1000"/>
              </a:spcBef>
              <a:spcAft>
                <a:spcPct val="0"/>
              </a:spcAft>
              <a:buClr>
                <a:srgbClr val="FF6F00"/>
              </a:buClr>
              <a:buSzPct val="80000"/>
              <a:buFont typeface="Wingdings" pitchFamily="2" charset="2"/>
              <a:buChar char="Ø"/>
              <a:defRPr sz="1600" kern="1200">
                <a:solidFill>
                  <a:schemeClr val="tx1"/>
                </a:solidFill>
                <a:latin typeface="+mn-lt"/>
                <a:ea typeface="ＭＳ Ｐゴシック" panose="020B0600070205080204" pitchFamily="34" charset="-128"/>
                <a:cs typeface="ＭＳ Ｐゴシック" panose="020B0600070205080204" pitchFamily="34" charset="-128"/>
              </a:defRPr>
            </a:lvl2pPr>
            <a:lvl3pPr marL="1143000" indent="-228600" algn="l" defTabSz="457200" rtl="0" eaLnBrk="0" fontAlgn="base" hangingPunct="0">
              <a:spcBef>
                <a:spcPts val="1000"/>
              </a:spcBef>
              <a:spcAft>
                <a:spcPct val="0"/>
              </a:spcAft>
              <a:buClr>
                <a:srgbClr val="FF6F00"/>
              </a:buClr>
              <a:buSzPct val="80000"/>
              <a:buFont typeface="Wingdings 3" pitchFamily="2" charset="2"/>
              <a:buChar char=""/>
              <a:defRPr sz="1400" kern="1200">
                <a:solidFill>
                  <a:schemeClr val="tx1"/>
                </a:solidFill>
                <a:latin typeface="+mn-lt"/>
                <a:ea typeface="ＭＳ Ｐゴシック" panose="020B0600070205080204" pitchFamily="34" charset="-128"/>
                <a:cs typeface="ＭＳ Ｐゴシック" panose="020B0600070205080204" pitchFamily="34" charset="-128"/>
              </a:defRPr>
            </a:lvl3pPr>
            <a:lvl4pPr marL="1600200" indent="-228600" algn="l" defTabSz="457200" rtl="0" eaLnBrk="0" fontAlgn="base" hangingPunct="0">
              <a:spcBef>
                <a:spcPts val="1000"/>
              </a:spcBef>
              <a:spcAft>
                <a:spcPct val="0"/>
              </a:spcAft>
              <a:buClr>
                <a:srgbClr val="FF6F00"/>
              </a:buClr>
              <a:buSzPct val="80000"/>
              <a:buFont typeface="Wingdings" pitchFamily="2" charset="2"/>
              <a:buChar char="Ø"/>
              <a:defRPr sz="1200" kern="1200">
                <a:solidFill>
                  <a:schemeClr val="tx1"/>
                </a:solidFill>
                <a:latin typeface="+mn-lt"/>
                <a:ea typeface="ＭＳ Ｐゴシック" panose="020B0600070205080204" pitchFamily="34" charset="-128"/>
                <a:cs typeface="ＭＳ Ｐゴシック" panose="020B0600070205080204" pitchFamily="34" charset="-128"/>
              </a:defRPr>
            </a:lvl4pPr>
            <a:lvl5pPr marL="2057400" indent="-228600" algn="l" defTabSz="457200" rtl="0" eaLnBrk="0" fontAlgn="base" hangingPunct="0">
              <a:spcBef>
                <a:spcPts val="1000"/>
              </a:spcBef>
              <a:spcAft>
                <a:spcPct val="0"/>
              </a:spcAft>
              <a:buClr>
                <a:srgbClr val="FF6F00"/>
              </a:buClr>
              <a:buSzPct val="80000"/>
              <a:buFont typeface="Trebuchet MS" panose="020B0703020202090204" pitchFamily="34" charset="0"/>
              <a:buChar char="—"/>
              <a:defRPr sz="1200" kern="1200">
                <a:solidFill>
                  <a:schemeClr val="tx1"/>
                </a:solidFill>
                <a:latin typeface="+mn-lt"/>
                <a:ea typeface="ＭＳ Ｐゴシック" panose="020B0600070205080204" pitchFamily="34" charset="-128"/>
                <a:cs typeface="ＭＳ Ｐゴシック" panose="020B0600070205080204" pitchFamily="34" charset="-128"/>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a:spcBef>
                <a:spcPts val="1500"/>
              </a:spcBef>
            </a:pPr>
            <a:r>
              <a:rPr lang="en-US" altLang="en-US" b="1" dirty="0">
                <a:ea typeface="ＭＳ Ｐゴシック" panose="020B0600070205080204" pitchFamily="34" charset="-128"/>
              </a:rPr>
              <a:t>The commissioning of </a:t>
            </a:r>
            <a:r>
              <a:rPr lang="en-GB" altLang="en-US" b="1" dirty="0" err="1">
                <a:ea typeface="ＭＳ Ｐゴシック" panose="020B0600070205080204" pitchFamily="34" charset="-128"/>
              </a:rPr>
              <a:t>ThomX</a:t>
            </a:r>
            <a:r>
              <a:rPr lang="en-US" altLang="en-US" b="1" dirty="0">
                <a:ea typeface="ＭＳ Ｐゴシック" panose="020B0600070205080204" pitchFamily="34" charset="-128"/>
              </a:rPr>
              <a:t>, in particular its injector, allowed the demonstration of the X-ray flux of </a:t>
            </a:r>
            <a:r>
              <a:rPr lang="fr-FR" b="1" dirty="0">
                <a:ea typeface="ＭＳ Ｐゴシック" panose="020B0600070205080204" pitchFamily="34" charset="-128"/>
              </a:rPr>
              <a:t>3 </a:t>
            </a:r>
            <a:r>
              <a:rPr lang="fr-FR" b="1" dirty="0">
                <a:ea typeface="ＭＳ Ｐゴシック" panose="020B0600070205080204" pitchFamily="34" charset="-128"/>
                <a:sym typeface="Symbol" panose="05050102010706020507" pitchFamily="18" charset="2"/>
              </a:rPr>
              <a:t> 10</a:t>
            </a:r>
            <a:r>
              <a:rPr lang="fr-FR" b="1" baseline="30000" dirty="0">
                <a:ea typeface="ＭＳ Ｐゴシック" panose="020B0600070205080204" pitchFamily="34" charset="-128"/>
                <a:sym typeface="Symbol" panose="05050102010706020507" pitchFamily="18" charset="2"/>
              </a:rPr>
              <a:t>10</a:t>
            </a:r>
            <a:r>
              <a:rPr lang="fr-FR" b="1" dirty="0">
                <a:ea typeface="ＭＳ Ｐゴシック" panose="020B0600070205080204" pitchFamily="34" charset="-128"/>
              </a:rPr>
              <a:t> ph/s. </a:t>
            </a:r>
            <a:endParaRPr lang="en-GB" altLang="en-US" b="1" dirty="0">
              <a:ea typeface="ＭＳ Ｐゴシック" panose="020B0600070205080204" pitchFamily="34" charset="-128"/>
            </a:endParaRPr>
          </a:p>
          <a:p>
            <a:pPr>
              <a:spcBef>
                <a:spcPts val="1500"/>
              </a:spcBef>
            </a:pPr>
            <a:r>
              <a:rPr lang="en-GB" altLang="en-US" dirty="0">
                <a:ea typeface="ＭＳ Ｐゴシック" panose="020B0600070205080204" pitchFamily="34" charset="-128"/>
              </a:rPr>
              <a:t>In the coming months: increase of the beam charge from 0.5 </a:t>
            </a:r>
            <a:r>
              <a:rPr lang="en-GB" altLang="en-US" dirty="0" err="1">
                <a:ea typeface="ＭＳ Ｐゴシック" panose="020B0600070205080204" pitchFamily="34" charset="-128"/>
              </a:rPr>
              <a:t>nC</a:t>
            </a:r>
            <a:r>
              <a:rPr lang="en-GB" altLang="en-US" dirty="0">
                <a:ea typeface="ＭＳ Ｐゴシック" panose="020B0600070205080204" pitchFamily="34" charset="-128"/>
              </a:rPr>
              <a:t> to 1 </a:t>
            </a:r>
            <a:r>
              <a:rPr lang="en-GB" altLang="en-US" dirty="0" err="1">
                <a:ea typeface="ＭＳ Ｐゴシック" panose="020B0600070205080204" pitchFamily="34" charset="-128"/>
              </a:rPr>
              <a:t>nC</a:t>
            </a:r>
            <a:r>
              <a:rPr lang="en-GB" altLang="en-US" dirty="0">
                <a:ea typeface="ＭＳ Ｐゴシック" panose="020B0600070205080204" pitchFamily="34" charset="-128"/>
              </a:rPr>
              <a:t> with the Mg photocathode, operation at 50 Hz.</a:t>
            </a:r>
          </a:p>
          <a:p>
            <a:pPr>
              <a:spcBef>
                <a:spcPts val="1500"/>
              </a:spcBef>
            </a:pPr>
            <a:r>
              <a:rPr lang="en-GB" altLang="en-US" b="1" dirty="0">
                <a:ea typeface="ＭＳ Ｐゴシック" panose="020B0600070205080204" pitchFamily="34" charset="-128"/>
              </a:rPr>
              <a:t>There are still some problem to be addressed: </a:t>
            </a:r>
          </a:p>
          <a:p>
            <a:pPr lvl="1">
              <a:spcBef>
                <a:spcPts val="1500"/>
              </a:spcBef>
            </a:pPr>
            <a:r>
              <a:rPr lang="en-GB" altLang="en-US" b="1" dirty="0">
                <a:ea typeface="ＭＳ Ｐゴシック" panose="020B0600070205080204" pitchFamily="34" charset="-128"/>
              </a:rPr>
              <a:t>Long term beam stability</a:t>
            </a:r>
          </a:p>
          <a:p>
            <a:pPr lvl="1">
              <a:spcBef>
                <a:spcPts val="1500"/>
              </a:spcBef>
            </a:pPr>
            <a:r>
              <a:rPr lang="en-GB" altLang="en-US" b="1" dirty="0"/>
              <a:t>Trigger to trigger beam stability</a:t>
            </a:r>
          </a:p>
          <a:p>
            <a:pPr lvl="1">
              <a:spcBef>
                <a:spcPts val="1500"/>
              </a:spcBef>
            </a:pPr>
            <a:r>
              <a:rPr lang="en-GB" altLang="en-US" b="1" dirty="0">
                <a:ea typeface="ＭＳ Ｐゴシック" panose="020B0600070205080204" pitchFamily="34" charset="-128"/>
              </a:rPr>
              <a:t>Discrepancy between simulated and measured beam performances</a:t>
            </a:r>
          </a:p>
          <a:p>
            <a:pPr>
              <a:spcBef>
                <a:spcPts val="1500"/>
              </a:spcBef>
            </a:pPr>
            <a:r>
              <a:rPr lang="en-GB" altLang="en-US" b="1" dirty="0">
                <a:ea typeface="ＭＳ Ｐゴシック" panose="020B0600070205080204" pitchFamily="34" charset="-128"/>
              </a:rPr>
              <a:t>Learned lessons: </a:t>
            </a:r>
            <a:r>
              <a:rPr lang="en-GB" altLang="en-US" dirty="0">
                <a:ea typeface="ＭＳ Ｐゴシック" panose="020B0600070205080204" pitchFamily="34" charset="-128"/>
              </a:rPr>
              <a:t>expertise doesn’t scale with the accelerator size (t</a:t>
            </a:r>
            <a:r>
              <a:rPr lang="en-GB" altLang="en-US" dirty="0"/>
              <a:t>horough subsystem commissioning, </a:t>
            </a:r>
            <a:r>
              <a:rPr lang="en-GB" altLang="en-US" dirty="0">
                <a:ea typeface="ＭＳ Ｐゴシック" panose="020B0600070205080204" pitchFamily="34" charset="-128"/>
              </a:rPr>
              <a:t>available technical support + physicists). </a:t>
            </a:r>
          </a:p>
        </p:txBody>
      </p:sp>
      <p:sp>
        <p:nvSpPr>
          <p:cNvPr id="9" name="Title 1">
            <a:extLst>
              <a:ext uri="{FF2B5EF4-FFF2-40B4-BE49-F238E27FC236}">
                <a16:creationId xmlns:a16="http://schemas.microsoft.com/office/drawing/2014/main" id="{727AEF79-A76F-45DA-8555-1EAFD802D271}"/>
              </a:ext>
            </a:extLst>
          </p:cNvPr>
          <p:cNvSpPr txBox="1">
            <a:spLocks/>
          </p:cNvSpPr>
          <p:nvPr/>
        </p:nvSpPr>
        <p:spPr>
          <a:xfrm>
            <a:off x="182564" y="49211"/>
            <a:ext cx="8597900" cy="698500"/>
          </a:xfrm>
          <a:prstGeom prst="rect">
            <a:avLst/>
          </a:prstGeom>
        </p:spPr>
        <p:txBody>
          <a:bodyPr/>
          <a:lstStyle>
            <a:lvl1pPr algn="l" defTabSz="457200" rtl="0" eaLnBrk="0" fontAlgn="base" hangingPunct="0">
              <a:spcBef>
                <a:spcPct val="0"/>
              </a:spcBef>
              <a:spcAft>
                <a:spcPct val="0"/>
              </a:spcAft>
              <a:defRPr sz="3600" kern="1200">
                <a:solidFill>
                  <a:srgbClr val="FF6F00"/>
                </a:solidFill>
                <a:latin typeface="+mj-lt"/>
                <a:ea typeface="ＭＳ Ｐゴシック" charset="0"/>
                <a:cs typeface="ＭＳ Ｐゴシック" panose="020B0600070205080204" pitchFamily="34" charset="-128"/>
              </a:defRPr>
            </a:lvl1pPr>
            <a:lvl2pPr algn="l" defTabSz="457200" rtl="0" eaLnBrk="0" fontAlgn="base" hangingPunct="0">
              <a:spcBef>
                <a:spcPct val="0"/>
              </a:spcBef>
              <a:spcAft>
                <a:spcPct val="0"/>
              </a:spcAft>
              <a:defRPr sz="3600">
                <a:solidFill>
                  <a:srgbClr val="FF6F00"/>
                </a:solidFill>
                <a:latin typeface="Trebuchet MS" pitchFamily="34" charset="0"/>
                <a:ea typeface="ＭＳ Ｐゴシック" charset="0"/>
                <a:cs typeface="ＭＳ Ｐゴシック" panose="020B0600070205080204" pitchFamily="34" charset="-128"/>
              </a:defRPr>
            </a:lvl2pPr>
            <a:lvl3pPr algn="l" defTabSz="457200" rtl="0" eaLnBrk="0" fontAlgn="base" hangingPunct="0">
              <a:spcBef>
                <a:spcPct val="0"/>
              </a:spcBef>
              <a:spcAft>
                <a:spcPct val="0"/>
              </a:spcAft>
              <a:defRPr sz="3600">
                <a:solidFill>
                  <a:srgbClr val="FF6F00"/>
                </a:solidFill>
                <a:latin typeface="Trebuchet MS" pitchFamily="34" charset="0"/>
                <a:ea typeface="ＭＳ Ｐゴシック" charset="0"/>
                <a:cs typeface="ＭＳ Ｐゴシック" panose="020B0600070205080204" pitchFamily="34" charset="-128"/>
              </a:defRPr>
            </a:lvl3pPr>
            <a:lvl4pPr algn="l" defTabSz="457200" rtl="0" eaLnBrk="0" fontAlgn="base" hangingPunct="0">
              <a:spcBef>
                <a:spcPct val="0"/>
              </a:spcBef>
              <a:spcAft>
                <a:spcPct val="0"/>
              </a:spcAft>
              <a:defRPr sz="3600">
                <a:solidFill>
                  <a:srgbClr val="FF6F00"/>
                </a:solidFill>
                <a:latin typeface="Trebuchet MS" pitchFamily="34" charset="0"/>
                <a:ea typeface="ＭＳ Ｐゴシック" charset="0"/>
                <a:cs typeface="ＭＳ Ｐゴシック" panose="020B0600070205080204" pitchFamily="34" charset="-128"/>
              </a:defRPr>
            </a:lvl4pPr>
            <a:lvl5pPr algn="l" defTabSz="457200" rtl="0" eaLnBrk="0" fontAlgn="base" hangingPunct="0">
              <a:spcBef>
                <a:spcPct val="0"/>
              </a:spcBef>
              <a:spcAft>
                <a:spcPct val="0"/>
              </a:spcAft>
              <a:defRPr sz="3600">
                <a:solidFill>
                  <a:srgbClr val="FF6F00"/>
                </a:solidFill>
                <a:latin typeface="Trebuchet MS" pitchFamily="34" charset="0"/>
                <a:ea typeface="ＭＳ Ｐゴシック" charset="0"/>
                <a:cs typeface="ＭＳ Ｐゴシック" panose="020B0600070205080204" pitchFamily="34" charset="-128"/>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altLang="en-US" b="1" dirty="0">
                <a:ea typeface="ＭＳ Ｐゴシック" panose="020B0600070205080204" pitchFamily="34" charset="-128"/>
              </a:rPr>
              <a:t>Summary</a:t>
            </a:r>
          </a:p>
        </p:txBody>
      </p:sp>
      <p:sp>
        <p:nvSpPr>
          <p:cNvPr id="2" name="TextBox 1">
            <a:extLst>
              <a:ext uri="{FF2B5EF4-FFF2-40B4-BE49-F238E27FC236}">
                <a16:creationId xmlns:a16="http://schemas.microsoft.com/office/drawing/2014/main" id="{FDB5370B-66D6-62D4-A88C-4185AA6B620E}"/>
              </a:ext>
            </a:extLst>
          </p:cNvPr>
          <p:cNvSpPr txBox="1"/>
          <p:nvPr/>
        </p:nvSpPr>
        <p:spPr>
          <a:xfrm>
            <a:off x="571501" y="5879455"/>
            <a:ext cx="7585362" cy="461665"/>
          </a:xfrm>
          <a:prstGeom prst="rect">
            <a:avLst/>
          </a:prstGeom>
          <a:noFill/>
        </p:spPr>
        <p:txBody>
          <a:bodyPr wrap="square">
            <a:spAutoFit/>
          </a:bodyPr>
          <a:lstStyle/>
          <a:p>
            <a:r>
              <a:rPr lang="en-GB" sz="1200" b="0" i="0" u="none" strike="noStrike" dirty="0">
                <a:solidFill>
                  <a:schemeClr val="tx1">
                    <a:lumMod val="65000"/>
                    <a:lumOff val="35000"/>
                  </a:schemeClr>
                </a:solidFill>
                <a:effectLst/>
                <a:latin typeface="Arial" panose="020B0604020202020204" pitchFamily="34" charset="0"/>
              </a:rPr>
              <a:t>M. </a:t>
            </a:r>
            <a:r>
              <a:rPr lang="en-GB" sz="1200" b="0" i="0" u="none" strike="noStrike" dirty="0" err="1">
                <a:solidFill>
                  <a:schemeClr val="tx1">
                    <a:lumMod val="65000"/>
                    <a:lumOff val="35000"/>
                  </a:schemeClr>
                </a:solidFill>
                <a:effectLst/>
                <a:latin typeface="Arial" panose="020B0604020202020204" pitchFamily="34" charset="0"/>
              </a:rPr>
              <a:t>Alkadi</a:t>
            </a:r>
            <a:r>
              <a:rPr lang="en-GB" sz="1200" b="0" i="0" u="none" strike="noStrike" dirty="0">
                <a:solidFill>
                  <a:schemeClr val="tx1">
                    <a:lumMod val="65000"/>
                    <a:lumOff val="35000"/>
                  </a:schemeClr>
                </a:solidFill>
                <a:effectLst/>
                <a:latin typeface="Arial" panose="020B0604020202020204" pitchFamily="34" charset="0"/>
              </a:rPr>
              <a:t>, et al. "Commissioning of </a:t>
            </a:r>
            <a:r>
              <a:rPr lang="en-GB" sz="1200" b="0" i="0" u="none" strike="noStrike" dirty="0" err="1">
                <a:solidFill>
                  <a:schemeClr val="tx1">
                    <a:lumMod val="65000"/>
                    <a:lumOff val="35000"/>
                  </a:schemeClr>
                </a:solidFill>
                <a:effectLst/>
                <a:latin typeface="Arial" panose="020B0604020202020204" pitchFamily="34" charset="0"/>
              </a:rPr>
              <a:t>ThomX</a:t>
            </a:r>
            <a:r>
              <a:rPr lang="en-GB" sz="1200" b="0" i="0" u="none" strike="noStrike" dirty="0">
                <a:solidFill>
                  <a:schemeClr val="tx1">
                    <a:lumMod val="65000"/>
                    <a:lumOff val="35000"/>
                  </a:schemeClr>
                </a:solidFill>
                <a:effectLst/>
                <a:latin typeface="Arial" panose="020B0604020202020204" pitchFamily="34" charset="0"/>
              </a:rPr>
              <a:t> Compton source subsystems and demonstration of 10</a:t>
            </a:r>
            <a:r>
              <a:rPr lang="en-GB" sz="1200" b="0" i="0" u="none" strike="noStrike" baseline="30000" dirty="0">
                <a:solidFill>
                  <a:schemeClr val="tx1">
                    <a:lumMod val="65000"/>
                    <a:lumOff val="35000"/>
                  </a:schemeClr>
                </a:solidFill>
                <a:effectLst/>
                <a:latin typeface="Arial" panose="020B0604020202020204" pitchFamily="34" charset="0"/>
              </a:rPr>
              <a:t>10</a:t>
            </a:r>
            <a:r>
              <a:rPr lang="en-GB" sz="1200" b="0" i="0" u="none" strike="noStrike" dirty="0">
                <a:solidFill>
                  <a:schemeClr val="tx1">
                    <a:lumMod val="65000"/>
                    <a:lumOff val="35000"/>
                  </a:schemeClr>
                </a:solidFill>
                <a:effectLst/>
                <a:latin typeface="Arial" panose="020B0604020202020204" pitchFamily="34" charset="0"/>
              </a:rPr>
              <a:t> x-rays/s." </a:t>
            </a:r>
            <a:endParaRPr lang="en-GB" sz="1200" dirty="0">
              <a:solidFill>
                <a:schemeClr val="tx1">
                  <a:lumMod val="65000"/>
                  <a:lumOff val="35000"/>
                </a:schemeClr>
              </a:solidFill>
              <a:latin typeface="Noto Sans" panose="020B0502040504020204" pitchFamily="34" charset="0"/>
            </a:endParaRPr>
          </a:p>
          <a:p>
            <a:r>
              <a:rPr lang="en-GB" sz="1200" b="1" i="0" u="none" strike="noStrike" dirty="0">
                <a:solidFill>
                  <a:schemeClr val="tx1">
                    <a:lumMod val="65000"/>
                    <a:lumOff val="35000"/>
                  </a:schemeClr>
                </a:solidFill>
                <a:effectLst/>
                <a:latin typeface="Noto Sans" panose="020B0502040504020204" pitchFamily="34" charset="0"/>
              </a:rPr>
              <a:t>Phys. Rev. Accel. Beams 28</a:t>
            </a:r>
            <a:r>
              <a:rPr lang="en-GB" sz="1200" b="1" i="0" u="none" strike="noStrike" dirty="0">
                <a:solidFill>
                  <a:schemeClr val="tx1">
                    <a:lumMod val="65000"/>
                    <a:lumOff val="35000"/>
                  </a:schemeClr>
                </a:solidFill>
                <a:effectLst/>
                <a:latin typeface="Arial" panose="020B0604020202020204" pitchFamily="34" charset="0"/>
              </a:rPr>
              <a:t> (2025): 023401</a:t>
            </a:r>
            <a:endParaRPr lang="en-GB" sz="1200" b="1" dirty="0">
              <a:solidFill>
                <a:schemeClr val="tx1">
                  <a:lumMod val="65000"/>
                  <a:lumOff val="35000"/>
                </a:schemeClr>
              </a:solidFill>
            </a:endParaRPr>
          </a:p>
        </p:txBody>
      </p:sp>
      <p:sp>
        <p:nvSpPr>
          <p:cNvPr id="10" name="Footer Placeholder 4">
            <a:extLst>
              <a:ext uri="{FF2B5EF4-FFF2-40B4-BE49-F238E27FC236}">
                <a16:creationId xmlns:a16="http://schemas.microsoft.com/office/drawing/2014/main" id="{16F02B6B-D711-4CDA-AA48-641735F3656B}"/>
              </a:ext>
            </a:extLst>
          </p:cNvPr>
          <p:cNvSpPr>
            <a:spLocks noGrp="1"/>
          </p:cNvSpPr>
          <p:nvPr>
            <p:ph type="ftr" sz="quarter" idx="12"/>
          </p:nvPr>
        </p:nvSpPr>
        <p:spPr>
          <a:xfrm>
            <a:off x="2266951" y="6443664"/>
            <a:ext cx="6338888" cy="365125"/>
          </a:xfrm>
        </p:spPr>
        <p:txBody>
          <a:bodyPr/>
          <a:lstStyle/>
          <a:p>
            <a:pPr>
              <a:defRPr/>
            </a:pPr>
            <a:r>
              <a:rPr lang="fr-FR" b="0" dirty="0"/>
              <a:t>French-</a:t>
            </a:r>
            <a:r>
              <a:rPr lang="fr-FR" b="0" dirty="0" err="1"/>
              <a:t>Ukrainian</a:t>
            </a:r>
            <a:r>
              <a:rPr lang="fr-FR" b="0" dirty="0"/>
              <a:t> Workshop 2025 </a:t>
            </a:r>
            <a:r>
              <a:rPr lang="en-GB" dirty="0"/>
              <a:t> (Orsay, France)</a:t>
            </a:r>
          </a:p>
        </p:txBody>
      </p:sp>
      <p:sp>
        <p:nvSpPr>
          <p:cNvPr id="11" name="Date Placeholder 2">
            <a:extLst>
              <a:ext uri="{FF2B5EF4-FFF2-40B4-BE49-F238E27FC236}">
                <a16:creationId xmlns:a16="http://schemas.microsoft.com/office/drawing/2014/main" id="{15FF31BA-D827-443F-A7A0-FFE1DBAE2C6B}"/>
              </a:ext>
            </a:extLst>
          </p:cNvPr>
          <p:cNvSpPr txBox="1">
            <a:spLocks/>
          </p:cNvSpPr>
          <p:nvPr/>
        </p:nvSpPr>
        <p:spPr>
          <a:xfrm>
            <a:off x="560728" y="6443622"/>
            <a:ext cx="1293124" cy="322263"/>
          </a:xfrm>
          <a:prstGeom prst="rect">
            <a:avLst/>
          </a:prstGeom>
        </p:spPr>
        <p:txBody>
          <a:bodyPr vert="horz" wrap="square" lIns="91440" tIns="45720" rIns="91440" bIns="45720" numCol="1" anchor="ctr" anchorCtr="0" compatLnSpc="1">
            <a:prstTxWarp prst="textNoShape">
              <a:avLst/>
            </a:prstTxWarp>
          </a:bodyPr>
          <a:lstStyle>
            <a:defPPr>
              <a:defRPr lang="en-US"/>
            </a:defPPr>
            <a:lvl1pPr algn="r" rtl="0" eaLnBrk="1" fontAlgn="base" hangingPunct="1">
              <a:spcBef>
                <a:spcPct val="0"/>
              </a:spcBef>
              <a:spcAft>
                <a:spcPct val="0"/>
              </a:spcAft>
              <a:defRPr sz="1100" b="1" i="1" kern="1200" baseline="0">
                <a:solidFill>
                  <a:srgbClr val="FF6F00"/>
                </a:solidFill>
                <a:latin typeface="Trebuchet MS" panose="020B0603020202020204" pitchFamily="34" charset="0"/>
                <a:ea typeface="MS PGothic" panose="020B0600070205080204" pitchFamily="34" charset="-128"/>
                <a:cs typeface="+mn-cs"/>
              </a:defRPr>
            </a:lvl1pPr>
            <a:lvl2pPr marL="457189" algn="l" rtl="0" eaLnBrk="0" fontAlgn="base" hangingPunct="0">
              <a:spcBef>
                <a:spcPct val="0"/>
              </a:spcBef>
              <a:spcAft>
                <a:spcPct val="0"/>
              </a:spcAft>
              <a:defRPr kern="1200">
                <a:solidFill>
                  <a:schemeClr val="tx1"/>
                </a:solidFill>
                <a:latin typeface="Trebuchet MS" panose="020B0603020202020204" pitchFamily="34" charset="0"/>
                <a:ea typeface="MS PGothic" panose="020B0600070205080204" pitchFamily="34" charset="-128"/>
                <a:cs typeface="+mn-cs"/>
              </a:defRPr>
            </a:lvl2pPr>
            <a:lvl3pPr marL="914377" algn="l" rtl="0" eaLnBrk="0" fontAlgn="base" hangingPunct="0">
              <a:spcBef>
                <a:spcPct val="0"/>
              </a:spcBef>
              <a:spcAft>
                <a:spcPct val="0"/>
              </a:spcAft>
              <a:defRPr kern="1200">
                <a:solidFill>
                  <a:schemeClr val="tx1"/>
                </a:solidFill>
                <a:latin typeface="Trebuchet MS" panose="020B0603020202020204" pitchFamily="34" charset="0"/>
                <a:ea typeface="MS PGothic" panose="020B0600070205080204" pitchFamily="34" charset="-128"/>
                <a:cs typeface="+mn-cs"/>
              </a:defRPr>
            </a:lvl3pPr>
            <a:lvl4pPr marL="1371566" algn="l" rtl="0" eaLnBrk="0" fontAlgn="base" hangingPunct="0">
              <a:spcBef>
                <a:spcPct val="0"/>
              </a:spcBef>
              <a:spcAft>
                <a:spcPct val="0"/>
              </a:spcAft>
              <a:defRPr kern="1200">
                <a:solidFill>
                  <a:schemeClr val="tx1"/>
                </a:solidFill>
                <a:latin typeface="Trebuchet MS" panose="020B0603020202020204" pitchFamily="34" charset="0"/>
                <a:ea typeface="MS PGothic" panose="020B0600070205080204" pitchFamily="34" charset="-128"/>
                <a:cs typeface="+mn-cs"/>
              </a:defRPr>
            </a:lvl4pPr>
            <a:lvl5pPr marL="1828754" algn="l" rtl="0" eaLnBrk="0" fontAlgn="base" hangingPunct="0">
              <a:spcBef>
                <a:spcPct val="0"/>
              </a:spcBef>
              <a:spcAft>
                <a:spcPct val="0"/>
              </a:spcAft>
              <a:defRPr kern="1200">
                <a:solidFill>
                  <a:schemeClr val="tx1"/>
                </a:solidFill>
                <a:latin typeface="Trebuchet MS" panose="020B0603020202020204" pitchFamily="34" charset="0"/>
                <a:ea typeface="MS PGothic" panose="020B0600070205080204" pitchFamily="34" charset="-128"/>
                <a:cs typeface="+mn-cs"/>
              </a:defRPr>
            </a:lvl5pPr>
            <a:lvl6pPr marL="2285943" algn="l" defTabSz="914377" rtl="0" eaLnBrk="1" latinLnBrk="0" hangingPunct="1">
              <a:defRPr kern="1200">
                <a:solidFill>
                  <a:schemeClr val="tx1"/>
                </a:solidFill>
                <a:latin typeface="Trebuchet MS" panose="020B0603020202020204" pitchFamily="34" charset="0"/>
                <a:ea typeface="MS PGothic" panose="020B0600070205080204" pitchFamily="34" charset="-128"/>
                <a:cs typeface="+mn-cs"/>
              </a:defRPr>
            </a:lvl6pPr>
            <a:lvl7pPr marL="2743131" algn="l" defTabSz="914377" rtl="0" eaLnBrk="1" latinLnBrk="0" hangingPunct="1">
              <a:defRPr kern="1200">
                <a:solidFill>
                  <a:schemeClr val="tx1"/>
                </a:solidFill>
                <a:latin typeface="Trebuchet MS" panose="020B0603020202020204" pitchFamily="34" charset="0"/>
                <a:ea typeface="MS PGothic" panose="020B0600070205080204" pitchFamily="34" charset="-128"/>
                <a:cs typeface="+mn-cs"/>
              </a:defRPr>
            </a:lvl7pPr>
            <a:lvl8pPr marL="3200320" algn="l" defTabSz="914377" rtl="0" eaLnBrk="1" latinLnBrk="0" hangingPunct="1">
              <a:defRPr kern="1200">
                <a:solidFill>
                  <a:schemeClr val="tx1"/>
                </a:solidFill>
                <a:latin typeface="Trebuchet MS" panose="020B0603020202020204" pitchFamily="34" charset="0"/>
                <a:ea typeface="MS PGothic" panose="020B0600070205080204" pitchFamily="34" charset="-128"/>
                <a:cs typeface="+mn-cs"/>
              </a:defRPr>
            </a:lvl8pPr>
            <a:lvl9pPr marL="3657509" algn="l" defTabSz="914377" rtl="0" eaLnBrk="1" latinLnBrk="0" hangingPunct="1">
              <a:defRPr kern="1200">
                <a:solidFill>
                  <a:schemeClr val="tx1"/>
                </a:solidFill>
                <a:latin typeface="Trebuchet MS" panose="020B0603020202020204" pitchFamily="34" charset="0"/>
                <a:ea typeface="MS PGothic" panose="020B0600070205080204" pitchFamily="34" charset="-128"/>
                <a:cs typeface="+mn-cs"/>
              </a:defRPr>
            </a:lvl9pPr>
          </a:lstStyle>
          <a:p>
            <a:pPr algn="l"/>
            <a:fld id="{29266485-1F8C-49AD-A5D5-E767E4406627}" type="datetime1">
              <a:rPr lang="fr-FR" i="0" smtClean="0"/>
              <a:pPr algn="l"/>
              <a:t>11/06/2025</a:t>
            </a:fld>
            <a:endParaRPr lang="fr-FR" i="0" dirty="0"/>
          </a:p>
        </p:txBody>
      </p:sp>
      <p:pic>
        <p:nvPicPr>
          <p:cNvPr id="3" name="Image 2">
            <a:extLst>
              <a:ext uri="{FF2B5EF4-FFF2-40B4-BE49-F238E27FC236}">
                <a16:creationId xmlns:a16="http://schemas.microsoft.com/office/drawing/2014/main" id="{96CB8D71-DDEB-45CB-B94B-AB5A89B7DEDC}"/>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000919" y="2009553"/>
            <a:ext cx="3088840" cy="2316631"/>
          </a:xfrm>
          <a:prstGeom prst="rect">
            <a:avLst/>
          </a:prstGeom>
        </p:spPr>
      </p:pic>
      <p:sp>
        <p:nvSpPr>
          <p:cNvPr id="5" name="Flèche : droite 4">
            <a:extLst>
              <a:ext uri="{FF2B5EF4-FFF2-40B4-BE49-F238E27FC236}">
                <a16:creationId xmlns:a16="http://schemas.microsoft.com/office/drawing/2014/main" id="{93D50FF4-9249-40A1-8C76-C7BAFF316780}"/>
              </a:ext>
            </a:extLst>
          </p:cNvPr>
          <p:cNvSpPr/>
          <p:nvPr/>
        </p:nvSpPr>
        <p:spPr>
          <a:xfrm rot="21141170">
            <a:off x="4346646" y="3308375"/>
            <a:ext cx="3507398" cy="12595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6178683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AE7D254-0929-F393-37C6-043A333C7A24}"/>
              </a:ext>
            </a:extLst>
          </p:cNvPr>
          <p:cNvSpPr>
            <a:spLocks noGrp="1"/>
          </p:cNvSpPr>
          <p:nvPr>
            <p:ph type="sldNum" sz="quarter" idx="10"/>
          </p:nvPr>
        </p:nvSpPr>
        <p:spPr/>
        <p:txBody>
          <a:bodyPr/>
          <a:lstStyle/>
          <a:p>
            <a:fld id="{5B3FD4FE-EDE5-244A-9DEE-2E0377D1932C}" type="slidenum">
              <a:rPr lang="en-US" altLang="en-US" smtClean="0"/>
              <a:pPr/>
              <a:t>14</a:t>
            </a:fld>
            <a:endParaRPr lang="en-US" altLang="en-US"/>
          </a:p>
        </p:txBody>
      </p:sp>
      <p:pic>
        <p:nvPicPr>
          <p:cNvPr id="4" name="Picture 3">
            <a:extLst>
              <a:ext uri="{FF2B5EF4-FFF2-40B4-BE49-F238E27FC236}">
                <a16:creationId xmlns:a16="http://schemas.microsoft.com/office/drawing/2014/main" id="{E534404C-7699-A0DB-B8E8-1569E095179B}"/>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0" y="0"/>
            <a:ext cx="12191999" cy="6858000"/>
          </a:xfrm>
          <a:prstGeom prst="rect">
            <a:avLst/>
          </a:prstGeom>
        </p:spPr>
      </p:pic>
      <p:pic>
        <p:nvPicPr>
          <p:cNvPr id="6" name="Picture 5">
            <a:extLst>
              <a:ext uri="{FF2B5EF4-FFF2-40B4-BE49-F238E27FC236}">
                <a16:creationId xmlns:a16="http://schemas.microsoft.com/office/drawing/2014/main" id="{4500C061-43D2-6106-3784-D3C8150DDF1B}"/>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3824287" y="2015851"/>
            <a:ext cx="4730994" cy="1909370"/>
          </a:xfrm>
          <a:prstGeom prst="rect">
            <a:avLst/>
          </a:prstGeom>
        </p:spPr>
      </p:pic>
      <p:sp>
        <p:nvSpPr>
          <p:cNvPr id="7" name="TextBox 6">
            <a:extLst>
              <a:ext uri="{FF2B5EF4-FFF2-40B4-BE49-F238E27FC236}">
                <a16:creationId xmlns:a16="http://schemas.microsoft.com/office/drawing/2014/main" id="{75F42B45-2F4E-7708-1544-5F5843103369}"/>
              </a:ext>
            </a:extLst>
          </p:cNvPr>
          <p:cNvSpPr txBox="1"/>
          <p:nvPr/>
        </p:nvSpPr>
        <p:spPr>
          <a:xfrm>
            <a:off x="5205046" y="2097913"/>
            <a:ext cx="1527982" cy="400110"/>
          </a:xfrm>
          <a:prstGeom prst="rect">
            <a:avLst/>
          </a:prstGeom>
          <a:noFill/>
        </p:spPr>
        <p:txBody>
          <a:bodyPr wrap="none" rtlCol="0">
            <a:spAutoFit/>
          </a:bodyPr>
          <a:lstStyle/>
          <a:p>
            <a:r>
              <a:rPr lang="en-FR" sz="2000" b="1" dirty="0">
                <a:solidFill>
                  <a:schemeClr val="accent1"/>
                </a:solidFill>
              </a:rPr>
              <a:t>T</a:t>
            </a:r>
            <a:r>
              <a:rPr lang="en-US" sz="2000" b="1" dirty="0">
                <a:solidFill>
                  <a:schemeClr val="accent1"/>
                </a:solidFill>
              </a:rPr>
              <a:t>h</a:t>
            </a:r>
            <a:r>
              <a:rPr lang="en-FR" sz="2000" b="1" dirty="0">
                <a:solidFill>
                  <a:schemeClr val="accent1"/>
                </a:solidFill>
              </a:rPr>
              <a:t>ank you!</a:t>
            </a:r>
          </a:p>
        </p:txBody>
      </p:sp>
    </p:spTree>
    <p:extLst>
      <p:ext uri="{BB962C8B-B14F-4D97-AF65-F5344CB8AC3E}">
        <p14:creationId xmlns:p14="http://schemas.microsoft.com/office/powerpoint/2010/main" val="30853053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379E3CD-3C62-2170-7B78-CCFBDD9F2C45}"/>
              </a:ext>
            </a:extLst>
          </p:cNvPr>
          <p:cNvSpPr>
            <a:spLocks noGrp="1"/>
          </p:cNvSpPr>
          <p:nvPr>
            <p:ph type="sldNum" sz="quarter" idx="10"/>
          </p:nvPr>
        </p:nvSpPr>
        <p:spPr/>
        <p:txBody>
          <a:bodyPr/>
          <a:lstStyle/>
          <a:p>
            <a:pPr>
              <a:defRPr/>
            </a:pPr>
            <a:fld id="{98F37D4F-F942-444B-98A9-C0F1E181797E}" type="slidenum">
              <a:rPr lang="en-GB" altLang="fr-FR" smtClean="0"/>
              <a:pPr>
                <a:defRPr/>
              </a:pPr>
              <a:t>2</a:t>
            </a:fld>
            <a:endParaRPr lang="en-GB" altLang="fr-FR" dirty="0"/>
          </a:p>
        </p:txBody>
      </p:sp>
      <p:sp>
        <p:nvSpPr>
          <p:cNvPr id="7" name="Titre 16">
            <a:extLst>
              <a:ext uri="{FF2B5EF4-FFF2-40B4-BE49-F238E27FC236}">
                <a16:creationId xmlns:a16="http://schemas.microsoft.com/office/drawing/2014/main" id="{23A0E11E-70B6-64BD-E71D-10F44EF73BA9}"/>
              </a:ext>
            </a:extLst>
          </p:cNvPr>
          <p:cNvSpPr txBox="1">
            <a:spLocks/>
          </p:cNvSpPr>
          <p:nvPr/>
        </p:nvSpPr>
        <p:spPr bwMode="auto">
          <a:xfrm>
            <a:off x="-72756" y="16277"/>
            <a:ext cx="8598907" cy="686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189" rtl="0" eaLnBrk="0" fontAlgn="base" hangingPunct="0">
              <a:spcBef>
                <a:spcPct val="0"/>
              </a:spcBef>
              <a:spcAft>
                <a:spcPct val="0"/>
              </a:spcAft>
              <a:defRPr sz="3600" kern="1200">
                <a:solidFill>
                  <a:srgbClr val="FF6F00"/>
                </a:solidFill>
                <a:latin typeface="+mj-lt"/>
                <a:ea typeface="MS PGothic" pitchFamily="34" charset="-128"/>
                <a:cs typeface="+mj-cs"/>
              </a:defRPr>
            </a:lvl1pPr>
            <a:lvl2pPr algn="ctr" defTabSz="457189" rtl="0" eaLnBrk="0" fontAlgn="base" hangingPunct="0">
              <a:spcBef>
                <a:spcPct val="0"/>
              </a:spcBef>
              <a:spcAft>
                <a:spcPct val="0"/>
              </a:spcAft>
              <a:defRPr sz="3600">
                <a:solidFill>
                  <a:srgbClr val="FF6F00"/>
                </a:solidFill>
                <a:latin typeface="Trebuchet MS" pitchFamily="34" charset="0"/>
                <a:ea typeface="MS PGothic" pitchFamily="34" charset="-128"/>
              </a:defRPr>
            </a:lvl2pPr>
            <a:lvl3pPr algn="ctr" defTabSz="457189" rtl="0" eaLnBrk="0" fontAlgn="base" hangingPunct="0">
              <a:spcBef>
                <a:spcPct val="0"/>
              </a:spcBef>
              <a:spcAft>
                <a:spcPct val="0"/>
              </a:spcAft>
              <a:defRPr sz="3600">
                <a:solidFill>
                  <a:srgbClr val="FF6F00"/>
                </a:solidFill>
                <a:latin typeface="Trebuchet MS" pitchFamily="34" charset="0"/>
                <a:ea typeface="MS PGothic" pitchFamily="34" charset="-128"/>
              </a:defRPr>
            </a:lvl3pPr>
            <a:lvl4pPr algn="ctr" defTabSz="457189" rtl="0" eaLnBrk="0" fontAlgn="base" hangingPunct="0">
              <a:spcBef>
                <a:spcPct val="0"/>
              </a:spcBef>
              <a:spcAft>
                <a:spcPct val="0"/>
              </a:spcAft>
              <a:defRPr sz="3600">
                <a:solidFill>
                  <a:srgbClr val="FF6F00"/>
                </a:solidFill>
                <a:latin typeface="Trebuchet MS" pitchFamily="34" charset="0"/>
                <a:ea typeface="MS PGothic" pitchFamily="34" charset="-128"/>
              </a:defRPr>
            </a:lvl4pPr>
            <a:lvl5pPr algn="ctr" defTabSz="457189" rtl="0" eaLnBrk="0" fontAlgn="base" hangingPunct="0">
              <a:spcBef>
                <a:spcPct val="0"/>
              </a:spcBef>
              <a:spcAft>
                <a:spcPct val="0"/>
              </a:spcAft>
              <a:defRPr sz="3600">
                <a:solidFill>
                  <a:srgbClr val="FF6F00"/>
                </a:solidFill>
                <a:latin typeface="Trebuchet MS" pitchFamily="34" charset="0"/>
                <a:ea typeface="MS PGothic" pitchFamily="34" charset="-128"/>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GB" b="1" dirty="0" err="1"/>
              <a:t>ThomX</a:t>
            </a:r>
            <a:r>
              <a:rPr lang="en-GB" b="1" dirty="0"/>
              <a:t> injector</a:t>
            </a:r>
          </a:p>
        </p:txBody>
      </p:sp>
      <p:pic>
        <p:nvPicPr>
          <p:cNvPr id="8" name="Picture 7">
            <a:extLst>
              <a:ext uri="{FF2B5EF4-FFF2-40B4-BE49-F238E27FC236}">
                <a16:creationId xmlns:a16="http://schemas.microsoft.com/office/drawing/2014/main" id="{9536F9F1-5601-B6A5-73B8-92E6DB37CE09}"/>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58839" y="474642"/>
            <a:ext cx="10461607" cy="5908715"/>
          </a:xfrm>
          <a:prstGeom prst="rect">
            <a:avLst/>
          </a:prstGeom>
        </p:spPr>
      </p:pic>
      <p:sp>
        <p:nvSpPr>
          <p:cNvPr id="33" name="Footer Placeholder 4">
            <a:extLst>
              <a:ext uri="{FF2B5EF4-FFF2-40B4-BE49-F238E27FC236}">
                <a16:creationId xmlns:a16="http://schemas.microsoft.com/office/drawing/2014/main" id="{A09AAFF2-CF49-2AAB-07D3-36367785D8DA}"/>
              </a:ext>
            </a:extLst>
          </p:cNvPr>
          <p:cNvSpPr>
            <a:spLocks noGrp="1"/>
          </p:cNvSpPr>
          <p:nvPr>
            <p:ph type="ftr" sz="quarter" idx="12"/>
          </p:nvPr>
        </p:nvSpPr>
        <p:spPr>
          <a:xfrm>
            <a:off x="2266951" y="6443664"/>
            <a:ext cx="6338888" cy="365125"/>
          </a:xfrm>
        </p:spPr>
        <p:txBody>
          <a:bodyPr/>
          <a:lstStyle/>
          <a:p>
            <a:pPr>
              <a:defRPr/>
            </a:pPr>
            <a:r>
              <a:rPr lang="fr-FR" b="0" dirty="0"/>
              <a:t>French-</a:t>
            </a:r>
            <a:r>
              <a:rPr lang="fr-FR" b="0" dirty="0" err="1"/>
              <a:t>Ukrainian</a:t>
            </a:r>
            <a:r>
              <a:rPr lang="fr-FR" b="0" dirty="0"/>
              <a:t> Workshop 2025 </a:t>
            </a:r>
            <a:r>
              <a:rPr lang="en-GB" dirty="0"/>
              <a:t> (Orsay, France)</a:t>
            </a:r>
          </a:p>
        </p:txBody>
      </p:sp>
      <p:sp>
        <p:nvSpPr>
          <p:cNvPr id="34" name="Date Placeholder 2">
            <a:extLst>
              <a:ext uri="{FF2B5EF4-FFF2-40B4-BE49-F238E27FC236}">
                <a16:creationId xmlns:a16="http://schemas.microsoft.com/office/drawing/2014/main" id="{3CFD8210-776D-0B4E-FEB5-EFCC150C0222}"/>
              </a:ext>
            </a:extLst>
          </p:cNvPr>
          <p:cNvSpPr txBox="1">
            <a:spLocks/>
          </p:cNvSpPr>
          <p:nvPr/>
        </p:nvSpPr>
        <p:spPr>
          <a:xfrm>
            <a:off x="560728" y="6443622"/>
            <a:ext cx="1293124" cy="322263"/>
          </a:xfrm>
          <a:prstGeom prst="rect">
            <a:avLst/>
          </a:prstGeom>
        </p:spPr>
        <p:txBody>
          <a:bodyPr vert="horz" wrap="square" lIns="91440" tIns="45720" rIns="91440" bIns="45720" numCol="1" anchor="ctr" anchorCtr="0" compatLnSpc="1">
            <a:prstTxWarp prst="textNoShape">
              <a:avLst/>
            </a:prstTxWarp>
          </a:bodyPr>
          <a:lstStyle>
            <a:defPPr>
              <a:defRPr lang="en-US"/>
            </a:defPPr>
            <a:lvl1pPr algn="r" rtl="0" eaLnBrk="1" fontAlgn="base" hangingPunct="1">
              <a:spcBef>
                <a:spcPct val="0"/>
              </a:spcBef>
              <a:spcAft>
                <a:spcPct val="0"/>
              </a:spcAft>
              <a:defRPr sz="1100" b="1" i="1" kern="1200" baseline="0">
                <a:solidFill>
                  <a:srgbClr val="FF6F00"/>
                </a:solidFill>
                <a:latin typeface="Trebuchet MS" panose="020B0603020202020204" pitchFamily="34" charset="0"/>
                <a:ea typeface="MS PGothic" panose="020B0600070205080204" pitchFamily="34" charset="-128"/>
                <a:cs typeface="+mn-cs"/>
              </a:defRPr>
            </a:lvl1pPr>
            <a:lvl2pPr marL="457189" algn="l" rtl="0" eaLnBrk="0" fontAlgn="base" hangingPunct="0">
              <a:spcBef>
                <a:spcPct val="0"/>
              </a:spcBef>
              <a:spcAft>
                <a:spcPct val="0"/>
              </a:spcAft>
              <a:defRPr kern="1200">
                <a:solidFill>
                  <a:schemeClr val="tx1"/>
                </a:solidFill>
                <a:latin typeface="Trebuchet MS" panose="020B0603020202020204" pitchFamily="34" charset="0"/>
                <a:ea typeface="MS PGothic" panose="020B0600070205080204" pitchFamily="34" charset="-128"/>
                <a:cs typeface="+mn-cs"/>
              </a:defRPr>
            </a:lvl2pPr>
            <a:lvl3pPr marL="914377" algn="l" rtl="0" eaLnBrk="0" fontAlgn="base" hangingPunct="0">
              <a:spcBef>
                <a:spcPct val="0"/>
              </a:spcBef>
              <a:spcAft>
                <a:spcPct val="0"/>
              </a:spcAft>
              <a:defRPr kern="1200">
                <a:solidFill>
                  <a:schemeClr val="tx1"/>
                </a:solidFill>
                <a:latin typeface="Trebuchet MS" panose="020B0603020202020204" pitchFamily="34" charset="0"/>
                <a:ea typeface="MS PGothic" panose="020B0600070205080204" pitchFamily="34" charset="-128"/>
                <a:cs typeface="+mn-cs"/>
              </a:defRPr>
            </a:lvl3pPr>
            <a:lvl4pPr marL="1371566" algn="l" rtl="0" eaLnBrk="0" fontAlgn="base" hangingPunct="0">
              <a:spcBef>
                <a:spcPct val="0"/>
              </a:spcBef>
              <a:spcAft>
                <a:spcPct val="0"/>
              </a:spcAft>
              <a:defRPr kern="1200">
                <a:solidFill>
                  <a:schemeClr val="tx1"/>
                </a:solidFill>
                <a:latin typeface="Trebuchet MS" panose="020B0603020202020204" pitchFamily="34" charset="0"/>
                <a:ea typeface="MS PGothic" panose="020B0600070205080204" pitchFamily="34" charset="-128"/>
                <a:cs typeface="+mn-cs"/>
              </a:defRPr>
            </a:lvl4pPr>
            <a:lvl5pPr marL="1828754" algn="l" rtl="0" eaLnBrk="0" fontAlgn="base" hangingPunct="0">
              <a:spcBef>
                <a:spcPct val="0"/>
              </a:spcBef>
              <a:spcAft>
                <a:spcPct val="0"/>
              </a:spcAft>
              <a:defRPr kern="1200">
                <a:solidFill>
                  <a:schemeClr val="tx1"/>
                </a:solidFill>
                <a:latin typeface="Trebuchet MS" panose="020B0603020202020204" pitchFamily="34" charset="0"/>
                <a:ea typeface="MS PGothic" panose="020B0600070205080204" pitchFamily="34" charset="-128"/>
                <a:cs typeface="+mn-cs"/>
              </a:defRPr>
            </a:lvl5pPr>
            <a:lvl6pPr marL="2285943" algn="l" defTabSz="914377" rtl="0" eaLnBrk="1" latinLnBrk="0" hangingPunct="1">
              <a:defRPr kern="1200">
                <a:solidFill>
                  <a:schemeClr val="tx1"/>
                </a:solidFill>
                <a:latin typeface="Trebuchet MS" panose="020B0603020202020204" pitchFamily="34" charset="0"/>
                <a:ea typeface="MS PGothic" panose="020B0600070205080204" pitchFamily="34" charset="-128"/>
                <a:cs typeface="+mn-cs"/>
              </a:defRPr>
            </a:lvl6pPr>
            <a:lvl7pPr marL="2743131" algn="l" defTabSz="914377" rtl="0" eaLnBrk="1" latinLnBrk="0" hangingPunct="1">
              <a:defRPr kern="1200">
                <a:solidFill>
                  <a:schemeClr val="tx1"/>
                </a:solidFill>
                <a:latin typeface="Trebuchet MS" panose="020B0603020202020204" pitchFamily="34" charset="0"/>
                <a:ea typeface="MS PGothic" panose="020B0600070205080204" pitchFamily="34" charset="-128"/>
                <a:cs typeface="+mn-cs"/>
              </a:defRPr>
            </a:lvl7pPr>
            <a:lvl8pPr marL="3200320" algn="l" defTabSz="914377" rtl="0" eaLnBrk="1" latinLnBrk="0" hangingPunct="1">
              <a:defRPr kern="1200">
                <a:solidFill>
                  <a:schemeClr val="tx1"/>
                </a:solidFill>
                <a:latin typeface="Trebuchet MS" panose="020B0603020202020204" pitchFamily="34" charset="0"/>
                <a:ea typeface="MS PGothic" panose="020B0600070205080204" pitchFamily="34" charset="-128"/>
                <a:cs typeface="+mn-cs"/>
              </a:defRPr>
            </a:lvl8pPr>
            <a:lvl9pPr marL="3657509" algn="l" defTabSz="914377" rtl="0" eaLnBrk="1" latinLnBrk="0" hangingPunct="1">
              <a:defRPr kern="1200">
                <a:solidFill>
                  <a:schemeClr val="tx1"/>
                </a:solidFill>
                <a:latin typeface="Trebuchet MS" panose="020B0603020202020204" pitchFamily="34" charset="0"/>
                <a:ea typeface="MS PGothic" panose="020B0600070205080204" pitchFamily="34" charset="-128"/>
                <a:cs typeface="+mn-cs"/>
              </a:defRPr>
            </a:lvl9pPr>
          </a:lstStyle>
          <a:p>
            <a:pPr algn="l"/>
            <a:fld id="{29266485-1F8C-49AD-A5D5-E767E4406627}" type="datetime1">
              <a:rPr lang="fr-FR" i="0" smtClean="0"/>
              <a:pPr algn="l"/>
              <a:t>11/06/2025</a:t>
            </a:fld>
            <a:endParaRPr lang="fr-FR" i="0" dirty="0"/>
          </a:p>
        </p:txBody>
      </p:sp>
      <p:sp>
        <p:nvSpPr>
          <p:cNvPr id="35" name="ZoneTexte 10">
            <a:extLst>
              <a:ext uri="{FF2B5EF4-FFF2-40B4-BE49-F238E27FC236}">
                <a16:creationId xmlns:a16="http://schemas.microsoft.com/office/drawing/2014/main" id="{4576E3B3-7881-EAD6-34BE-6FF0059C2BB2}"/>
              </a:ext>
            </a:extLst>
          </p:cNvPr>
          <p:cNvSpPr txBox="1"/>
          <p:nvPr/>
        </p:nvSpPr>
        <p:spPr>
          <a:xfrm>
            <a:off x="8649647" y="2999883"/>
            <a:ext cx="1664238" cy="707886"/>
          </a:xfrm>
          <a:prstGeom prst="rect">
            <a:avLst/>
          </a:prstGeom>
          <a:solidFill>
            <a:schemeClr val="accent6">
              <a:lumMod val="40000"/>
              <a:lumOff val="60000"/>
            </a:schemeClr>
          </a:solidFill>
          <a:scene3d>
            <a:camera prst="orthographicFront"/>
            <a:lightRig rig="threePt" dir="t"/>
          </a:scene3d>
          <a:sp3d>
            <a:bevelT/>
          </a:sp3d>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Garamond" panose="02020404030301010803" pitchFamily="18" charset="0"/>
                <a:ea typeface="+mn-ea"/>
                <a:cs typeface="+mn-cs"/>
              </a:rPr>
              <a:t>Experimental</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Garamond" panose="02020404030301010803" pitchFamily="18" charset="0"/>
                <a:ea typeface="+mn-ea"/>
                <a:cs typeface="+mn-cs"/>
              </a:rPr>
              <a:t>      X-hutch</a:t>
            </a:r>
          </a:p>
        </p:txBody>
      </p:sp>
      <p:sp>
        <p:nvSpPr>
          <p:cNvPr id="36" name="ZoneTexte 11">
            <a:extLst>
              <a:ext uri="{FF2B5EF4-FFF2-40B4-BE49-F238E27FC236}">
                <a16:creationId xmlns:a16="http://schemas.microsoft.com/office/drawing/2014/main" id="{E9705285-C3C3-E1CD-BC38-FA318AACA21A}"/>
              </a:ext>
            </a:extLst>
          </p:cNvPr>
          <p:cNvSpPr txBox="1"/>
          <p:nvPr/>
        </p:nvSpPr>
        <p:spPr>
          <a:xfrm>
            <a:off x="1754525" y="848426"/>
            <a:ext cx="1365182" cy="400110"/>
          </a:xfrm>
          <a:prstGeom prst="rect">
            <a:avLst/>
          </a:prstGeom>
          <a:solidFill>
            <a:schemeClr val="accent2">
              <a:lumMod val="60000"/>
              <a:lumOff val="40000"/>
            </a:schemeClr>
          </a:solidFill>
          <a:scene3d>
            <a:camera prst="orthographicFront"/>
            <a:lightRig rig="threePt" dir="t"/>
          </a:scene3d>
          <a:sp3d>
            <a:bevelT/>
          </a:sp3d>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sz="2000" b="1" dirty="0">
                <a:latin typeface="Garamond" panose="02020404030301010803" pitchFamily="18" charset="0"/>
              </a:rPr>
              <a:t>BUNKER</a:t>
            </a:r>
            <a:r>
              <a:rPr kumimoji="0" lang="fr-FR" sz="2000" b="1" i="0" u="none" strike="noStrike" kern="1200" cap="none" spc="0" normalizeH="0" baseline="0" noProof="0" dirty="0">
                <a:ln>
                  <a:noFill/>
                </a:ln>
                <a:effectLst/>
                <a:uLnTx/>
                <a:uFillTx/>
                <a:latin typeface="Garamond" panose="02020404030301010803" pitchFamily="18" charset="0"/>
                <a:ea typeface="+mn-ea"/>
                <a:cs typeface="+mn-cs"/>
              </a:rPr>
              <a:t> </a:t>
            </a:r>
          </a:p>
        </p:txBody>
      </p:sp>
      <p:sp>
        <p:nvSpPr>
          <p:cNvPr id="4" name="Forme libre : forme 3">
            <a:extLst>
              <a:ext uri="{FF2B5EF4-FFF2-40B4-BE49-F238E27FC236}">
                <a16:creationId xmlns:a16="http://schemas.microsoft.com/office/drawing/2014/main" id="{12EB3E40-244F-4280-A92B-38BF00032A51}"/>
              </a:ext>
            </a:extLst>
          </p:cNvPr>
          <p:cNvSpPr/>
          <p:nvPr/>
        </p:nvSpPr>
        <p:spPr>
          <a:xfrm>
            <a:off x="2409245" y="930303"/>
            <a:ext cx="3776870" cy="5287617"/>
          </a:xfrm>
          <a:custGeom>
            <a:avLst/>
            <a:gdLst>
              <a:gd name="connsiteX0" fmla="*/ 3776870 w 3776870"/>
              <a:gd name="connsiteY0" fmla="*/ 1812897 h 5287617"/>
              <a:gd name="connsiteX1" fmla="*/ 1924216 w 3776870"/>
              <a:gd name="connsiteY1" fmla="*/ 0 h 5287617"/>
              <a:gd name="connsiteX2" fmla="*/ 0 w 3776870"/>
              <a:gd name="connsiteY2" fmla="*/ 763325 h 5287617"/>
              <a:gd name="connsiteX3" fmla="*/ 1017767 w 3776870"/>
              <a:gd name="connsiteY3" fmla="*/ 2631881 h 5287617"/>
              <a:gd name="connsiteX4" fmla="*/ 564543 w 3776870"/>
              <a:gd name="connsiteY4" fmla="*/ 3331596 h 5287617"/>
              <a:gd name="connsiteX5" fmla="*/ 1073426 w 3776870"/>
              <a:gd name="connsiteY5" fmla="*/ 5287617 h 5287617"/>
              <a:gd name="connsiteX6" fmla="*/ 1765190 w 3776870"/>
              <a:gd name="connsiteY6" fmla="*/ 5168347 h 5287617"/>
              <a:gd name="connsiteX7" fmla="*/ 1272209 w 3776870"/>
              <a:gd name="connsiteY7" fmla="*/ 3196424 h 5287617"/>
              <a:gd name="connsiteX8" fmla="*/ 1598212 w 3776870"/>
              <a:gd name="connsiteY8" fmla="*/ 2615979 h 5287617"/>
              <a:gd name="connsiteX9" fmla="*/ 667910 w 3776870"/>
              <a:gd name="connsiteY9" fmla="*/ 1129085 h 5287617"/>
              <a:gd name="connsiteX10" fmla="*/ 1876508 w 3776870"/>
              <a:gd name="connsiteY10" fmla="*/ 787179 h 5287617"/>
              <a:gd name="connsiteX11" fmla="*/ 2266122 w 3776870"/>
              <a:gd name="connsiteY11" fmla="*/ 993913 h 5287617"/>
              <a:gd name="connsiteX12" fmla="*/ 3172571 w 3776870"/>
              <a:gd name="connsiteY12" fmla="*/ 2027582 h 5287617"/>
              <a:gd name="connsiteX13" fmla="*/ 3275938 w 3776870"/>
              <a:gd name="connsiteY13" fmla="*/ 2138900 h 5287617"/>
              <a:gd name="connsiteX14" fmla="*/ 3776870 w 3776870"/>
              <a:gd name="connsiteY14" fmla="*/ 1812897 h 5287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776870" h="5287617">
                <a:moveTo>
                  <a:pt x="3776870" y="1812897"/>
                </a:moveTo>
                <a:lnTo>
                  <a:pt x="1924216" y="0"/>
                </a:lnTo>
                <a:lnTo>
                  <a:pt x="0" y="763325"/>
                </a:lnTo>
                <a:lnTo>
                  <a:pt x="1017767" y="2631881"/>
                </a:lnTo>
                <a:lnTo>
                  <a:pt x="564543" y="3331596"/>
                </a:lnTo>
                <a:lnTo>
                  <a:pt x="1073426" y="5287617"/>
                </a:lnTo>
                <a:lnTo>
                  <a:pt x="1765190" y="5168347"/>
                </a:lnTo>
                <a:lnTo>
                  <a:pt x="1272209" y="3196424"/>
                </a:lnTo>
                <a:lnTo>
                  <a:pt x="1598212" y="2615979"/>
                </a:lnTo>
                <a:lnTo>
                  <a:pt x="667910" y="1129085"/>
                </a:lnTo>
                <a:lnTo>
                  <a:pt x="1876508" y="787179"/>
                </a:lnTo>
                <a:lnTo>
                  <a:pt x="2266122" y="993913"/>
                </a:lnTo>
                <a:lnTo>
                  <a:pt x="3172571" y="2027582"/>
                </a:lnTo>
                <a:lnTo>
                  <a:pt x="3275938" y="2138900"/>
                </a:lnTo>
                <a:lnTo>
                  <a:pt x="3776870" y="1812897"/>
                </a:lnTo>
                <a:close/>
              </a:path>
            </a:pathLst>
          </a:custGeom>
          <a:solidFill>
            <a:srgbClr val="FF8000">
              <a:alpha val="14902"/>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Légende : flèche courbée 4">
            <a:extLst>
              <a:ext uri="{FF2B5EF4-FFF2-40B4-BE49-F238E27FC236}">
                <a16:creationId xmlns:a16="http://schemas.microsoft.com/office/drawing/2014/main" id="{CA7B0CCB-F414-428E-BA35-BFE1A0796DCD}"/>
              </a:ext>
            </a:extLst>
          </p:cNvPr>
          <p:cNvSpPr/>
          <p:nvPr/>
        </p:nvSpPr>
        <p:spPr>
          <a:xfrm>
            <a:off x="7060758" y="3246675"/>
            <a:ext cx="993913" cy="585854"/>
          </a:xfrm>
          <a:prstGeom prst="borderCallout2">
            <a:avLst>
              <a:gd name="adj1" fmla="val 18750"/>
              <a:gd name="adj2" fmla="val -8333"/>
              <a:gd name="adj3" fmla="val 18750"/>
              <a:gd name="adj4" fmla="val -16667"/>
              <a:gd name="adj5" fmla="val -77510"/>
              <a:gd name="adj6" fmla="val -113990"/>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RF</a:t>
            </a:r>
            <a:r>
              <a:rPr lang="en-US" dirty="0"/>
              <a:t> </a:t>
            </a:r>
            <a:r>
              <a:rPr lang="en-US" dirty="0">
                <a:solidFill>
                  <a:schemeClr val="tx1"/>
                </a:solidFill>
              </a:rPr>
              <a:t>Gun</a:t>
            </a:r>
            <a:endParaRPr lang="fr-FR" dirty="0">
              <a:solidFill>
                <a:schemeClr val="tx1"/>
              </a:solidFill>
            </a:endParaRPr>
          </a:p>
        </p:txBody>
      </p:sp>
      <p:sp>
        <p:nvSpPr>
          <p:cNvPr id="17" name="Légende : flèche courbée 16">
            <a:extLst>
              <a:ext uri="{FF2B5EF4-FFF2-40B4-BE49-F238E27FC236}">
                <a16:creationId xmlns:a16="http://schemas.microsoft.com/office/drawing/2014/main" id="{4FBCBE0D-63C6-47EA-98DD-C4584FA4A492}"/>
              </a:ext>
            </a:extLst>
          </p:cNvPr>
          <p:cNvSpPr/>
          <p:nvPr/>
        </p:nvSpPr>
        <p:spPr>
          <a:xfrm>
            <a:off x="5590294" y="137171"/>
            <a:ext cx="2147014" cy="585854"/>
          </a:xfrm>
          <a:prstGeom prst="borderCallout2">
            <a:avLst>
              <a:gd name="adj1" fmla="val 18750"/>
              <a:gd name="adj2" fmla="val -8333"/>
              <a:gd name="adj3" fmla="val 18750"/>
              <a:gd name="adj4" fmla="val -16667"/>
              <a:gd name="adj5" fmla="val 287581"/>
              <a:gd name="adj6" fmla="val -27535"/>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Accelerating Section</a:t>
            </a:r>
            <a:endParaRPr lang="fr-FR" dirty="0">
              <a:solidFill>
                <a:schemeClr val="tx1"/>
              </a:solidFill>
            </a:endParaRPr>
          </a:p>
        </p:txBody>
      </p:sp>
      <p:sp>
        <p:nvSpPr>
          <p:cNvPr id="18" name="Content Placeholder 2">
            <a:extLst>
              <a:ext uri="{FF2B5EF4-FFF2-40B4-BE49-F238E27FC236}">
                <a16:creationId xmlns:a16="http://schemas.microsoft.com/office/drawing/2014/main" id="{DA266667-BAF7-409B-8EC6-200D27DF8D40}"/>
              </a:ext>
            </a:extLst>
          </p:cNvPr>
          <p:cNvSpPr txBox="1">
            <a:spLocks/>
          </p:cNvSpPr>
          <p:nvPr/>
        </p:nvSpPr>
        <p:spPr bwMode="auto">
          <a:xfrm>
            <a:off x="14286" y="2046993"/>
            <a:ext cx="3139513" cy="1492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342900" indent="-342900" algn="l" defTabSz="457200" rtl="0" eaLnBrk="0" fontAlgn="base" hangingPunct="0">
              <a:spcBef>
                <a:spcPts val="1000"/>
              </a:spcBef>
              <a:spcAft>
                <a:spcPct val="0"/>
              </a:spcAft>
              <a:buClr>
                <a:schemeClr val="accent1"/>
              </a:buClr>
              <a:buSzPct val="80000"/>
              <a:buFont typeface="Wingdings 3" panose="05040102010807070707" pitchFamily="18" charset="2"/>
              <a:buChar char=""/>
              <a:defRPr kern="1200">
                <a:solidFill>
                  <a:schemeClr val="tx1"/>
                </a:solidFill>
                <a:latin typeface="+mn-lt"/>
                <a:ea typeface="MS PGothic" pitchFamily="34" charset="-128"/>
                <a:cs typeface="+mn-cs"/>
              </a:defRPr>
            </a:lvl1pPr>
            <a:lvl2pPr marL="742950" indent="-285750" algn="l" defTabSz="457200" rtl="0" eaLnBrk="0" fontAlgn="base" hangingPunct="0">
              <a:spcBef>
                <a:spcPts val="1000"/>
              </a:spcBef>
              <a:spcAft>
                <a:spcPct val="0"/>
              </a:spcAft>
              <a:buClr>
                <a:srgbClr val="FF6F00"/>
              </a:buClr>
              <a:buSzPct val="80000"/>
              <a:buFont typeface="Wingdings" panose="05000000000000000000" pitchFamily="2" charset="2"/>
              <a:buChar char="Ø"/>
              <a:defRPr sz="1600" kern="1200">
                <a:solidFill>
                  <a:schemeClr val="tx1"/>
                </a:solidFill>
                <a:latin typeface="+mn-lt"/>
                <a:ea typeface="MS PGothic" pitchFamily="34" charset="-128"/>
                <a:cs typeface="+mn-cs"/>
              </a:defRPr>
            </a:lvl2pPr>
            <a:lvl3pPr marL="1143000" indent="-228600" algn="l" defTabSz="457200" rtl="0" eaLnBrk="0" fontAlgn="base" hangingPunct="0">
              <a:spcBef>
                <a:spcPts val="1000"/>
              </a:spcBef>
              <a:spcAft>
                <a:spcPct val="0"/>
              </a:spcAft>
              <a:buClr>
                <a:srgbClr val="FF6F00"/>
              </a:buClr>
              <a:buSzPct val="80000"/>
              <a:buFont typeface="Wingdings 3" panose="05040102010807070707" pitchFamily="18" charset="2"/>
              <a:buChar char=""/>
              <a:defRPr sz="1400" kern="1200">
                <a:solidFill>
                  <a:schemeClr val="tx1"/>
                </a:solidFill>
                <a:latin typeface="+mn-lt"/>
                <a:ea typeface="MS PGothic" pitchFamily="34" charset="-128"/>
                <a:cs typeface="+mn-cs"/>
              </a:defRPr>
            </a:lvl3pPr>
            <a:lvl4pPr marL="1600200" indent="-228600" algn="l" defTabSz="457200" rtl="0" eaLnBrk="0" fontAlgn="base" hangingPunct="0">
              <a:spcBef>
                <a:spcPts val="1000"/>
              </a:spcBef>
              <a:spcAft>
                <a:spcPct val="0"/>
              </a:spcAft>
              <a:buClr>
                <a:srgbClr val="FF6F00"/>
              </a:buClr>
              <a:buSzPct val="80000"/>
              <a:buFont typeface="Wingdings" panose="05000000000000000000" pitchFamily="2" charset="2"/>
              <a:buChar char="Ø"/>
              <a:defRPr sz="1200" kern="1200">
                <a:solidFill>
                  <a:schemeClr val="tx1"/>
                </a:solidFill>
                <a:latin typeface="+mn-lt"/>
                <a:ea typeface="MS PGothic" pitchFamily="34" charset="-128"/>
                <a:cs typeface="+mn-cs"/>
              </a:defRPr>
            </a:lvl4pPr>
            <a:lvl5pPr marL="2057400" indent="-228600" algn="l" defTabSz="457200" rtl="0" eaLnBrk="0" fontAlgn="base" hangingPunct="0">
              <a:spcBef>
                <a:spcPts val="1000"/>
              </a:spcBef>
              <a:spcAft>
                <a:spcPct val="0"/>
              </a:spcAft>
              <a:buClr>
                <a:srgbClr val="FF6F00"/>
              </a:buClr>
              <a:buSzPct val="80000"/>
              <a:buFont typeface="Trebuchet MS" panose="020B0603020202020204" pitchFamily="34" charset="0"/>
              <a:buChar char="—"/>
              <a:defRPr sz="1200" kern="1200">
                <a:solidFill>
                  <a:schemeClr val="tx1"/>
                </a:solidFill>
                <a:latin typeface="+mn-lt"/>
                <a:ea typeface="MS PGothic" pitchFamily="34" charset="-128"/>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en-GB" altLang="en-US" sz="2000" dirty="0">
                <a:ea typeface="ＭＳ Ｐゴシック" panose="020B0600070205080204" pitchFamily="34" charset="-128"/>
              </a:rPr>
              <a:t>6 Dipoles </a:t>
            </a:r>
          </a:p>
          <a:p>
            <a:r>
              <a:rPr lang="en-GB" altLang="en-US" sz="2000" dirty="0">
                <a:ea typeface="ＭＳ Ｐゴシック" panose="020B0600070205080204" pitchFamily="34" charset="-128"/>
              </a:rPr>
              <a:t>14 Quadrupoles</a:t>
            </a:r>
          </a:p>
          <a:p>
            <a:r>
              <a:rPr lang="en-GB" altLang="en-US" sz="2000" dirty="0">
                <a:ea typeface="ＭＳ Ｐゴシック" panose="020B0600070205080204" pitchFamily="34" charset="-128"/>
              </a:rPr>
              <a:t>2 Dipoles for inj./</a:t>
            </a:r>
            <a:r>
              <a:rPr lang="en-GB" altLang="en-US" sz="2000" dirty="0" err="1">
                <a:ea typeface="ＭＳ Ｐゴシック" panose="020B0600070205080204" pitchFamily="34" charset="-128"/>
              </a:rPr>
              <a:t>extr</a:t>
            </a:r>
            <a:r>
              <a:rPr lang="en-GB" altLang="en-US" sz="2000" dirty="0">
                <a:ea typeface="ＭＳ Ｐゴシック" panose="020B0600070205080204" pitchFamily="34" charset="-128"/>
              </a:rPr>
              <a:t>. </a:t>
            </a:r>
          </a:p>
          <a:p>
            <a:r>
              <a:rPr lang="en-GB" altLang="en-US" sz="2000" dirty="0">
                <a:ea typeface="ＭＳ Ｐゴシック" panose="020B0600070205080204" pitchFamily="34" charset="-128"/>
              </a:rPr>
              <a:t>8 Correctors</a:t>
            </a:r>
          </a:p>
        </p:txBody>
      </p:sp>
      <p:sp>
        <p:nvSpPr>
          <p:cNvPr id="19" name="Rectangle 11">
            <a:extLst>
              <a:ext uri="{FF2B5EF4-FFF2-40B4-BE49-F238E27FC236}">
                <a16:creationId xmlns:a16="http://schemas.microsoft.com/office/drawing/2014/main" id="{A9FB1295-00E2-44BE-8AE3-71C0D44393E0}"/>
              </a:ext>
            </a:extLst>
          </p:cNvPr>
          <p:cNvSpPr/>
          <p:nvPr/>
        </p:nvSpPr>
        <p:spPr>
          <a:xfrm>
            <a:off x="238922" y="4176004"/>
            <a:ext cx="3509051" cy="1938992"/>
          </a:xfrm>
          <a:prstGeom prst="rect">
            <a:avLst/>
          </a:prstGeom>
        </p:spPr>
        <p:txBody>
          <a:bodyPr wrap="square">
            <a:spAutoFit/>
          </a:bodyPr>
          <a:lstStyle/>
          <a:p>
            <a:r>
              <a:rPr lang="en-US" altLang="en-US" sz="2000" dirty="0">
                <a:solidFill>
                  <a:srgbClr val="0000D6"/>
                </a:solidFill>
                <a:ea typeface="ＭＳ Ｐゴシック" panose="020B0600070205080204" pitchFamily="34" charset="-128"/>
              </a:rPr>
              <a:t>Diagnostics:</a:t>
            </a:r>
            <a:endParaRPr lang="fr-FR" altLang="en-US" sz="2000" dirty="0">
              <a:solidFill>
                <a:srgbClr val="0000D6"/>
              </a:solidFill>
              <a:ea typeface="ＭＳ Ｐゴシック" panose="020B0600070205080204" pitchFamily="34" charset="-128"/>
            </a:endParaRPr>
          </a:p>
          <a:p>
            <a:pPr marL="285750" indent="-285750">
              <a:buFont typeface="Wingdings" panose="05000000000000000000" pitchFamily="2" charset="2"/>
              <a:buChar char="Ø"/>
            </a:pPr>
            <a:r>
              <a:rPr lang="fr-FR" altLang="en-US" sz="2000" dirty="0">
                <a:solidFill>
                  <a:srgbClr val="0000D6"/>
                </a:solidFill>
                <a:ea typeface="ＭＳ Ｐゴシック" panose="020B0600070205080204" pitchFamily="34" charset="-128"/>
              </a:rPr>
              <a:t>7 </a:t>
            </a:r>
            <a:r>
              <a:rPr lang="fr-FR" altLang="en-US" sz="2000" dirty="0" err="1">
                <a:solidFill>
                  <a:srgbClr val="0000D6"/>
                </a:solidFill>
                <a:ea typeface="ＭＳ Ｐゴシック" panose="020B0600070205080204" pitchFamily="34" charset="-128"/>
              </a:rPr>
              <a:t>BPMs</a:t>
            </a:r>
            <a:r>
              <a:rPr lang="fr-FR" altLang="en-US" sz="2000" dirty="0">
                <a:solidFill>
                  <a:srgbClr val="0000D6"/>
                </a:solidFill>
                <a:ea typeface="ＭＳ Ｐゴシック" panose="020B0600070205080204" pitchFamily="34" charset="-128"/>
              </a:rPr>
              <a:t> </a:t>
            </a:r>
          </a:p>
          <a:p>
            <a:pPr marL="285750" indent="-285750">
              <a:buFont typeface="Wingdings" panose="05000000000000000000" pitchFamily="2" charset="2"/>
              <a:buChar char="Ø"/>
            </a:pPr>
            <a:r>
              <a:rPr lang="fr-FR" altLang="en-US" sz="2000" dirty="0">
                <a:solidFill>
                  <a:srgbClr val="0000D6"/>
                </a:solidFill>
                <a:ea typeface="ＭＳ Ｐゴシック" panose="020B0600070205080204" pitchFamily="34" charset="-128"/>
              </a:rPr>
              <a:t>5 Diagnostic stations</a:t>
            </a:r>
          </a:p>
          <a:p>
            <a:pPr marL="285750" indent="-285750">
              <a:buFont typeface="Wingdings" panose="05000000000000000000" pitchFamily="2" charset="2"/>
              <a:buChar char="Ø"/>
            </a:pPr>
            <a:r>
              <a:rPr lang="fr-FR" altLang="en-US" sz="2000" dirty="0">
                <a:solidFill>
                  <a:srgbClr val="0000D6"/>
                </a:solidFill>
                <a:ea typeface="ＭＳ Ｐゴシック" panose="020B0600070205080204" pitchFamily="34" charset="-128"/>
              </a:rPr>
              <a:t>3 </a:t>
            </a:r>
            <a:r>
              <a:rPr lang="fr-FR" altLang="en-US" sz="2000" dirty="0" err="1">
                <a:solidFill>
                  <a:srgbClr val="0000D6"/>
                </a:solidFill>
                <a:ea typeface="ＭＳ Ｐゴシック" panose="020B0600070205080204" pitchFamily="34" charset="-128"/>
              </a:rPr>
              <a:t>ICTs</a:t>
            </a:r>
            <a:endParaRPr lang="fr-FR" altLang="en-US" sz="2000" dirty="0">
              <a:solidFill>
                <a:srgbClr val="0000D6"/>
              </a:solidFill>
              <a:ea typeface="ＭＳ Ｐゴシック" panose="020B0600070205080204" pitchFamily="34" charset="-128"/>
            </a:endParaRPr>
          </a:p>
          <a:p>
            <a:pPr marL="285750" indent="-285750">
              <a:buFont typeface="Wingdings" panose="05000000000000000000" pitchFamily="2" charset="2"/>
              <a:buChar char="Ø"/>
            </a:pPr>
            <a:r>
              <a:rPr lang="fr-FR" altLang="en-US" sz="2000" dirty="0">
                <a:solidFill>
                  <a:srgbClr val="0000D6"/>
                </a:solidFill>
                <a:ea typeface="ＭＳ Ｐゴシック" panose="020B0600070205080204" pitchFamily="34" charset="-128"/>
              </a:rPr>
              <a:t>2 Faraday Cups</a:t>
            </a:r>
          </a:p>
          <a:p>
            <a:pPr marL="285750" indent="-285750">
              <a:buFont typeface="Wingdings" panose="05000000000000000000" pitchFamily="2" charset="2"/>
              <a:buChar char="Ø"/>
            </a:pPr>
            <a:r>
              <a:rPr lang="en-US" altLang="en-US" sz="2000" dirty="0">
                <a:solidFill>
                  <a:srgbClr val="0000D6"/>
                </a:solidFill>
                <a:ea typeface="ＭＳ Ｐゴシック" panose="020B0600070205080204" pitchFamily="34" charset="-128"/>
              </a:rPr>
              <a:t>S</a:t>
            </a:r>
            <a:r>
              <a:rPr lang="fr-FR" altLang="en-US" sz="2000" dirty="0">
                <a:solidFill>
                  <a:srgbClr val="0000D6"/>
                </a:solidFill>
                <a:ea typeface="ＭＳ Ｐゴシック" panose="020B0600070205080204" pitchFamily="34" charset="-128"/>
              </a:rPr>
              <a:t>et of </a:t>
            </a:r>
            <a:r>
              <a:rPr lang="fr-FR" altLang="en-US" sz="2000" dirty="0" err="1">
                <a:solidFill>
                  <a:srgbClr val="0000D6"/>
                </a:solidFill>
                <a:ea typeface="ＭＳ Ｐゴシック" panose="020B0600070205080204" pitchFamily="34" charset="-128"/>
              </a:rPr>
              <a:t>beam</a:t>
            </a:r>
            <a:r>
              <a:rPr lang="fr-FR" altLang="en-US" sz="2000" dirty="0">
                <a:solidFill>
                  <a:srgbClr val="0000D6"/>
                </a:solidFill>
                <a:ea typeface="ＭＳ Ｐゴシック" panose="020B0600070205080204" pitchFamily="34" charset="-128"/>
              </a:rPr>
              <a:t> </a:t>
            </a:r>
            <a:r>
              <a:rPr lang="fr-FR" altLang="en-US" sz="2000" dirty="0" err="1">
                <a:solidFill>
                  <a:srgbClr val="0000D6"/>
                </a:solidFill>
                <a:ea typeface="ＭＳ Ｐゴシック" panose="020B0600070205080204" pitchFamily="34" charset="-128"/>
              </a:rPr>
              <a:t>loss</a:t>
            </a:r>
            <a:r>
              <a:rPr lang="fr-FR" altLang="en-US" sz="2000" dirty="0">
                <a:solidFill>
                  <a:srgbClr val="0000D6"/>
                </a:solidFill>
                <a:ea typeface="ＭＳ Ｐゴシック" panose="020B0600070205080204" pitchFamily="34" charset="-128"/>
              </a:rPr>
              <a:t> monitors</a:t>
            </a:r>
          </a:p>
        </p:txBody>
      </p:sp>
      <p:sp>
        <p:nvSpPr>
          <p:cNvPr id="10" name="Rectangle 9">
            <a:extLst>
              <a:ext uri="{FF2B5EF4-FFF2-40B4-BE49-F238E27FC236}">
                <a16:creationId xmlns:a16="http://schemas.microsoft.com/office/drawing/2014/main" id="{6DFBB826-115B-488A-B714-89DDBC014FB0}"/>
              </a:ext>
            </a:extLst>
          </p:cNvPr>
          <p:cNvSpPr/>
          <p:nvPr/>
        </p:nvSpPr>
        <p:spPr>
          <a:xfrm>
            <a:off x="4237814" y="4362456"/>
            <a:ext cx="7361577" cy="1754326"/>
          </a:xfrm>
          <a:prstGeom prst="rect">
            <a:avLst/>
          </a:prstGeom>
          <a:solidFill>
            <a:schemeClr val="bg1"/>
          </a:solidFill>
        </p:spPr>
        <p:txBody>
          <a:bodyPr wrap="square">
            <a:spAutoFit/>
          </a:bodyPr>
          <a:lstStyle/>
          <a:p>
            <a:r>
              <a:rPr lang="en-US" dirty="0"/>
              <a:t>The objective of the entire injector system is to provide the storage ring with high quality electron bunches. In the </a:t>
            </a:r>
            <a:r>
              <a:rPr lang="fr-FR" dirty="0" err="1"/>
              <a:t>conventional</a:t>
            </a:r>
            <a:r>
              <a:rPr lang="en-US" dirty="0"/>
              <a:t> storage rings beam has an “own life” after injection determined by the ring optics. The </a:t>
            </a:r>
            <a:r>
              <a:rPr lang="en-US" dirty="0" err="1"/>
              <a:t>ThomX</a:t>
            </a:r>
            <a:r>
              <a:rPr lang="en-US" dirty="0"/>
              <a:t> ring was designed with very small damping, so within 20 </a:t>
            </a:r>
            <a:r>
              <a:rPr lang="en-US" dirty="0" err="1"/>
              <a:t>ms</a:t>
            </a:r>
            <a:r>
              <a:rPr lang="en-US" dirty="0"/>
              <a:t> after injection, the beam quality in the ring is still strongly dependent on the properties of the injected beam.    </a:t>
            </a:r>
          </a:p>
        </p:txBody>
      </p:sp>
      <p:sp>
        <p:nvSpPr>
          <p:cNvPr id="21" name="Légende : flèche courbée 20">
            <a:extLst>
              <a:ext uri="{FF2B5EF4-FFF2-40B4-BE49-F238E27FC236}">
                <a16:creationId xmlns:a16="http://schemas.microsoft.com/office/drawing/2014/main" id="{1C6AF83A-B504-442D-B228-8B3AF53BF642}"/>
              </a:ext>
            </a:extLst>
          </p:cNvPr>
          <p:cNvSpPr/>
          <p:nvPr/>
        </p:nvSpPr>
        <p:spPr>
          <a:xfrm>
            <a:off x="34325" y="1342639"/>
            <a:ext cx="2147014" cy="585854"/>
          </a:xfrm>
          <a:prstGeom prst="borderCallout2">
            <a:avLst>
              <a:gd name="adj1" fmla="val 49966"/>
              <a:gd name="adj2" fmla="val 99807"/>
              <a:gd name="adj3" fmla="val 75753"/>
              <a:gd name="adj4" fmla="val 109990"/>
              <a:gd name="adj5" fmla="val 78570"/>
              <a:gd name="adj6" fmla="val 119120"/>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a:solidFill>
                  <a:schemeClr val="tx1"/>
                </a:solidFill>
                <a:ea typeface="ＭＳ Ｐゴシック" panose="020B0600070205080204" pitchFamily="34" charset="-128"/>
              </a:rPr>
              <a:t>Transfer Line</a:t>
            </a:r>
            <a:endParaRPr lang="fr-FR" dirty="0">
              <a:solidFill>
                <a:schemeClr val="tx1"/>
              </a:solidFill>
            </a:endParaRPr>
          </a:p>
        </p:txBody>
      </p:sp>
    </p:spTree>
    <p:extLst>
      <p:ext uri="{BB962C8B-B14F-4D97-AF65-F5344CB8AC3E}">
        <p14:creationId xmlns:p14="http://schemas.microsoft.com/office/powerpoint/2010/main" val="15297271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F688559-3059-BF7B-E095-3203A0680F97}"/>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443210" y="634314"/>
            <a:ext cx="10834053" cy="5519235"/>
          </a:xfrm>
          <a:prstGeom prst="rect">
            <a:avLst/>
          </a:prstGeom>
        </p:spPr>
      </p:pic>
      <p:sp>
        <p:nvSpPr>
          <p:cNvPr id="26" name="Footer Placeholder 4">
            <a:extLst>
              <a:ext uri="{FF2B5EF4-FFF2-40B4-BE49-F238E27FC236}">
                <a16:creationId xmlns:a16="http://schemas.microsoft.com/office/drawing/2014/main" id="{153BB73E-42B2-4DED-A997-F7BA27C68C9C}"/>
              </a:ext>
            </a:extLst>
          </p:cNvPr>
          <p:cNvSpPr>
            <a:spLocks noGrp="1"/>
          </p:cNvSpPr>
          <p:nvPr>
            <p:ph type="ftr" sz="quarter" idx="12"/>
          </p:nvPr>
        </p:nvSpPr>
        <p:spPr>
          <a:xfrm>
            <a:off x="2266951" y="6443664"/>
            <a:ext cx="6338888" cy="365125"/>
          </a:xfrm>
        </p:spPr>
        <p:txBody>
          <a:bodyPr/>
          <a:lstStyle/>
          <a:p>
            <a:pPr>
              <a:defRPr/>
            </a:pPr>
            <a:r>
              <a:rPr lang="fr-FR" b="0" dirty="0"/>
              <a:t>French-</a:t>
            </a:r>
            <a:r>
              <a:rPr lang="fr-FR" b="0" dirty="0" err="1"/>
              <a:t>Ukrainian</a:t>
            </a:r>
            <a:r>
              <a:rPr lang="fr-FR" b="0" dirty="0"/>
              <a:t> Workshop 2025 </a:t>
            </a:r>
            <a:r>
              <a:rPr lang="en-GB" dirty="0"/>
              <a:t> (Orsay, France)</a:t>
            </a:r>
          </a:p>
        </p:txBody>
      </p:sp>
      <p:sp>
        <p:nvSpPr>
          <p:cNvPr id="27" name="Date Placeholder 2">
            <a:extLst>
              <a:ext uri="{FF2B5EF4-FFF2-40B4-BE49-F238E27FC236}">
                <a16:creationId xmlns:a16="http://schemas.microsoft.com/office/drawing/2014/main" id="{9721D14A-72A4-4270-8B53-7F537308E540}"/>
              </a:ext>
            </a:extLst>
          </p:cNvPr>
          <p:cNvSpPr txBox="1">
            <a:spLocks/>
          </p:cNvSpPr>
          <p:nvPr/>
        </p:nvSpPr>
        <p:spPr>
          <a:xfrm>
            <a:off x="560728" y="6443622"/>
            <a:ext cx="1293124" cy="322263"/>
          </a:xfrm>
          <a:prstGeom prst="rect">
            <a:avLst/>
          </a:prstGeom>
        </p:spPr>
        <p:txBody>
          <a:bodyPr vert="horz" wrap="square" lIns="91440" tIns="45720" rIns="91440" bIns="45720" numCol="1" anchor="ctr" anchorCtr="0" compatLnSpc="1">
            <a:prstTxWarp prst="textNoShape">
              <a:avLst/>
            </a:prstTxWarp>
          </a:bodyPr>
          <a:lstStyle>
            <a:defPPr>
              <a:defRPr lang="en-US"/>
            </a:defPPr>
            <a:lvl1pPr algn="r" rtl="0" eaLnBrk="1" fontAlgn="base" hangingPunct="1">
              <a:spcBef>
                <a:spcPct val="0"/>
              </a:spcBef>
              <a:spcAft>
                <a:spcPct val="0"/>
              </a:spcAft>
              <a:defRPr sz="1100" b="1" i="1" kern="1200" baseline="0">
                <a:solidFill>
                  <a:srgbClr val="FF6F00"/>
                </a:solidFill>
                <a:latin typeface="Trebuchet MS" panose="020B0603020202020204" pitchFamily="34" charset="0"/>
                <a:ea typeface="MS PGothic" panose="020B0600070205080204" pitchFamily="34" charset="-128"/>
                <a:cs typeface="+mn-cs"/>
              </a:defRPr>
            </a:lvl1pPr>
            <a:lvl2pPr marL="457189" algn="l" rtl="0" eaLnBrk="0" fontAlgn="base" hangingPunct="0">
              <a:spcBef>
                <a:spcPct val="0"/>
              </a:spcBef>
              <a:spcAft>
                <a:spcPct val="0"/>
              </a:spcAft>
              <a:defRPr kern="1200">
                <a:solidFill>
                  <a:schemeClr val="tx1"/>
                </a:solidFill>
                <a:latin typeface="Trebuchet MS" panose="020B0603020202020204" pitchFamily="34" charset="0"/>
                <a:ea typeface="MS PGothic" panose="020B0600070205080204" pitchFamily="34" charset="-128"/>
                <a:cs typeface="+mn-cs"/>
              </a:defRPr>
            </a:lvl2pPr>
            <a:lvl3pPr marL="914377" algn="l" rtl="0" eaLnBrk="0" fontAlgn="base" hangingPunct="0">
              <a:spcBef>
                <a:spcPct val="0"/>
              </a:spcBef>
              <a:spcAft>
                <a:spcPct val="0"/>
              </a:spcAft>
              <a:defRPr kern="1200">
                <a:solidFill>
                  <a:schemeClr val="tx1"/>
                </a:solidFill>
                <a:latin typeface="Trebuchet MS" panose="020B0603020202020204" pitchFamily="34" charset="0"/>
                <a:ea typeface="MS PGothic" panose="020B0600070205080204" pitchFamily="34" charset="-128"/>
                <a:cs typeface="+mn-cs"/>
              </a:defRPr>
            </a:lvl3pPr>
            <a:lvl4pPr marL="1371566" algn="l" rtl="0" eaLnBrk="0" fontAlgn="base" hangingPunct="0">
              <a:spcBef>
                <a:spcPct val="0"/>
              </a:spcBef>
              <a:spcAft>
                <a:spcPct val="0"/>
              </a:spcAft>
              <a:defRPr kern="1200">
                <a:solidFill>
                  <a:schemeClr val="tx1"/>
                </a:solidFill>
                <a:latin typeface="Trebuchet MS" panose="020B0603020202020204" pitchFamily="34" charset="0"/>
                <a:ea typeface="MS PGothic" panose="020B0600070205080204" pitchFamily="34" charset="-128"/>
                <a:cs typeface="+mn-cs"/>
              </a:defRPr>
            </a:lvl4pPr>
            <a:lvl5pPr marL="1828754" algn="l" rtl="0" eaLnBrk="0" fontAlgn="base" hangingPunct="0">
              <a:spcBef>
                <a:spcPct val="0"/>
              </a:spcBef>
              <a:spcAft>
                <a:spcPct val="0"/>
              </a:spcAft>
              <a:defRPr kern="1200">
                <a:solidFill>
                  <a:schemeClr val="tx1"/>
                </a:solidFill>
                <a:latin typeface="Trebuchet MS" panose="020B0603020202020204" pitchFamily="34" charset="0"/>
                <a:ea typeface="MS PGothic" panose="020B0600070205080204" pitchFamily="34" charset="-128"/>
                <a:cs typeface="+mn-cs"/>
              </a:defRPr>
            </a:lvl5pPr>
            <a:lvl6pPr marL="2285943" algn="l" defTabSz="914377" rtl="0" eaLnBrk="1" latinLnBrk="0" hangingPunct="1">
              <a:defRPr kern="1200">
                <a:solidFill>
                  <a:schemeClr val="tx1"/>
                </a:solidFill>
                <a:latin typeface="Trebuchet MS" panose="020B0603020202020204" pitchFamily="34" charset="0"/>
                <a:ea typeface="MS PGothic" panose="020B0600070205080204" pitchFamily="34" charset="-128"/>
                <a:cs typeface="+mn-cs"/>
              </a:defRPr>
            </a:lvl6pPr>
            <a:lvl7pPr marL="2743131" algn="l" defTabSz="914377" rtl="0" eaLnBrk="1" latinLnBrk="0" hangingPunct="1">
              <a:defRPr kern="1200">
                <a:solidFill>
                  <a:schemeClr val="tx1"/>
                </a:solidFill>
                <a:latin typeface="Trebuchet MS" panose="020B0603020202020204" pitchFamily="34" charset="0"/>
                <a:ea typeface="MS PGothic" panose="020B0600070205080204" pitchFamily="34" charset="-128"/>
                <a:cs typeface="+mn-cs"/>
              </a:defRPr>
            </a:lvl7pPr>
            <a:lvl8pPr marL="3200320" algn="l" defTabSz="914377" rtl="0" eaLnBrk="1" latinLnBrk="0" hangingPunct="1">
              <a:defRPr kern="1200">
                <a:solidFill>
                  <a:schemeClr val="tx1"/>
                </a:solidFill>
                <a:latin typeface="Trebuchet MS" panose="020B0603020202020204" pitchFamily="34" charset="0"/>
                <a:ea typeface="MS PGothic" panose="020B0600070205080204" pitchFamily="34" charset="-128"/>
                <a:cs typeface="+mn-cs"/>
              </a:defRPr>
            </a:lvl8pPr>
            <a:lvl9pPr marL="3657509" algn="l" defTabSz="914377" rtl="0" eaLnBrk="1" latinLnBrk="0" hangingPunct="1">
              <a:defRPr kern="1200">
                <a:solidFill>
                  <a:schemeClr val="tx1"/>
                </a:solidFill>
                <a:latin typeface="Trebuchet MS" panose="020B0603020202020204" pitchFamily="34" charset="0"/>
                <a:ea typeface="MS PGothic" panose="020B0600070205080204" pitchFamily="34" charset="-128"/>
                <a:cs typeface="+mn-cs"/>
              </a:defRPr>
            </a:lvl9pPr>
          </a:lstStyle>
          <a:p>
            <a:pPr algn="l"/>
            <a:fld id="{29266485-1F8C-49AD-A5D5-E767E4406627}" type="datetime1">
              <a:rPr lang="fr-FR" i="0" smtClean="0"/>
              <a:pPr algn="l"/>
              <a:t>11/06/2025</a:t>
            </a:fld>
            <a:endParaRPr lang="fr-FR" i="0" dirty="0"/>
          </a:p>
        </p:txBody>
      </p:sp>
      <p:sp>
        <p:nvSpPr>
          <p:cNvPr id="2" name="ZoneTexte 1">
            <a:extLst>
              <a:ext uri="{FF2B5EF4-FFF2-40B4-BE49-F238E27FC236}">
                <a16:creationId xmlns:a16="http://schemas.microsoft.com/office/drawing/2014/main" id="{2E45FF18-98B2-4A60-B7E5-D4779C459FBC}"/>
              </a:ext>
            </a:extLst>
          </p:cNvPr>
          <p:cNvSpPr txBox="1"/>
          <p:nvPr/>
        </p:nvSpPr>
        <p:spPr>
          <a:xfrm>
            <a:off x="2483959" y="49211"/>
            <a:ext cx="7521933" cy="1200329"/>
          </a:xfrm>
          <a:prstGeom prst="rect">
            <a:avLst/>
          </a:prstGeom>
          <a:noFill/>
        </p:spPr>
        <p:txBody>
          <a:bodyPr wrap="square" rtlCol="0">
            <a:spAutoFit/>
          </a:bodyPr>
          <a:lstStyle/>
          <a:p>
            <a:r>
              <a:rPr lang="fr-FR" sz="3600" b="1" dirty="0" err="1">
                <a:solidFill>
                  <a:schemeClr val="accent1"/>
                </a:solidFill>
                <a:latin typeface="Garamond" panose="02020404030301010803" pitchFamily="18" charset="0"/>
              </a:rPr>
              <a:t>ThomX</a:t>
            </a:r>
            <a:r>
              <a:rPr lang="fr-FR" sz="3600" b="1" dirty="0">
                <a:solidFill>
                  <a:schemeClr val="accent1"/>
                </a:solidFill>
                <a:latin typeface="Garamond" panose="02020404030301010803" pitchFamily="18" charset="0"/>
              </a:rPr>
              <a:t> </a:t>
            </a:r>
            <a:r>
              <a:rPr lang="fr-FR" sz="3600" b="1" dirty="0" err="1">
                <a:solidFill>
                  <a:schemeClr val="accent1"/>
                </a:solidFill>
                <a:latin typeface="Garamond" panose="02020404030301010803" pitchFamily="18" charset="0"/>
              </a:rPr>
              <a:t>facility</a:t>
            </a:r>
            <a:r>
              <a:rPr lang="fr-FR" sz="3600" b="1" dirty="0">
                <a:solidFill>
                  <a:schemeClr val="accent1"/>
                </a:solidFill>
                <a:latin typeface="Garamond" panose="02020404030301010803" pitchFamily="18" charset="0"/>
              </a:rPr>
              <a:t>, April 2025</a:t>
            </a:r>
          </a:p>
          <a:p>
            <a:endParaRPr lang="fr-FR" sz="3600" dirty="0"/>
          </a:p>
        </p:txBody>
      </p:sp>
    </p:spTree>
    <p:extLst>
      <p:ext uri="{BB962C8B-B14F-4D97-AF65-F5344CB8AC3E}">
        <p14:creationId xmlns:p14="http://schemas.microsoft.com/office/powerpoint/2010/main" val="2901597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7D9EEBB7-25A2-429E-9189-2B61557AFA4A}"/>
              </a:ext>
            </a:extLst>
          </p:cNvPr>
          <p:cNvSpPr>
            <a:spLocks noGrp="1"/>
          </p:cNvSpPr>
          <p:nvPr>
            <p:ph idx="1"/>
          </p:nvPr>
        </p:nvSpPr>
        <p:spPr>
          <a:xfrm>
            <a:off x="259624" y="1016001"/>
            <a:ext cx="8597900" cy="5265737"/>
          </a:xfrm>
        </p:spPr>
        <p:txBody>
          <a:bodyPr/>
          <a:lstStyle/>
          <a:p>
            <a:r>
              <a:rPr lang="en-US" dirty="0"/>
              <a:t>Photocathode laser</a:t>
            </a:r>
          </a:p>
          <a:p>
            <a:r>
              <a:rPr lang="en-US" dirty="0"/>
              <a:t>3 GHz low level RF system</a:t>
            </a:r>
          </a:p>
          <a:p>
            <a:r>
              <a:rPr lang="en-US" dirty="0"/>
              <a:t>3 GHz high level RF system</a:t>
            </a:r>
          </a:p>
          <a:p>
            <a:r>
              <a:rPr lang="en-US" dirty="0"/>
              <a:t>Very sophisticated synchronization system</a:t>
            </a:r>
          </a:p>
          <a:p>
            <a:r>
              <a:rPr lang="en-US" dirty="0"/>
              <a:t>Power supply of beamline magnets</a:t>
            </a:r>
          </a:p>
          <a:p>
            <a:r>
              <a:rPr lang="en-US" dirty="0"/>
              <a:t>Vacuum system</a:t>
            </a:r>
          </a:p>
          <a:p>
            <a:r>
              <a:rPr lang="en-US" dirty="0"/>
              <a:t>Cooling and temperature stabilization system</a:t>
            </a:r>
          </a:p>
          <a:p>
            <a:r>
              <a:rPr lang="en-US" dirty="0"/>
              <a:t>Ventilation and air-conditioning system</a:t>
            </a:r>
          </a:p>
          <a:p>
            <a:pPr marL="0" indent="0">
              <a:buNone/>
            </a:pPr>
            <a:r>
              <a:rPr lang="en-US" dirty="0"/>
              <a:t>All of these systems affect the beam characteristics to a greater or lesser extent, for example by causing phase drift of the accelerating fields, as well as synchronization of the laser pulse with respect to the RF gun field. Unfortunately, </a:t>
            </a:r>
            <a:r>
              <a:rPr lang="en-US" dirty="0" err="1"/>
              <a:t>ThomX</a:t>
            </a:r>
            <a:r>
              <a:rPr lang="en-US" dirty="0"/>
              <a:t> was not equipped with a precision system to measure the amplitude and phase of the RF signals of the linear accelerator, so we can only indicate that something is wrong by evaluating the beam characteristics.</a:t>
            </a:r>
            <a:endParaRPr lang="fr-FR" dirty="0"/>
          </a:p>
        </p:txBody>
      </p:sp>
      <p:sp>
        <p:nvSpPr>
          <p:cNvPr id="3" name="Titre 2">
            <a:extLst>
              <a:ext uri="{FF2B5EF4-FFF2-40B4-BE49-F238E27FC236}">
                <a16:creationId xmlns:a16="http://schemas.microsoft.com/office/drawing/2014/main" id="{9E938D5C-BD10-4BC6-9548-CBEC0A988551}"/>
              </a:ext>
            </a:extLst>
          </p:cNvPr>
          <p:cNvSpPr>
            <a:spLocks noGrp="1"/>
          </p:cNvSpPr>
          <p:nvPr>
            <p:ph type="title"/>
          </p:nvPr>
        </p:nvSpPr>
        <p:spPr/>
        <p:txBody>
          <a:bodyPr/>
          <a:lstStyle/>
          <a:p>
            <a:r>
              <a:rPr lang="fr-FR" dirty="0"/>
              <a:t>Support </a:t>
            </a:r>
            <a:r>
              <a:rPr lang="fr-FR" dirty="0" err="1"/>
              <a:t>systems</a:t>
            </a:r>
            <a:endParaRPr lang="fr-FR" dirty="0"/>
          </a:p>
        </p:txBody>
      </p:sp>
      <p:sp>
        <p:nvSpPr>
          <p:cNvPr id="4" name="Espace réservé du numéro de diapositive 3">
            <a:extLst>
              <a:ext uri="{FF2B5EF4-FFF2-40B4-BE49-F238E27FC236}">
                <a16:creationId xmlns:a16="http://schemas.microsoft.com/office/drawing/2014/main" id="{F91B4B5C-70E6-4C74-8F86-2FCC892B8EF1}"/>
              </a:ext>
            </a:extLst>
          </p:cNvPr>
          <p:cNvSpPr>
            <a:spLocks noGrp="1"/>
          </p:cNvSpPr>
          <p:nvPr>
            <p:ph type="sldNum" sz="quarter" idx="10"/>
          </p:nvPr>
        </p:nvSpPr>
        <p:spPr/>
        <p:txBody>
          <a:bodyPr/>
          <a:lstStyle/>
          <a:p>
            <a:pPr>
              <a:defRPr/>
            </a:pPr>
            <a:fld id="{BB1CA5B1-4BEF-4D4F-AC1C-7F4A5259318C}" type="slidenum">
              <a:rPr lang="en-US" altLang="fr-FR" smtClean="0"/>
              <a:pPr>
                <a:defRPr/>
              </a:pPr>
              <a:t>4</a:t>
            </a:fld>
            <a:endParaRPr lang="en-US" altLang="fr-FR" dirty="0"/>
          </a:p>
        </p:txBody>
      </p:sp>
      <p:pic>
        <p:nvPicPr>
          <p:cNvPr id="8" name="Picture 2" descr="Vide_temp__2025-05-22_11-43-16.png">
            <a:extLst>
              <a:ext uri="{FF2B5EF4-FFF2-40B4-BE49-F238E27FC236}">
                <a16:creationId xmlns:a16="http://schemas.microsoft.com/office/drawing/2014/main" id="{A5BF71CD-D9E7-4439-9C2C-98FEF3F4B2F0}"/>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381897" y="876887"/>
            <a:ext cx="6742350" cy="3286896"/>
          </a:xfrm>
          <a:prstGeom prst="rect">
            <a:avLst/>
          </a:prstGeom>
          <a:noFill/>
          <a:extLst>
            <a:ext uri="{909E8E84-426E-40DD-AFC4-6F175D3DCCD1}">
              <a14:hiddenFill xmlns:a14="http://schemas.microsoft.com/office/drawing/2010/main">
                <a:solidFill>
                  <a:srgbClr val="FFFFFF"/>
                </a:solidFill>
              </a14:hiddenFill>
            </a:ext>
          </a:extLst>
        </p:spPr>
      </p:pic>
      <p:sp>
        <p:nvSpPr>
          <p:cNvPr id="9" name="Footer Placeholder 4">
            <a:extLst>
              <a:ext uri="{FF2B5EF4-FFF2-40B4-BE49-F238E27FC236}">
                <a16:creationId xmlns:a16="http://schemas.microsoft.com/office/drawing/2014/main" id="{741137A2-1A66-4E1E-BE6B-0070B0AB43CF}"/>
              </a:ext>
            </a:extLst>
          </p:cNvPr>
          <p:cNvSpPr>
            <a:spLocks noGrp="1"/>
          </p:cNvSpPr>
          <p:nvPr>
            <p:ph type="ftr" sz="quarter" idx="12"/>
          </p:nvPr>
        </p:nvSpPr>
        <p:spPr>
          <a:xfrm>
            <a:off x="2266951" y="6443664"/>
            <a:ext cx="6338888" cy="365125"/>
          </a:xfrm>
        </p:spPr>
        <p:txBody>
          <a:bodyPr/>
          <a:lstStyle/>
          <a:p>
            <a:pPr>
              <a:defRPr/>
            </a:pPr>
            <a:r>
              <a:rPr lang="fr-FR" b="0" dirty="0"/>
              <a:t>French-</a:t>
            </a:r>
            <a:r>
              <a:rPr lang="fr-FR" b="0" dirty="0" err="1"/>
              <a:t>Ukrainian</a:t>
            </a:r>
            <a:r>
              <a:rPr lang="fr-FR" b="0" dirty="0"/>
              <a:t> Workshop 2025 </a:t>
            </a:r>
            <a:r>
              <a:rPr lang="en-GB" dirty="0"/>
              <a:t> (Orsay, France)</a:t>
            </a:r>
          </a:p>
        </p:txBody>
      </p:sp>
      <p:sp>
        <p:nvSpPr>
          <p:cNvPr id="10" name="Date Placeholder 2">
            <a:extLst>
              <a:ext uri="{FF2B5EF4-FFF2-40B4-BE49-F238E27FC236}">
                <a16:creationId xmlns:a16="http://schemas.microsoft.com/office/drawing/2014/main" id="{17A23AC4-0CAB-41F5-99DC-33DA12CF2280}"/>
              </a:ext>
            </a:extLst>
          </p:cNvPr>
          <p:cNvSpPr txBox="1">
            <a:spLocks/>
          </p:cNvSpPr>
          <p:nvPr/>
        </p:nvSpPr>
        <p:spPr>
          <a:xfrm>
            <a:off x="560728" y="6443622"/>
            <a:ext cx="1293124" cy="322263"/>
          </a:xfrm>
          <a:prstGeom prst="rect">
            <a:avLst/>
          </a:prstGeom>
        </p:spPr>
        <p:txBody>
          <a:bodyPr vert="horz" wrap="square" lIns="91440" tIns="45720" rIns="91440" bIns="45720" numCol="1" anchor="ctr" anchorCtr="0" compatLnSpc="1">
            <a:prstTxWarp prst="textNoShape">
              <a:avLst/>
            </a:prstTxWarp>
          </a:bodyPr>
          <a:lstStyle>
            <a:defPPr>
              <a:defRPr lang="en-US"/>
            </a:defPPr>
            <a:lvl1pPr algn="r" rtl="0" eaLnBrk="1" fontAlgn="base" hangingPunct="1">
              <a:spcBef>
                <a:spcPct val="0"/>
              </a:spcBef>
              <a:spcAft>
                <a:spcPct val="0"/>
              </a:spcAft>
              <a:defRPr sz="1100" b="1" i="1" kern="1200" baseline="0">
                <a:solidFill>
                  <a:srgbClr val="FF6F00"/>
                </a:solidFill>
                <a:latin typeface="Trebuchet MS" panose="020B0603020202020204" pitchFamily="34" charset="0"/>
                <a:ea typeface="MS PGothic" panose="020B0600070205080204" pitchFamily="34" charset="-128"/>
                <a:cs typeface="+mn-cs"/>
              </a:defRPr>
            </a:lvl1pPr>
            <a:lvl2pPr marL="457189" algn="l" rtl="0" eaLnBrk="0" fontAlgn="base" hangingPunct="0">
              <a:spcBef>
                <a:spcPct val="0"/>
              </a:spcBef>
              <a:spcAft>
                <a:spcPct val="0"/>
              </a:spcAft>
              <a:defRPr kern="1200">
                <a:solidFill>
                  <a:schemeClr val="tx1"/>
                </a:solidFill>
                <a:latin typeface="Trebuchet MS" panose="020B0603020202020204" pitchFamily="34" charset="0"/>
                <a:ea typeface="MS PGothic" panose="020B0600070205080204" pitchFamily="34" charset="-128"/>
                <a:cs typeface="+mn-cs"/>
              </a:defRPr>
            </a:lvl2pPr>
            <a:lvl3pPr marL="914377" algn="l" rtl="0" eaLnBrk="0" fontAlgn="base" hangingPunct="0">
              <a:spcBef>
                <a:spcPct val="0"/>
              </a:spcBef>
              <a:spcAft>
                <a:spcPct val="0"/>
              </a:spcAft>
              <a:defRPr kern="1200">
                <a:solidFill>
                  <a:schemeClr val="tx1"/>
                </a:solidFill>
                <a:latin typeface="Trebuchet MS" panose="020B0603020202020204" pitchFamily="34" charset="0"/>
                <a:ea typeface="MS PGothic" panose="020B0600070205080204" pitchFamily="34" charset="-128"/>
                <a:cs typeface="+mn-cs"/>
              </a:defRPr>
            </a:lvl3pPr>
            <a:lvl4pPr marL="1371566" algn="l" rtl="0" eaLnBrk="0" fontAlgn="base" hangingPunct="0">
              <a:spcBef>
                <a:spcPct val="0"/>
              </a:spcBef>
              <a:spcAft>
                <a:spcPct val="0"/>
              </a:spcAft>
              <a:defRPr kern="1200">
                <a:solidFill>
                  <a:schemeClr val="tx1"/>
                </a:solidFill>
                <a:latin typeface="Trebuchet MS" panose="020B0603020202020204" pitchFamily="34" charset="0"/>
                <a:ea typeface="MS PGothic" panose="020B0600070205080204" pitchFamily="34" charset="-128"/>
                <a:cs typeface="+mn-cs"/>
              </a:defRPr>
            </a:lvl4pPr>
            <a:lvl5pPr marL="1828754" algn="l" rtl="0" eaLnBrk="0" fontAlgn="base" hangingPunct="0">
              <a:spcBef>
                <a:spcPct val="0"/>
              </a:spcBef>
              <a:spcAft>
                <a:spcPct val="0"/>
              </a:spcAft>
              <a:defRPr kern="1200">
                <a:solidFill>
                  <a:schemeClr val="tx1"/>
                </a:solidFill>
                <a:latin typeface="Trebuchet MS" panose="020B0603020202020204" pitchFamily="34" charset="0"/>
                <a:ea typeface="MS PGothic" panose="020B0600070205080204" pitchFamily="34" charset="-128"/>
                <a:cs typeface="+mn-cs"/>
              </a:defRPr>
            </a:lvl5pPr>
            <a:lvl6pPr marL="2285943" algn="l" defTabSz="914377" rtl="0" eaLnBrk="1" latinLnBrk="0" hangingPunct="1">
              <a:defRPr kern="1200">
                <a:solidFill>
                  <a:schemeClr val="tx1"/>
                </a:solidFill>
                <a:latin typeface="Trebuchet MS" panose="020B0603020202020204" pitchFamily="34" charset="0"/>
                <a:ea typeface="MS PGothic" panose="020B0600070205080204" pitchFamily="34" charset="-128"/>
                <a:cs typeface="+mn-cs"/>
              </a:defRPr>
            </a:lvl6pPr>
            <a:lvl7pPr marL="2743131" algn="l" defTabSz="914377" rtl="0" eaLnBrk="1" latinLnBrk="0" hangingPunct="1">
              <a:defRPr kern="1200">
                <a:solidFill>
                  <a:schemeClr val="tx1"/>
                </a:solidFill>
                <a:latin typeface="Trebuchet MS" panose="020B0603020202020204" pitchFamily="34" charset="0"/>
                <a:ea typeface="MS PGothic" panose="020B0600070205080204" pitchFamily="34" charset="-128"/>
                <a:cs typeface="+mn-cs"/>
              </a:defRPr>
            </a:lvl7pPr>
            <a:lvl8pPr marL="3200320" algn="l" defTabSz="914377" rtl="0" eaLnBrk="1" latinLnBrk="0" hangingPunct="1">
              <a:defRPr kern="1200">
                <a:solidFill>
                  <a:schemeClr val="tx1"/>
                </a:solidFill>
                <a:latin typeface="Trebuchet MS" panose="020B0603020202020204" pitchFamily="34" charset="0"/>
                <a:ea typeface="MS PGothic" panose="020B0600070205080204" pitchFamily="34" charset="-128"/>
                <a:cs typeface="+mn-cs"/>
              </a:defRPr>
            </a:lvl8pPr>
            <a:lvl9pPr marL="3657509" algn="l" defTabSz="914377" rtl="0" eaLnBrk="1" latinLnBrk="0" hangingPunct="1">
              <a:defRPr kern="1200">
                <a:solidFill>
                  <a:schemeClr val="tx1"/>
                </a:solidFill>
                <a:latin typeface="Trebuchet MS" panose="020B0603020202020204" pitchFamily="34" charset="0"/>
                <a:ea typeface="MS PGothic" panose="020B0600070205080204" pitchFamily="34" charset="-128"/>
                <a:cs typeface="+mn-cs"/>
              </a:defRPr>
            </a:lvl9pPr>
          </a:lstStyle>
          <a:p>
            <a:pPr algn="l"/>
            <a:fld id="{29266485-1F8C-49AD-A5D5-E767E4406627}" type="datetime1">
              <a:rPr lang="fr-FR" i="0" smtClean="0"/>
              <a:pPr algn="l"/>
              <a:t>11/06/2025</a:t>
            </a:fld>
            <a:endParaRPr lang="fr-FR" i="0" dirty="0"/>
          </a:p>
        </p:txBody>
      </p:sp>
    </p:spTree>
    <p:extLst>
      <p:ext uri="{BB962C8B-B14F-4D97-AF65-F5344CB8AC3E}">
        <p14:creationId xmlns:p14="http://schemas.microsoft.com/office/powerpoint/2010/main" val="16665535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87E60BA-68F3-0A62-B387-4E53163A333F}"/>
              </a:ext>
            </a:extLst>
          </p:cNvPr>
          <p:cNvSpPr>
            <a:spLocks noGrp="1"/>
          </p:cNvSpPr>
          <p:nvPr>
            <p:ph type="sldNum" sz="quarter" idx="10"/>
          </p:nvPr>
        </p:nvSpPr>
        <p:spPr/>
        <p:txBody>
          <a:bodyPr/>
          <a:lstStyle/>
          <a:p>
            <a:pPr>
              <a:defRPr/>
            </a:pPr>
            <a:fld id="{98F37D4F-F942-444B-98A9-C0F1E181797E}" type="slidenum">
              <a:rPr lang="en-GB" altLang="fr-FR" smtClean="0"/>
              <a:pPr>
                <a:defRPr/>
              </a:pPr>
              <a:t>5</a:t>
            </a:fld>
            <a:endParaRPr lang="en-GB" altLang="fr-FR" dirty="0"/>
          </a:p>
        </p:txBody>
      </p:sp>
      <p:pic>
        <p:nvPicPr>
          <p:cNvPr id="22" name="Рисунок 21" descr="Зображення, що містить машина, інженерія, Електрична проводка, Електропостачання&#10;&#10;Автоматично згенерований опис">
            <a:extLst>
              <a:ext uri="{FF2B5EF4-FFF2-40B4-BE49-F238E27FC236}">
                <a16:creationId xmlns:a16="http://schemas.microsoft.com/office/drawing/2014/main" id="{7AC911CE-E7BB-D448-F3F2-1E210E7B305F}"/>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rot="5400000">
            <a:off x="5114912" y="774291"/>
            <a:ext cx="2230619" cy="1672965"/>
          </a:xfrm>
          <a:prstGeom prst="rect">
            <a:avLst/>
          </a:prstGeom>
        </p:spPr>
      </p:pic>
      <p:pic>
        <p:nvPicPr>
          <p:cNvPr id="24" name="Рисунок 23" descr="Зображення, що містить машина, інженерія, Автозапчастина, Електрична проводка&#10;&#10;Автоматично згенерований опис">
            <a:extLst>
              <a:ext uri="{FF2B5EF4-FFF2-40B4-BE49-F238E27FC236}">
                <a16:creationId xmlns:a16="http://schemas.microsoft.com/office/drawing/2014/main" id="{56088954-A3CF-B246-959B-2B0CDE9250DF}"/>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9264108" y="561249"/>
            <a:ext cx="2860192" cy="2145144"/>
          </a:xfrm>
          <a:prstGeom prst="rect">
            <a:avLst/>
          </a:prstGeom>
        </p:spPr>
      </p:pic>
      <p:sp>
        <p:nvSpPr>
          <p:cNvPr id="27" name="TextBox 26">
            <a:extLst>
              <a:ext uri="{FF2B5EF4-FFF2-40B4-BE49-F238E27FC236}">
                <a16:creationId xmlns:a16="http://schemas.microsoft.com/office/drawing/2014/main" id="{B78705B4-8EBB-DB0F-B8FA-D3DCDB5ACB18}"/>
              </a:ext>
            </a:extLst>
          </p:cNvPr>
          <p:cNvSpPr txBox="1"/>
          <p:nvPr/>
        </p:nvSpPr>
        <p:spPr>
          <a:xfrm>
            <a:off x="7099133" y="359449"/>
            <a:ext cx="2516392" cy="338554"/>
          </a:xfrm>
          <a:prstGeom prst="rect">
            <a:avLst/>
          </a:prstGeom>
          <a:noFill/>
        </p:spPr>
        <p:txBody>
          <a:bodyPr wrap="square" rtlCol="0">
            <a:spAutoFit/>
          </a:bodyPr>
          <a:lstStyle/>
          <a:p>
            <a:r>
              <a:rPr lang="en-GB" sz="1600" dirty="0"/>
              <a:t>Photocathode RF gun</a:t>
            </a:r>
          </a:p>
        </p:txBody>
      </p:sp>
      <p:sp>
        <p:nvSpPr>
          <p:cNvPr id="28" name="TextBox 27">
            <a:extLst>
              <a:ext uri="{FF2B5EF4-FFF2-40B4-BE49-F238E27FC236}">
                <a16:creationId xmlns:a16="http://schemas.microsoft.com/office/drawing/2014/main" id="{3BE28DB6-6ACB-7A57-93F7-F6E8BE1A97BE}"/>
              </a:ext>
            </a:extLst>
          </p:cNvPr>
          <p:cNvSpPr txBox="1"/>
          <p:nvPr/>
        </p:nvSpPr>
        <p:spPr>
          <a:xfrm>
            <a:off x="5743719" y="3549685"/>
            <a:ext cx="2516392" cy="338554"/>
          </a:xfrm>
          <a:prstGeom prst="rect">
            <a:avLst/>
          </a:prstGeom>
          <a:noFill/>
        </p:spPr>
        <p:txBody>
          <a:bodyPr wrap="square" rtlCol="0">
            <a:spAutoFit/>
          </a:bodyPr>
          <a:lstStyle/>
          <a:p>
            <a:r>
              <a:rPr lang="en-GB" sz="1600" dirty="0"/>
              <a:t>Accelerating structure </a:t>
            </a:r>
          </a:p>
        </p:txBody>
      </p:sp>
      <p:pic>
        <p:nvPicPr>
          <p:cNvPr id="7" name="Image 19">
            <a:extLst>
              <a:ext uri="{FF2B5EF4-FFF2-40B4-BE49-F238E27FC236}">
                <a16:creationId xmlns:a16="http://schemas.microsoft.com/office/drawing/2014/main" id="{72430B63-9B7C-20D3-CCCA-D28826866861}"/>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143358" y="4841046"/>
            <a:ext cx="2065423" cy="1549066"/>
          </a:xfrm>
          <a:prstGeom prst="rect">
            <a:avLst/>
          </a:prstGeom>
        </p:spPr>
      </p:pic>
      <p:pic>
        <p:nvPicPr>
          <p:cNvPr id="8" name="Picture 7">
            <a:extLst>
              <a:ext uri="{FF2B5EF4-FFF2-40B4-BE49-F238E27FC236}">
                <a16:creationId xmlns:a16="http://schemas.microsoft.com/office/drawing/2014/main" id="{55DFCF4E-D58B-2C51-1D02-477B8C384ABA}"/>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7154518" y="777825"/>
            <a:ext cx="2057633" cy="1534039"/>
          </a:xfrm>
          <a:prstGeom prst="rect">
            <a:avLst/>
          </a:prstGeom>
        </p:spPr>
      </p:pic>
      <p:sp>
        <p:nvSpPr>
          <p:cNvPr id="10" name="Rectangle 12">
            <a:extLst>
              <a:ext uri="{FF2B5EF4-FFF2-40B4-BE49-F238E27FC236}">
                <a16:creationId xmlns:a16="http://schemas.microsoft.com/office/drawing/2014/main" id="{5C26583A-3CD4-91CC-320B-704248776E2D}"/>
              </a:ext>
            </a:extLst>
          </p:cNvPr>
          <p:cNvSpPr/>
          <p:nvPr/>
        </p:nvSpPr>
        <p:spPr>
          <a:xfrm>
            <a:off x="7614468" y="2765166"/>
            <a:ext cx="3693867" cy="461665"/>
          </a:xfrm>
          <a:prstGeom prst="rect">
            <a:avLst/>
          </a:prstGeom>
        </p:spPr>
        <p:txBody>
          <a:bodyPr wrap="square">
            <a:spAutoFit/>
          </a:bodyPr>
          <a:lstStyle/>
          <a:p>
            <a:r>
              <a:rPr lang="en-GB" sz="1200" dirty="0">
                <a:solidFill>
                  <a:srgbClr val="C00000"/>
                </a:solidFill>
              </a:rPr>
              <a:t>➜ 2.5-cell photocathode RF gun :</a:t>
            </a:r>
            <a:r>
              <a:rPr lang="en-GB" sz="1200" dirty="0">
                <a:solidFill>
                  <a:srgbClr val="C00000"/>
                </a:solidFill>
                <a:ea typeface="ＭＳ Ｐゴシック" panose="020B0600070205080204" pitchFamily="34" charset="-128"/>
              </a:rPr>
              <a:t> </a:t>
            </a:r>
            <a:r>
              <a:rPr lang="en-GB" altLang="en-US" sz="1200" dirty="0" err="1">
                <a:solidFill>
                  <a:srgbClr val="C00000"/>
                </a:solidFill>
                <a:ea typeface="ＭＳ Ｐゴシック" panose="020B0600070205080204" pitchFamily="34" charset="-128"/>
              </a:rPr>
              <a:t>Ez</a:t>
            </a:r>
            <a:r>
              <a:rPr lang="en-GB" altLang="en-US" sz="1200" dirty="0">
                <a:solidFill>
                  <a:srgbClr val="C00000"/>
                </a:solidFill>
                <a:ea typeface="ＭＳ Ｐゴシック" panose="020B0600070205080204" pitchFamily="34" charset="-128"/>
              </a:rPr>
              <a:t> = 80 MV/m @ 6 MW to reach E = 5 MeV, Charge 0.1/1 </a:t>
            </a:r>
            <a:r>
              <a:rPr lang="en-GB" altLang="en-US" sz="1200" dirty="0" err="1">
                <a:solidFill>
                  <a:srgbClr val="C00000"/>
                </a:solidFill>
                <a:ea typeface="ＭＳ Ｐゴシック" panose="020B0600070205080204" pitchFamily="34" charset="-128"/>
              </a:rPr>
              <a:t>nC</a:t>
            </a:r>
            <a:endParaRPr lang="en-GB" altLang="en-US" sz="1200" dirty="0">
              <a:solidFill>
                <a:srgbClr val="C00000"/>
              </a:solidFill>
              <a:ea typeface="ＭＳ Ｐゴシック" panose="020B0600070205080204" pitchFamily="34" charset="-128"/>
            </a:endParaRPr>
          </a:p>
        </p:txBody>
      </p:sp>
      <p:sp>
        <p:nvSpPr>
          <p:cNvPr id="13" name="TextBox 12">
            <a:extLst>
              <a:ext uri="{FF2B5EF4-FFF2-40B4-BE49-F238E27FC236}">
                <a16:creationId xmlns:a16="http://schemas.microsoft.com/office/drawing/2014/main" id="{B1E1B089-71E8-085C-097B-8CF45117B203}"/>
              </a:ext>
            </a:extLst>
          </p:cNvPr>
          <p:cNvSpPr txBox="1"/>
          <p:nvPr/>
        </p:nvSpPr>
        <p:spPr>
          <a:xfrm>
            <a:off x="6812497" y="761876"/>
            <a:ext cx="1542505" cy="461665"/>
          </a:xfrm>
          <a:prstGeom prst="rect">
            <a:avLst/>
          </a:prstGeom>
          <a:noFill/>
        </p:spPr>
        <p:txBody>
          <a:bodyPr wrap="square">
            <a:spAutoFit/>
          </a:bodyPr>
          <a:lstStyle/>
          <a:p>
            <a:r>
              <a:rPr lang="en-GB" altLang="en-US" sz="1200" dirty="0">
                <a:solidFill>
                  <a:schemeClr val="bg1"/>
                </a:solidFill>
                <a:ea typeface="ＭＳ Ｐゴシック" panose="020B0600070205080204" pitchFamily="34" charset="-128"/>
              </a:rPr>
              <a:t>LAL design</a:t>
            </a:r>
          </a:p>
          <a:p>
            <a:r>
              <a:rPr lang="en-GB" altLang="en-US" sz="1200" dirty="0">
                <a:solidFill>
                  <a:schemeClr val="bg1"/>
                </a:solidFill>
                <a:ea typeface="ＭＳ Ｐゴシック" panose="020B0600070205080204" pitchFamily="34" charset="-128"/>
              </a:rPr>
              <a:t>m</a:t>
            </a:r>
            <a:r>
              <a:rPr lang="en-GB" sz="1200" dirty="0">
                <a:solidFill>
                  <a:schemeClr val="bg1"/>
                </a:solidFill>
              </a:rPr>
              <a:t>ade in-house</a:t>
            </a:r>
          </a:p>
        </p:txBody>
      </p:sp>
      <p:sp>
        <p:nvSpPr>
          <p:cNvPr id="34" name="Title 6">
            <a:extLst>
              <a:ext uri="{FF2B5EF4-FFF2-40B4-BE49-F238E27FC236}">
                <a16:creationId xmlns:a16="http://schemas.microsoft.com/office/drawing/2014/main" id="{0AFF4DD2-4F7E-A4F6-3524-3F93DDDD1FCE}"/>
              </a:ext>
            </a:extLst>
          </p:cNvPr>
          <p:cNvSpPr>
            <a:spLocks noGrp="1"/>
          </p:cNvSpPr>
          <p:nvPr>
            <p:ph type="title"/>
          </p:nvPr>
        </p:nvSpPr>
        <p:spPr>
          <a:xfrm>
            <a:off x="79375" y="56120"/>
            <a:ext cx="6338888" cy="686196"/>
          </a:xfrm>
        </p:spPr>
        <p:txBody>
          <a:bodyPr/>
          <a:lstStyle/>
          <a:p>
            <a:pPr algn="l"/>
            <a:r>
              <a:rPr lang="en-US" altLang="en-US" b="1" dirty="0" err="1">
                <a:ea typeface="ＭＳ Ｐゴシック" panose="020B0600070205080204" pitchFamily="34" charset="-128"/>
              </a:rPr>
              <a:t>ThomX</a:t>
            </a:r>
            <a:r>
              <a:rPr lang="en-US" altLang="en-US" b="1" dirty="0">
                <a:ea typeface="ＭＳ Ｐゴシック" panose="020B0600070205080204" pitchFamily="34" charset="-128"/>
              </a:rPr>
              <a:t> injector</a:t>
            </a:r>
            <a:endParaRPr lang="en-GB" b="1" dirty="0"/>
          </a:p>
        </p:txBody>
      </p:sp>
      <p:pic>
        <p:nvPicPr>
          <p:cNvPr id="25" name="Image 24">
            <a:extLst>
              <a:ext uri="{FF2B5EF4-FFF2-40B4-BE49-F238E27FC236}">
                <a16:creationId xmlns:a16="http://schemas.microsoft.com/office/drawing/2014/main" id="{0F0C3ABD-3744-4BFA-A1CC-A2C916D51103}"/>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5781022" y="3912584"/>
            <a:ext cx="6126898" cy="2351444"/>
          </a:xfrm>
          <a:prstGeom prst="rect">
            <a:avLst/>
          </a:prstGeom>
        </p:spPr>
      </p:pic>
      <p:pic>
        <p:nvPicPr>
          <p:cNvPr id="9" name="Picture 8">
            <a:extLst>
              <a:ext uri="{FF2B5EF4-FFF2-40B4-BE49-F238E27FC236}">
                <a16:creationId xmlns:a16="http://schemas.microsoft.com/office/drawing/2014/main" id="{F6D4389D-A779-644A-DD61-45A21F97CB02}"/>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2246084" y="4289566"/>
            <a:ext cx="3497635" cy="2289361"/>
          </a:xfrm>
          <a:prstGeom prst="rect">
            <a:avLst/>
          </a:prstGeom>
        </p:spPr>
      </p:pic>
      <p:sp>
        <p:nvSpPr>
          <p:cNvPr id="29" name="TextBox 28">
            <a:extLst>
              <a:ext uri="{FF2B5EF4-FFF2-40B4-BE49-F238E27FC236}">
                <a16:creationId xmlns:a16="http://schemas.microsoft.com/office/drawing/2014/main" id="{3A69F196-DAB9-29D7-710E-06BCDD286020}"/>
              </a:ext>
            </a:extLst>
          </p:cNvPr>
          <p:cNvSpPr txBox="1"/>
          <p:nvPr/>
        </p:nvSpPr>
        <p:spPr>
          <a:xfrm>
            <a:off x="322831" y="4426673"/>
            <a:ext cx="1885950" cy="369332"/>
          </a:xfrm>
          <a:prstGeom prst="rect">
            <a:avLst/>
          </a:prstGeom>
          <a:noFill/>
        </p:spPr>
        <p:txBody>
          <a:bodyPr wrap="square" rtlCol="0">
            <a:spAutoFit/>
          </a:bodyPr>
          <a:lstStyle/>
          <a:p>
            <a:r>
              <a:rPr lang="en-GB" dirty="0" err="1"/>
              <a:t>Linac</a:t>
            </a:r>
            <a:r>
              <a:rPr lang="en-GB" dirty="0"/>
              <a:t> RF</a:t>
            </a:r>
          </a:p>
        </p:txBody>
      </p:sp>
      <p:sp>
        <p:nvSpPr>
          <p:cNvPr id="19" name="TextBox 18">
            <a:extLst>
              <a:ext uri="{FF2B5EF4-FFF2-40B4-BE49-F238E27FC236}">
                <a16:creationId xmlns:a16="http://schemas.microsoft.com/office/drawing/2014/main" id="{9C9F90EA-2124-0882-5034-6095C5505926}"/>
              </a:ext>
            </a:extLst>
          </p:cNvPr>
          <p:cNvSpPr txBox="1"/>
          <p:nvPr/>
        </p:nvSpPr>
        <p:spPr>
          <a:xfrm>
            <a:off x="5322312" y="2732073"/>
            <a:ext cx="2261437" cy="430887"/>
          </a:xfrm>
          <a:prstGeom prst="rect">
            <a:avLst/>
          </a:prstGeom>
          <a:noFill/>
        </p:spPr>
        <p:txBody>
          <a:bodyPr wrap="square">
            <a:spAutoFit/>
          </a:bodyPr>
          <a:lstStyle/>
          <a:p>
            <a:r>
              <a:rPr lang="en-GB" sz="1100" b="1" dirty="0" err="1">
                <a:ea typeface="ＭＳ Ｐゴシック" panose="020B0600070205080204" pitchFamily="34" charset="-128"/>
              </a:rPr>
              <a:t>ScandiNova</a:t>
            </a:r>
            <a:r>
              <a:rPr lang="en-GB" sz="1100" b="1" dirty="0">
                <a:ea typeface="ＭＳ Ｐゴシック" panose="020B0600070205080204" pitchFamily="34" charset="-128"/>
              </a:rPr>
              <a:t> modulator, </a:t>
            </a:r>
          </a:p>
          <a:p>
            <a:r>
              <a:rPr lang="en-GB" sz="1100" b="1" dirty="0">
                <a:ea typeface="ＭＳ Ｐゴシック" panose="020B0600070205080204" pitchFamily="34" charset="-128"/>
              </a:rPr>
              <a:t>3 GHz Toshiba klystron E37310</a:t>
            </a:r>
          </a:p>
        </p:txBody>
      </p:sp>
      <p:sp>
        <p:nvSpPr>
          <p:cNvPr id="30" name="TextBox 29">
            <a:extLst>
              <a:ext uri="{FF2B5EF4-FFF2-40B4-BE49-F238E27FC236}">
                <a16:creationId xmlns:a16="http://schemas.microsoft.com/office/drawing/2014/main" id="{7F9E555D-98A3-D213-F2A6-5B05C46E254B}"/>
              </a:ext>
            </a:extLst>
          </p:cNvPr>
          <p:cNvSpPr txBox="1"/>
          <p:nvPr/>
        </p:nvSpPr>
        <p:spPr>
          <a:xfrm>
            <a:off x="5781022" y="5915849"/>
            <a:ext cx="4052957" cy="276999"/>
          </a:xfrm>
          <a:prstGeom prst="rect">
            <a:avLst/>
          </a:prstGeom>
          <a:noFill/>
        </p:spPr>
        <p:txBody>
          <a:bodyPr wrap="square">
            <a:spAutoFit/>
          </a:bodyPr>
          <a:lstStyle/>
          <a:p>
            <a:r>
              <a:rPr lang="en-GB" altLang="en-US" sz="1200" i="1" dirty="0">
                <a:solidFill>
                  <a:schemeClr val="bg1"/>
                </a:solidFill>
                <a:ea typeface="ＭＳ Ｐゴシック" panose="020B0600070205080204" pitchFamily="34" charset="-128"/>
              </a:rPr>
              <a:t>New accelerating structure(RI)  for the 70 MeV upgrade</a:t>
            </a:r>
          </a:p>
        </p:txBody>
      </p:sp>
      <p:sp>
        <p:nvSpPr>
          <p:cNvPr id="14" name="Espace réservé du contenu 2">
            <a:extLst>
              <a:ext uri="{FF2B5EF4-FFF2-40B4-BE49-F238E27FC236}">
                <a16:creationId xmlns:a16="http://schemas.microsoft.com/office/drawing/2014/main" id="{8AEB3562-6913-8F47-AA58-A7827FDCC3BD}"/>
              </a:ext>
            </a:extLst>
          </p:cNvPr>
          <p:cNvSpPr txBox="1">
            <a:spLocks/>
          </p:cNvSpPr>
          <p:nvPr/>
        </p:nvSpPr>
        <p:spPr>
          <a:xfrm>
            <a:off x="-10693" y="575678"/>
            <a:ext cx="5302915" cy="686196"/>
          </a:xfrm>
          <a:prstGeom prst="rect">
            <a:avLst/>
          </a:prstGeom>
        </p:spPr>
        <p:txBody>
          <a:bodyPr/>
          <a:lstStyle>
            <a:lvl1pPr marL="342891" indent="-342891" algn="l" defTabSz="457189" rtl="0" eaLnBrk="0" fontAlgn="base" hangingPunct="0">
              <a:spcBef>
                <a:spcPts val="1000"/>
              </a:spcBef>
              <a:spcAft>
                <a:spcPct val="0"/>
              </a:spcAft>
              <a:buClr>
                <a:srgbClr val="FF6F00"/>
              </a:buClr>
              <a:buSzPct val="80000"/>
              <a:buFont typeface="Wingdings 3" panose="05040102010807070707" pitchFamily="18" charset="2"/>
              <a:buChar char=""/>
              <a:defRPr kern="1200">
                <a:solidFill>
                  <a:schemeClr val="tx1"/>
                </a:solidFill>
                <a:latin typeface="+mn-lt"/>
                <a:ea typeface="MS PGothic" pitchFamily="34" charset="-128"/>
                <a:cs typeface="+mn-cs"/>
              </a:defRPr>
            </a:lvl1pPr>
            <a:lvl2pPr marL="742932" indent="-285744" algn="l" defTabSz="457189" rtl="0" eaLnBrk="0" fontAlgn="base" hangingPunct="0">
              <a:spcBef>
                <a:spcPts val="1000"/>
              </a:spcBef>
              <a:spcAft>
                <a:spcPct val="0"/>
              </a:spcAft>
              <a:buClr>
                <a:srgbClr val="FF6F00"/>
              </a:buClr>
              <a:buSzPct val="80000"/>
              <a:buFont typeface="Wingdings" panose="05000000000000000000" pitchFamily="2" charset="2"/>
              <a:buChar char="Ø"/>
              <a:defRPr sz="1600" kern="1200">
                <a:solidFill>
                  <a:schemeClr val="tx1"/>
                </a:solidFill>
                <a:latin typeface="+mn-lt"/>
                <a:ea typeface="MS PGothic" pitchFamily="34" charset="-128"/>
                <a:cs typeface="+mn-cs"/>
              </a:defRPr>
            </a:lvl2pPr>
            <a:lvl3pPr marL="1142971" indent="-228594" algn="l" defTabSz="457189" rtl="0" eaLnBrk="0" fontAlgn="base" hangingPunct="0">
              <a:spcBef>
                <a:spcPts val="1000"/>
              </a:spcBef>
              <a:spcAft>
                <a:spcPct val="0"/>
              </a:spcAft>
              <a:buClr>
                <a:srgbClr val="FF6F00"/>
              </a:buClr>
              <a:buSzPct val="80000"/>
              <a:buFont typeface="Wingdings 3" panose="05040102010807070707" pitchFamily="18" charset="2"/>
              <a:buChar char=""/>
              <a:defRPr sz="1400" kern="1200">
                <a:solidFill>
                  <a:schemeClr val="tx1"/>
                </a:solidFill>
                <a:latin typeface="+mn-lt"/>
                <a:ea typeface="MS PGothic" pitchFamily="34" charset="-128"/>
                <a:cs typeface="+mn-cs"/>
              </a:defRPr>
            </a:lvl3pPr>
            <a:lvl4pPr marL="1600160" indent="-228594" algn="l" defTabSz="457189" rtl="0" eaLnBrk="0" fontAlgn="base" hangingPunct="0">
              <a:spcBef>
                <a:spcPts val="1000"/>
              </a:spcBef>
              <a:spcAft>
                <a:spcPct val="0"/>
              </a:spcAft>
              <a:buClr>
                <a:srgbClr val="FF6F00"/>
              </a:buClr>
              <a:buSzPct val="80000"/>
              <a:buFont typeface="Wingdings" panose="05000000000000000000" pitchFamily="2" charset="2"/>
              <a:buChar char="Ø"/>
              <a:defRPr sz="1200" kern="1200">
                <a:solidFill>
                  <a:schemeClr val="tx1"/>
                </a:solidFill>
                <a:latin typeface="+mn-lt"/>
                <a:ea typeface="MS PGothic" pitchFamily="34" charset="-128"/>
                <a:cs typeface="+mn-cs"/>
              </a:defRPr>
            </a:lvl4pPr>
            <a:lvl5pPr marL="2057349" indent="-228594" algn="l" defTabSz="457189" rtl="0" eaLnBrk="0" fontAlgn="base" hangingPunct="0">
              <a:spcBef>
                <a:spcPts val="1000"/>
              </a:spcBef>
              <a:spcAft>
                <a:spcPct val="0"/>
              </a:spcAft>
              <a:buClr>
                <a:srgbClr val="FF6F00"/>
              </a:buClr>
              <a:buSzPct val="80000"/>
              <a:buFont typeface="Trebuchet MS" panose="020B0603020202020204" pitchFamily="34" charset="0"/>
              <a:buChar char="—"/>
              <a:defRPr sz="1200" kern="1200">
                <a:solidFill>
                  <a:schemeClr val="tx1"/>
                </a:solidFill>
                <a:latin typeface="+mn-lt"/>
                <a:ea typeface="MS PGothic" pitchFamily="34" charset="-128"/>
                <a:cs typeface="+mn-cs"/>
              </a:defRPr>
            </a:lvl5pPr>
            <a:lvl6pPr marL="2514537" indent="-228594" algn="l" defTabSz="457189"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726" indent="-228594" algn="l" defTabSz="457189"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8914" indent="-228594" algn="l" defTabSz="457189"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103" indent="-228594" algn="l" defTabSz="457189"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None/>
            </a:pPr>
            <a:r>
              <a:rPr lang="en-GB" sz="1600" dirty="0"/>
              <a:t>Standard design of photoinjector (</a:t>
            </a:r>
            <a:r>
              <a:rPr lang="en-US" sz="1600" dirty="0"/>
              <a:t>designed like the CTF3 model</a:t>
            </a:r>
            <a:r>
              <a:rPr lang="en-GB" sz="1600" dirty="0"/>
              <a:t>) + S-band RF structure + Transfer/Extraction Line</a:t>
            </a:r>
          </a:p>
          <a:p>
            <a:pPr marL="0" indent="0">
              <a:buNone/>
            </a:pPr>
            <a:endParaRPr lang="en-GB" sz="1600" dirty="0"/>
          </a:p>
        </p:txBody>
      </p:sp>
      <p:graphicFrame>
        <p:nvGraphicFramePr>
          <p:cNvPr id="15" name="Таблиця 6">
            <a:extLst>
              <a:ext uri="{FF2B5EF4-FFF2-40B4-BE49-F238E27FC236}">
                <a16:creationId xmlns:a16="http://schemas.microsoft.com/office/drawing/2014/main" id="{E47146EE-6744-7D40-38BE-D8F673D0577A}"/>
              </a:ext>
            </a:extLst>
          </p:cNvPr>
          <p:cNvGraphicFramePr>
            <a:graphicFrameLocks noGrp="1"/>
          </p:cNvGraphicFramePr>
          <p:nvPr>
            <p:extLst>
              <p:ext uri="{D42A27DB-BD31-4B8C-83A1-F6EECF244321}">
                <p14:modId xmlns:p14="http://schemas.microsoft.com/office/powerpoint/2010/main" val="837818124"/>
              </p:ext>
            </p:extLst>
          </p:nvPr>
        </p:nvGraphicFramePr>
        <p:xfrm>
          <a:off x="67700" y="1339802"/>
          <a:ext cx="5191817" cy="2948372"/>
        </p:xfrm>
        <a:graphic>
          <a:graphicData uri="http://schemas.openxmlformats.org/drawingml/2006/table">
            <a:tbl>
              <a:tblPr firstRow="1" bandRow="1">
                <a:tableStyleId>{5C22544A-7EE6-4342-B048-85BDC9FD1C3A}</a:tableStyleId>
              </a:tblPr>
              <a:tblGrid>
                <a:gridCol w="2312553">
                  <a:extLst>
                    <a:ext uri="{9D8B030D-6E8A-4147-A177-3AD203B41FA5}">
                      <a16:colId xmlns:a16="http://schemas.microsoft.com/office/drawing/2014/main" val="3517092140"/>
                    </a:ext>
                  </a:extLst>
                </a:gridCol>
                <a:gridCol w="1062629">
                  <a:extLst>
                    <a:ext uri="{9D8B030D-6E8A-4147-A177-3AD203B41FA5}">
                      <a16:colId xmlns:a16="http://schemas.microsoft.com/office/drawing/2014/main" val="3163161959"/>
                    </a:ext>
                  </a:extLst>
                </a:gridCol>
                <a:gridCol w="936523">
                  <a:extLst>
                    <a:ext uri="{9D8B030D-6E8A-4147-A177-3AD203B41FA5}">
                      <a16:colId xmlns:a16="http://schemas.microsoft.com/office/drawing/2014/main" val="3782365887"/>
                    </a:ext>
                  </a:extLst>
                </a:gridCol>
                <a:gridCol w="880112">
                  <a:extLst>
                    <a:ext uri="{9D8B030D-6E8A-4147-A177-3AD203B41FA5}">
                      <a16:colId xmlns:a16="http://schemas.microsoft.com/office/drawing/2014/main" val="306809684"/>
                    </a:ext>
                  </a:extLst>
                </a:gridCol>
              </a:tblGrid>
              <a:tr h="225716">
                <a:tc gridSpan="4">
                  <a:txBody>
                    <a:bodyPr/>
                    <a:lstStyle/>
                    <a:p>
                      <a:r>
                        <a:rPr lang="en-US" sz="1200" dirty="0"/>
                        <a:t>Injector specification</a:t>
                      </a:r>
                    </a:p>
                  </a:txBody>
                  <a:tcPr/>
                </a:tc>
                <a:tc hMerge="1">
                  <a:txBody>
                    <a:bodyPr/>
                    <a:lstStyle/>
                    <a:p>
                      <a:endParaRPr lang="en-US" dirty="0"/>
                    </a:p>
                  </a:txBody>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4230075582"/>
                  </a:ext>
                </a:extLst>
              </a:tr>
              <a:tr h="296612">
                <a:tc>
                  <a:txBody>
                    <a:bodyPr/>
                    <a:lstStyle/>
                    <a:p>
                      <a:r>
                        <a:rPr lang="en-US" sz="1200" b="1" dirty="0"/>
                        <a:t>Parameter</a:t>
                      </a:r>
                    </a:p>
                  </a:txBody>
                  <a:tcPr/>
                </a:tc>
                <a:tc>
                  <a:txBody>
                    <a:bodyPr/>
                    <a:lstStyle/>
                    <a:p>
                      <a:pPr algn="ctr"/>
                      <a:r>
                        <a:rPr lang="en-US" sz="1200" b="1" dirty="0"/>
                        <a:t>Nom. value</a:t>
                      </a:r>
                    </a:p>
                  </a:txBody>
                  <a:tcPr/>
                </a:tc>
                <a:tc>
                  <a:txBody>
                    <a:bodyPr/>
                    <a:lstStyle/>
                    <a:p>
                      <a:pPr algn="ctr"/>
                      <a:r>
                        <a:rPr lang="en-US" sz="1200" b="1" dirty="0"/>
                        <a:t>Measured</a:t>
                      </a:r>
                    </a:p>
                  </a:txBody>
                  <a:tcPr/>
                </a:tc>
                <a:tc>
                  <a:txBody>
                    <a:bodyPr/>
                    <a:lstStyle/>
                    <a:p>
                      <a:r>
                        <a:rPr lang="en-US" sz="1200" b="1" dirty="0"/>
                        <a:t>Units</a:t>
                      </a:r>
                    </a:p>
                  </a:txBody>
                  <a:tcPr/>
                </a:tc>
                <a:extLst>
                  <a:ext uri="{0D108BD9-81ED-4DB2-BD59-A6C34878D82A}">
                    <a16:rowId xmlns:a16="http://schemas.microsoft.com/office/drawing/2014/main" val="1886549823"/>
                  </a:ext>
                </a:extLst>
              </a:tr>
              <a:tr h="225716">
                <a:tc>
                  <a:txBody>
                    <a:bodyPr/>
                    <a:lstStyle/>
                    <a:p>
                      <a:r>
                        <a:rPr lang="en-US" sz="1200" dirty="0"/>
                        <a:t>Energy</a:t>
                      </a:r>
                    </a:p>
                  </a:txBody>
                  <a:tcPr/>
                </a:tc>
                <a:tc>
                  <a:txBody>
                    <a:bodyPr/>
                    <a:lstStyle/>
                    <a:p>
                      <a:pPr algn="ctr"/>
                      <a:r>
                        <a:rPr lang="en-US" sz="1200" dirty="0"/>
                        <a:t>50/70</a:t>
                      </a:r>
                    </a:p>
                  </a:txBody>
                  <a:tcPr/>
                </a:tc>
                <a:tc>
                  <a:txBody>
                    <a:bodyPr/>
                    <a:lstStyle/>
                    <a:p>
                      <a:pPr algn="ctr"/>
                      <a:r>
                        <a:rPr lang="en-US" sz="1200" dirty="0"/>
                        <a:t>50, 61.5, 70</a:t>
                      </a:r>
                    </a:p>
                  </a:txBody>
                  <a:tcPr/>
                </a:tc>
                <a:tc>
                  <a:txBody>
                    <a:bodyPr/>
                    <a:lstStyle/>
                    <a:p>
                      <a:r>
                        <a:rPr lang="en-US" sz="1200" dirty="0"/>
                        <a:t>MeV</a:t>
                      </a:r>
                    </a:p>
                  </a:txBody>
                  <a:tcPr/>
                </a:tc>
                <a:extLst>
                  <a:ext uri="{0D108BD9-81ED-4DB2-BD59-A6C34878D82A}">
                    <a16:rowId xmlns:a16="http://schemas.microsoft.com/office/drawing/2014/main" val="3527945765"/>
                  </a:ext>
                </a:extLst>
              </a:tr>
              <a:tr h="225716">
                <a:tc>
                  <a:txBody>
                    <a:bodyPr/>
                    <a:lstStyle/>
                    <a:p>
                      <a:r>
                        <a:rPr lang="en-US" sz="1200" dirty="0"/>
                        <a:t>Charge, commissioning/nom.</a:t>
                      </a:r>
                    </a:p>
                  </a:txBody>
                  <a:tcPr/>
                </a:tc>
                <a:tc>
                  <a:txBody>
                    <a:bodyPr/>
                    <a:lstStyle/>
                    <a:p>
                      <a:pPr algn="ctr"/>
                      <a:r>
                        <a:rPr lang="en-US" sz="1200" dirty="0"/>
                        <a:t>0.1/1</a:t>
                      </a:r>
                    </a:p>
                  </a:txBody>
                  <a:tcPr/>
                </a:tc>
                <a:tc>
                  <a:txBody>
                    <a:bodyPr/>
                    <a:lstStyle/>
                    <a:p>
                      <a:pPr algn="ctr"/>
                      <a:r>
                        <a:rPr lang="en-US" sz="1200" dirty="0"/>
                        <a:t>≤0.5</a:t>
                      </a:r>
                    </a:p>
                  </a:txBody>
                  <a:tcPr/>
                </a:tc>
                <a:tc>
                  <a:txBody>
                    <a:bodyPr/>
                    <a:lstStyle/>
                    <a:p>
                      <a:r>
                        <a:rPr lang="en-US" sz="1200" dirty="0" err="1"/>
                        <a:t>nC</a:t>
                      </a:r>
                      <a:endParaRPr lang="en-US" sz="1200" dirty="0"/>
                    </a:p>
                  </a:txBody>
                  <a:tcPr/>
                </a:tc>
                <a:extLst>
                  <a:ext uri="{0D108BD9-81ED-4DB2-BD59-A6C34878D82A}">
                    <a16:rowId xmlns:a16="http://schemas.microsoft.com/office/drawing/2014/main" val="1636539353"/>
                  </a:ext>
                </a:extLst>
              </a:tr>
              <a:tr h="225716">
                <a:tc>
                  <a:txBody>
                    <a:bodyPr/>
                    <a:lstStyle/>
                    <a:p>
                      <a:r>
                        <a:rPr lang="en-US" sz="1200" dirty="0"/>
                        <a:t>Nb. of bunches per RF pulse</a:t>
                      </a:r>
                    </a:p>
                  </a:txBody>
                  <a:tcPr/>
                </a:tc>
                <a:tc>
                  <a:txBody>
                    <a:bodyPr/>
                    <a:lstStyle/>
                    <a:p>
                      <a:pPr algn="ctr"/>
                      <a:r>
                        <a:rPr lang="en-US" sz="1200" dirty="0"/>
                        <a:t>1</a:t>
                      </a:r>
                    </a:p>
                  </a:txBody>
                  <a:tcPr/>
                </a:tc>
                <a:tc>
                  <a:txBody>
                    <a:bodyPr/>
                    <a:lstStyle/>
                    <a:p>
                      <a:pPr algn="ctr"/>
                      <a:r>
                        <a:rPr lang="en-US" sz="1200" dirty="0"/>
                        <a:t>1</a:t>
                      </a:r>
                    </a:p>
                  </a:txBody>
                  <a:tcPr/>
                </a:tc>
                <a:tc>
                  <a:txBody>
                    <a:bodyPr/>
                    <a:lstStyle/>
                    <a:p>
                      <a:endParaRPr lang="en-US" sz="1200" dirty="0"/>
                    </a:p>
                  </a:txBody>
                  <a:tcPr/>
                </a:tc>
                <a:extLst>
                  <a:ext uri="{0D108BD9-81ED-4DB2-BD59-A6C34878D82A}">
                    <a16:rowId xmlns:a16="http://schemas.microsoft.com/office/drawing/2014/main" val="1905302149"/>
                  </a:ext>
                </a:extLst>
              </a:tr>
              <a:tr h="225716">
                <a:tc>
                  <a:txBody>
                    <a:bodyPr/>
                    <a:lstStyle/>
                    <a:p>
                      <a:r>
                        <a:rPr lang="en-US" sz="1200" dirty="0"/>
                        <a:t>Energy spread, rms</a:t>
                      </a:r>
                    </a:p>
                  </a:txBody>
                  <a:tcPr/>
                </a:tc>
                <a:tc>
                  <a:txBody>
                    <a:bodyPr/>
                    <a:lstStyle/>
                    <a:p>
                      <a:pPr algn="ctr"/>
                      <a:r>
                        <a:rPr lang="en-US" sz="1200" dirty="0"/>
                        <a:t>&lt;1</a:t>
                      </a:r>
                    </a:p>
                  </a:txBody>
                  <a:tcPr/>
                </a:tc>
                <a:tc>
                  <a:txBody>
                    <a:bodyPr/>
                    <a:lstStyle/>
                    <a:p>
                      <a:pPr algn="ctr"/>
                      <a:r>
                        <a:rPr lang="en-US" sz="1200" dirty="0"/>
                        <a:t>0.08</a:t>
                      </a:r>
                    </a:p>
                  </a:txBody>
                  <a:tcPr/>
                </a:tc>
                <a:tc>
                  <a:txBody>
                    <a:bodyPr/>
                    <a:lstStyle/>
                    <a:p>
                      <a:r>
                        <a:rPr lang="en-US" sz="1200" dirty="0"/>
                        <a:t>%</a:t>
                      </a:r>
                    </a:p>
                  </a:txBody>
                  <a:tcPr/>
                </a:tc>
                <a:extLst>
                  <a:ext uri="{0D108BD9-81ED-4DB2-BD59-A6C34878D82A}">
                    <a16:rowId xmlns:a16="http://schemas.microsoft.com/office/drawing/2014/main" val="3085789562"/>
                  </a:ext>
                </a:extLst>
              </a:tr>
              <a:tr h="225716">
                <a:tc>
                  <a:txBody>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lang="en-US" sz="1200" dirty="0"/>
                        <a:t>Emittance (rms, normalized)</a:t>
                      </a:r>
                    </a:p>
                  </a:txBody>
                  <a:tcPr/>
                </a:tc>
                <a:tc>
                  <a:txBody>
                    <a:bodyPr/>
                    <a:lstStyle/>
                    <a:p>
                      <a:pPr algn="ctr"/>
                      <a:r>
                        <a:rPr lang="en-US" sz="1200" dirty="0"/>
                        <a:t>&lt;5</a:t>
                      </a:r>
                    </a:p>
                  </a:txBody>
                  <a:tcPr/>
                </a:tc>
                <a:tc>
                  <a:txBody>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lang="en-US" sz="1200" dirty="0"/>
                        <a:t>&lt;5</a:t>
                      </a:r>
                    </a:p>
                  </a:txBody>
                  <a:tcPr/>
                </a:tc>
                <a:tc>
                  <a:txBody>
                    <a:bodyPr/>
                    <a:lstStyle/>
                    <a:p>
                      <a:r>
                        <a:rPr lang="en-US" sz="1200" dirty="0" err="1"/>
                        <a:t>mm</a:t>
                      </a:r>
                      <a:r>
                        <a:rPr lang="en-US" sz="1200" dirty="0" err="1">
                          <a:sym typeface="Symbol" panose="05050102010706020507" pitchFamily="18" charset="2"/>
                        </a:rPr>
                        <a:t>mrad</a:t>
                      </a:r>
                      <a:endParaRPr lang="en-US" sz="1200" dirty="0"/>
                    </a:p>
                  </a:txBody>
                  <a:tcPr/>
                </a:tc>
                <a:extLst>
                  <a:ext uri="{0D108BD9-81ED-4DB2-BD59-A6C34878D82A}">
                    <a16:rowId xmlns:a16="http://schemas.microsoft.com/office/drawing/2014/main" val="2547570825"/>
                  </a:ext>
                </a:extLst>
              </a:tr>
              <a:tr h="225716">
                <a:tc>
                  <a:txBody>
                    <a:bodyPr/>
                    <a:lstStyle/>
                    <a:p>
                      <a:r>
                        <a:rPr lang="en-US" sz="1200" dirty="0"/>
                        <a:t>Bunch length, rms</a:t>
                      </a:r>
                    </a:p>
                  </a:txBody>
                  <a:tcPr/>
                </a:tc>
                <a:tc>
                  <a:txBody>
                    <a:bodyPr/>
                    <a:lstStyle/>
                    <a:p>
                      <a:pPr algn="ctr"/>
                      <a:r>
                        <a:rPr lang="en-US" sz="1200" dirty="0"/>
                        <a:t>&lt;5</a:t>
                      </a:r>
                    </a:p>
                  </a:txBody>
                  <a:tcPr/>
                </a:tc>
                <a:tc>
                  <a:txBody>
                    <a:bodyPr/>
                    <a:lstStyle/>
                    <a:p>
                      <a:pPr algn="ctr"/>
                      <a:r>
                        <a:rPr lang="en-US" sz="1200" dirty="0"/>
                        <a:t>3.9</a:t>
                      </a:r>
                    </a:p>
                  </a:txBody>
                  <a:tcPr/>
                </a:tc>
                <a:tc>
                  <a:txBody>
                    <a:bodyPr/>
                    <a:lstStyle/>
                    <a:p>
                      <a:r>
                        <a:rPr lang="en-US" sz="1200" dirty="0" err="1"/>
                        <a:t>ps</a:t>
                      </a:r>
                      <a:endParaRPr lang="en-US" sz="1200" dirty="0"/>
                    </a:p>
                  </a:txBody>
                  <a:tcPr/>
                </a:tc>
                <a:extLst>
                  <a:ext uri="{0D108BD9-81ED-4DB2-BD59-A6C34878D82A}">
                    <a16:rowId xmlns:a16="http://schemas.microsoft.com/office/drawing/2014/main" val="2968278400"/>
                  </a:ext>
                </a:extLst>
              </a:tr>
              <a:tr h="225716">
                <a:tc>
                  <a:txBody>
                    <a:bodyPr/>
                    <a:lstStyle/>
                    <a:p>
                      <a:r>
                        <a:rPr lang="en-US" sz="1200" dirty="0"/>
                        <a:t>Average current</a:t>
                      </a:r>
                    </a:p>
                  </a:txBody>
                  <a:tcPr/>
                </a:tc>
                <a:tc>
                  <a:txBody>
                    <a:bodyPr/>
                    <a:lstStyle/>
                    <a:p>
                      <a:pPr algn="ctr"/>
                      <a:r>
                        <a:rPr lang="en-US" sz="1200" dirty="0"/>
                        <a:t>50</a:t>
                      </a:r>
                    </a:p>
                  </a:txBody>
                  <a:tcPr/>
                </a:tc>
                <a:tc>
                  <a:txBody>
                    <a:bodyPr/>
                    <a:lstStyle/>
                    <a:p>
                      <a:pPr algn="ctr"/>
                      <a:r>
                        <a:rPr lang="en-US" sz="1200" dirty="0"/>
                        <a:t>1</a:t>
                      </a:r>
                    </a:p>
                  </a:txBody>
                  <a:tcPr/>
                </a:tc>
                <a:tc>
                  <a:txBody>
                    <a:bodyPr/>
                    <a:lstStyle/>
                    <a:p>
                      <a:r>
                        <a:rPr lang="en-US" sz="1200" dirty="0" err="1"/>
                        <a:t>nA</a:t>
                      </a:r>
                      <a:endParaRPr lang="en-US" sz="1200" dirty="0"/>
                    </a:p>
                  </a:txBody>
                  <a:tcPr/>
                </a:tc>
                <a:extLst>
                  <a:ext uri="{0D108BD9-81ED-4DB2-BD59-A6C34878D82A}">
                    <a16:rowId xmlns:a16="http://schemas.microsoft.com/office/drawing/2014/main" val="2263430983"/>
                  </a:ext>
                </a:extLst>
              </a:tr>
              <a:tr h="225716">
                <a:tc>
                  <a:txBody>
                    <a:bodyPr/>
                    <a:lstStyle/>
                    <a:p>
                      <a:r>
                        <a:rPr lang="en-US" sz="1200" dirty="0"/>
                        <a:t>Pulse repetition rate</a:t>
                      </a:r>
                    </a:p>
                  </a:txBody>
                  <a:tcPr/>
                </a:tc>
                <a:tc>
                  <a:txBody>
                    <a:bodyPr/>
                    <a:lstStyle/>
                    <a:p>
                      <a:pPr algn="ctr"/>
                      <a:r>
                        <a:rPr lang="en-US" sz="1200" dirty="0"/>
                        <a:t>50</a:t>
                      </a:r>
                    </a:p>
                  </a:txBody>
                  <a:tcPr/>
                </a:tc>
                <a:tc>
                  <a:txBody>
                    <a:bodyPr/>
                    <a:lstStyle/>
                    <a:p>
                      <a:pPr algn="ctr"/>
                      <a:r>
                        <a:rPr lang="en-US" sz="1200" dirty="0"/>
                        <a:t>10</a:t>
                      </a:r>
                    </a:p>
                  </a:txBody>
                  <a:tcPr/>
                </a:tc>
                <a:tc>
                  <a:txBody>
                    <a:bodyPr/>
                    <a:lstStyle/>
                    <a:p>
                      <a:r>
                        <a:rPr lang="en-US" sz="1200" dirty="0"/>
                        <a:t>Hz</a:t>
                      </a:r>
                    </a:p>
                  </a:txBody>
                  <a:tcPr/>
                </a:tc>
                <a:extLst>
                  <a:ext uri="{0D108BD9-81ED-4DB2-BD59-A6C34878D82A}">
                    <a16:rowId xmlns:a16="http://schemas.microsoft.com/office/drawing/2014/main" val="1279395357"/>
                  </a:ext>
                </a:extLst>
              </a:tr>
            </a:tbl>
          </a:graphicData>
        </a:graphic>
      </p:graphicFrame>
      <p:sp>
        <p:nvSpPr>
          <p:cNvPr id="16" name="Rectangle 12">
            <a:extLst>
              <a:ext uri="{FF2B5EF4-FFF2-40B4-BE49-F238E27FC236}">
                <a16:creationId xmlns:a16="http://schemas.microsoft.com/office/drawing/2014/main" id="{275E4154-9E86-B57B-F5E0-34D0FA2639AD}"/>
              </a:ext>
            </a:extLst>
          </p:cNvPr>
          <p:cNvSpPr/>
          <p:nvPr/>
        </p:nvSpPr>
        <p:spPr>
          <a:xfrm>
            <a:off x="7928996" y="3271283"/>
            <a:ext cx="3693867" cy="461665"/>
          </a:xfrm>
          <a:prstGeom prst="rect">
            <a:avLst/>
          </a:prstGeom>
        </p:spPr>
        <p:txBody>
          <a:bodyPr wrap="square">
            <a:spAutoFit/>
          </a:bodyPr>
          <a:lstStyle/>
          <a:p>
            <a:r>
              <a:rPr lang="en-GB" sz="1200" dirty="0">
                <a:solidFill>
                  <a:srgbClr val="0000D6"/>
                </a:solidFill>
              </a:rPr>
              <a:t>➜ S-band :4.8-meter long accelerating structure (2998.55 MHz) to reach ~45 MeV @ 9 MW</a:t>
            </a:r>
            <a:r>
              <a:rPr lang="en-GB" sz="1200" dirty="0">
                <a:solidFill>
                  <a:srgbClr val="0000D6"/>
                </a:solidFill>
                <a:ea typeface="ＭＳ Ｐゴシック" panose="020B0600070205080204" pitchFamily="34" charset="-128"/>
              </a:rPr>
              <a:t> </a:t>
            </a:r>
            <a:endParaRPr lang="en-GB" altLang="en-US" sz="1200" dirty="0">
              <a:solidFill>
                <a:srgbClr val="0000D6"/>
              </a:solidFill>
              <a:ea typeface="ＭＳ Ｐゴシック" panose="020B0600070205080204" pitchFamily="34" charset="-128"/>
            </a:endParaRPr>
          </a:p>
        </p:txBody>
      </p:sp>
      <p:sp>
        <p:nvSpPr>
          <p:cNvPr id="23" name="Footer Placeholder 4">
            <a:extLst>
              <a:ext uri="{FF2B5EF4-FFF2-40B4-BE49-F238E27FC236}">
                <a16:creationId xmlns:a16="http://schemas.microsoft.com/office/drawing/2014/main" id="{781805E1-8048-44EE-8BCF-6D9F993257D4}"/>
              </a:ext>
            </a:extLst>
          </p:cNvPr>
          <p:cNvSpPr>
            <a:spLocks noGrp="1"/>
          </p:cNvSpPr>
          <p:nvPr>
            <p:ph type="ftr" sz="quarter" idx="12"/>
          </p:nvPr>
        </p:nvSpPr>
        <p:spPr>
          <a:xfrm>
            <a:off x="2266951" y="6443664"/>
            <a:ext cx="6338888" cy="365125"/>
          </a:xfrm>
        </p:spPr>
        <p:txBody>
          <a:bodyPr/>
          <a:lstStyle/>
          <a:p>
            <a:pPr>
              <a:defRPr/>
            </a:pPr>
            <a:r>
              <a:rPr lang="fr-FR" b="0" dirty="0"/>
              <a:t>French-</a:t>
            </a:r>
            <a:r>
              <a:rPr lang="fr-FR" b="0" dirty="0" err="1"/>
              <a:t>Ukrainian</a:t>
            </a:r>
            <a:r>
              <a:rPr lang="fr-FR" b="0" dirty="0"/>
              <a:t> Workshop 2025 </a:t>
            </a:r>
            <a:r>
              <a:rPr lang="en-GB" dirty="0"/>
              <a:t> (Orsay, France)</a:t>
            </a:r>
          </a:p>
        </p:txBody>
      </p:sp>
      <p:sp>
        <p:nvSpPr>
          <p:cNvPr id="31" name="Date Placeholder 2">
            <a:extLst>
              <a:ext uri="{FF2B5EF4-FFF2-40B4-BE49-F238E27FC236}">
                <a16:creationId xmlns:a16="http://schemas.microsoft.com/office/drawing/2014/main" id="{D4BE4968-99C8-4A3E-BCC8-CE0C9FD751AE}"/>
              </a:ext>
            </a:extLst>
          </p:cNvPr>
          <p:cNvSpPr txBox="1">
            <a:spLocks/>
          </p:cNvSpPr>
          <p:nvPr/>
        </p:nvSpPr>
        <p:spPr>
          <a:xfrm>
            <a:off x="560728" y="6443622"/>
            <a:ext cx="1293124" cy="322263"/>
          </a:xfrm>
          <a:prstGeom prst="rect">
            <a:avLst/>
          </a:prstGeom>
        </p:spPr>
        <p:txBody>
          <a:bodyPr vert="horz" wrap="square" lIns="91440" tIns="45720" rIns="91440" bIns="45720" numCol="1" anchor="ctr" anchorCtr="0" compatLnSpc="1">
            <a:prstTxWarp prst="textNoShape">
              <a:avLst/>
            </a:prstTxWarp>
          </a:bodyPr>
          <a:lstStyle>
            <a:defPPr>
              <a:defRPr lang="en-US"/>
            </a:defPPr>
            <a:lvl1pPr algn="r" rtl="0" eaLnBrk="1" fontAlgn="base" hangingPunct="1">
              <a:spcBef>
                <a:spcPct val="0"/>
              </a:spcBef>
              <a:spcAft>
                <a:spcPct val="0"/>
              </a:spcAft>
              <a:defRPr sz="1100" b="1" i="1" kern="1200" baseline="0">
                <a:solidFill>
                  <a:srgbClr val="FF6F00"/>
                </a:solidFill>
                <a:latin typeface="Trebuchet MS" panose="020B0603020202020204" pitchFamily="34" charset="0"/>
                <a:ea typeface="MS PGothic" panose="020B0600070205080204" pitchFamily="34" charset="-128"/>
                <a:cs typeface="+mn-cs"/>
              </a:defRPr>
            </a:lvl1pPr>
            <a:lvl2pPr marL="457189" algn="l" rtl="0" eaLnBrk="0" fontAlgn="base" hangingPunct="0">
              <a:spcBef>
                <a:spcPct val="0"/>
              </a:spcBef>
              <a:spcAft>
                <a:spcPct val="0"/>
              </a:spcAft>
              <a:defRPr kern="1200">
                <a:solidFill>
                  <a:schemeClr val="tx1"/>
                </a:solidFill>
                <a:latin typeface="Trebuchet MS" panose="020B0603020202020204" pitchFamily="34" charset="0"/>
                <a:ea typeface="MS PGothic" panose="020B0600070205080204" pitchFamily="34" charset="-128"/>
                <a:cs typeface="+mn-cs"/>
              </a:defRPr>
            </a:lvl2pPr>
            <a:lvl3pPr marL="914377" algn="l" rtl="0" eaLnBrk="0" fontAlgn="base" hangingPunct="0">
              <a:spcBef>
                <a:spcPct val="0"/>
              </a:spcBef>
              <a:spcAft>
                <a:spcPct val="0"/>
              </a:spcAft>
              <a:defRPr kern="1200">
                <a:solidFill>
                  <a:schemeClr val="tx1"/>
                </a:solidFill>
                <a:latin typeface="Trebuchet MS" panose="020B0603020202020204" pitchFamily="34" charset="0"/>
                <a:ea typeface="MS PGothic" panose="020B0600070205080204" pitchFamily="34" charset="-128"/>
                <a:cs typeface="+mn-cs"/>
              </a:defRPr>
            </a:lvl3pPr>
            <a:lvl4pPr marL="1371566" algn="l" rtl="0" eaLnBrk="0" fontAlgn="base" hangingPunct="0">
              <a:spcBef>
                <a:spcPct val="0"/>
              </a:spcBef>
              <a:spcAft>
                <a:spcPct val="0"/>
              </a:spcAft>
              <a:defRPr kern="1200">
                <a:solidFill>
                  <a:schemeClr val="tx1"/>
                </a:solidFill>
                <a:latin typeface="Trebuchet MS" panose="020B0603020202020204" pitchFamily="34" charset="0"/>
                <a:ea typeface="MS PGothic" panose="020B0600070205080204" pitchFamily="34" charset="-128"/>
                <a:cs typeface="+mn-cs"/>
              </a:defRPr>
            </a:lvl4pPr>
            <a:lvl5pPr marL="1828754" algn="l" rtl="0" eaLnBrk="0" fontAlgn="base" hangingPunct="0">
              <a:spcBef>
                <a:spcPct val="0"/>
              </a:spcBef>
              <a:spcAft>
                <a:spcPct val="0"/>
              </a:spcAft>
              <a:defRPr kern="1200">
                <a:solidFill>
                  <a:schemeClr val="tx1"/>
                </a:solidFill>
                <a:latin typeface="Trebuchet MS" panose="020B0603020202020204" pitchFamily="34" charset="0"/>
                <a:ea typeface="MS PGothic" panose="020B0600070205080204" pitchFamily="34" charset="-128"/>
                <a:cs typeface="+mn-cs"/>
              </a:defRPr>
            </a:lvl5pPr>
            <a:lvl6pPr marL="2285943" algn="l" defTabSz="914377" rtl="0" eaLnBrk="1" latinLnBrk="0" hangingPunct="1">
              <a:defRPr kern="1200">
                <a:solidFill>
                  <a:schemeClr val="tx1"/>
                </a:solidFill>
                <a:latin typeface="Trebuchet MS" panose="020B0603020202020204" pitchFamily="34" charset="0"/>
                <a:ea typeface="MS PGothic" panose="020B0600070205080204" pitchFamily="34" charset="-128"/>
                <a:cs typeface="+mn-cs"/>
              </a:defRPr>
            </a:lvl6pPr>
            <a:lvl7pPr marL="2743131" algn="l" defTabSz="914377" rtl="0" eaLnBrk="1" latinLnBrk="0" hangingPunct="1">
              <a:defRPr kern="1200">
                <a:solidFill>
                  <a:schemeClr val="tx1"/>
                </a:solidFill>
                <a:latin typeface="Trebuchet MS" panose="020B0603020202020204" pitchFamily="34" charset="0"/>
                <a:ea typeface="MS PGothic" panose="020B0600070205080204" pitchFamily="34" charset="-128"/>
                <a:cs typeface="+mn-cs"/>
              </a:defRPr>
            </a:lvl7pPr>
            <a:lvl8pPr marL="3200320" algn="l" defTabSz="914377" rtl="0" eaLnBrk="1" latinLnBrk="0" hangingPunct="1">
              <a:defRPr kern="1200">
                <a:solidFill>
                  <a:schemeClr val="tx1"/>
                </a:solidFill>
                <a:latin typeface="Trebuchet MS" panose="020B0603020202020204" pitchFamily="34" charset="0"/>
                <a:ea typeface="MS PGothic" panose="020B0600070205080204" pitchFamily="34" charset="-128"/>
                <a:cs typeface="+mn-cs"/>
              </a:defRPr>
            </a:lvl8pPr>
            <a:lvl9pPr marL="3657509" algn="l" defTabSz="914377" rtl="0" eaLnBrk="1" latinLnBrk="0" hangingPunct="1">
              <a:defRPr kern="1200">
                <a:solidFill>
                  <a:schemeClr val="tx1"/>
                </a:solidFill>
                <a:latin typeface="Trebuchet MS" panose="020B0603020202020204" pitchFamily="34" charset="0"/>
                <a:ea typeface="MS PGothic" panose="020B0600070205080204" pitchFamily="34" charset="-128"/>
                <a:cs typeface="+mn-cs"/>
              </a:defRPr>
            </a:lvl9pPr>
          </a:lstStyle>
          <a:p>
            <a:pPr algn="l"/>
            <a:fld id="{29266485-1F8C-49AD-A5D5-E767E4406627}" type="datetime1">
              <a:rPr lang="fr-FR" i="0" smtClean="0"/>
              <a:pPr algn="l"/>
              <a:t>11/06/2025</a:t>
            </a:fld>
            <a:endParaRPr lang="fr-FR" i="0" dirty="0"/>
          </a:p>
        </p:txBody>
      </p:sp>
    </p:spTree>
    <p:extLst>
      <p:ext uri="{BB962C8B-B14F-4D97-AF65-F5344CB8AC3E}">
        <p14:creationId xmlns:p14="http://schemas.microsoft.com/office/powerpoint/2010/main" val="35560027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Image 17">
            <a:extLst>
              <a:ext uri="{FF2B5EF4-FFF2-40B4-BE49-F238E27FC236}">
                <a16:creationId xmlns:a16="http://schemas.microsoft.com/office/drawing/2014/main" id="{753A908D-705C-43FE-B8B8-B4CB9CF6CA69}"/>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3074603" y="4024825"/>
            <a:ext cx="3541503" cy="2371110"/>
          </a:xfrm>
          <a:prstGeom prst="rect">
            <a:avLst/>
          </a:prstGeom>
        </p:spPr>
      </p:pic>
      <p:sp>
        <p:nvSpPr>
          <p:cNvPr id="3" name="Titre 2">
            <a:extLst>
              <a:ext uri="{FF2B5EF4-FFF2-40B4-BE49-F238E27FC236}">
                <a16:creationId xmlns:a16="http://schemas.microsoft.com/office/drawing/2014/main" id="{369CBE1F-76F1-417B-BDD1-BC5924E94A75}"/>
              </a:ext>
            </a:extLst>
          </p:cNvPr>
          <p:cNvSpPr>
            <a:spLocks noGrp="1"/>
          </p:cNvSpPr>
          <p:nvPr>
            <p:ph type="title"/>
          </p:nvPr>
        </p:nvSpPr>
        <p:spPr>
          <a:xfrm>
            <a:off x="1051092" y="71430"/>
            <a:ext cx="8597900" cy="698500"/>
          </a:xfrm>
        </p:spPr>
        <p:txBody>
          <a:bodyPr/>
          <a:lstStyle/>
          <a:p>
            <a:r>
              <a:rPr lang="en-US" dirty="0"/>
              <a:t>Simulation tools</a:t>
            </a:r>
            <a:endParaRPr lang="fr-FR" dirty="0"/>
          </a:p>
        </p:txBody>
      </p:sp>
      <p:sp>
        <p:nvSpPr>
          <p:cNvPr id="4" name="Espace réservé du numéro de diapositive 3">
            <a:extLst>
              <a:ext uri="{FF2B5EF4-FFF2-40B4-BE49-F238E27FC236}">
                <a16:creationId xmlns:a16="http://schemas.microsoft.com/office/drawing/2014/main" id="{05F08930-FAC8-41A0-B541-B7FEE94423A9}"/>
              </a:ext>
            </a:extLst>
          </p:cNvPr>
          <p:cNvSpPr>
            <a:spLocks noGrp="1"/>
          </p:cNvSpPr>
          <p:nvPr>
            <p:ph type="sldNum" sz="quarter" idx="10"/>
          </p:nvPr>
        </p:nvSpPr>
        <p:spPr/>
        <p:txBody>
          <a:bodyPr/>
          <a:lstStyle/>
          <a:p>
            <a:pPr>
              <a:defRPr/>
            </a:pPr>
            <a:fld id="{BB1CA5B1-4BEF-4D4F-AC1C-7F4A5259318C}" type="slidenum">
              <a:rPr lang="en-US" altLang="fr-FR" smtClean="0"/>
              <a:pPr>
                <a:defRPr/>
              </a:pPr>
              <a:t>6</a:t>
            </a:fld>
            <a:endParaRPr lang="en-US" altLang="fr-FR" dirty="0"/>
          </a:p>
        </p:txBody>
      </p:sp>
      <p:sp>
        <p:nvSpPr>
          <p:cNvPr id="9" name="Footer Placeholder 4">
            <a:extLst>
              <a:ext uri="{FF2B5EF4-FFF2-40B4-BE49-F238E27FC236}">
                <a16:creationId xmlns:a16="http://schemas.microsoft.com/office/drawing/2014/main" id="{DFC9CD87-26E5-49F5-8764-AB191413A8D1}"/>
              </a:ext>
            </a:extLst>
          </p:cNvPr>
          <p:cNvSpPr>
            <a:spLocks noGrp="1"/>
          </p:cNvSpPr>
          <p:nvPr>
            <p:ph type="ftr" sz="quarter" idx="12"/>
          </p:nvPr>
        </p:nvSpPr>
        <p:spPr>
          <a:xfrm>
            <a:off x="2266951" y="6443664"/>
            <a:ext cx="6338888" cy="365125"/>
          </a:xfrm>
        </p:spPr>
        <p:txBody>
          <a:bodyPr/>
          <a:lstStyle/>
          <a:p>
            <a:pPr>
              <a:defRPr/>
            </a:pPr>
            <a:r>
              <a:rPr lang="fr-FR" b="0" dirty="0"/>
              <a:t>French-</a:t>
            </a:r>
            <a:r>
              <a:rPr lang="fr-FR" b="0" dirty="0" err="1"/>
              <a:t>Ukrainian</a:t>
            </a:r>
            <a:r>
              <a:rPr lang="fr-FR" b="0" dirty="0"/>
              <a:t> Workshop 2025 </a:t>
            </a:r>
            <a:r>
              <a:rPr lang="en-GB" dirty="0"/>
              <a:t> (Orsay, France)</a:t>
            </a:r>
          </a:p>
        </p:txBody>
      </p:sp>
      <p:sp>
        <p:nvSpPr>
          <p:cNvPr id="12" name="Date Placeholder 2">
            <a:extLst>
              <a:ext uri="{FF2B5EF4-FFF2-40B4-BE49-F238E27FC236}">
                <a16:creationId xmlns:a16="http://schemas.microsoft.com/office/drawing/2014/main" id="{A160E422-4EB3-4F85-883A-94582014191C}"/>
              </a:ext>
            </a:extLst>
          </p:cNvPr>
          <p:cNvSpPr txBox="1">
            <a:spLocks/>
          </p:cNvSpPr>
          <p:nvPr/>
        </p:nvSpPr>
        <p:spPr>
          <a:xfrm>
            <a:off x="560728" y="6443622"/>
            <a:ext cx="1293124" cy="322263"/>
          </a:xfrm>
          <a:prstGeom prst="rect">
            <a:avLst/>
          </a:prstGeom>
        </p:spPr>
        <p:txBody>
          <a:bodyPr vert="horz" wrap="square" lIns="91440" tIns="45720" rIns="91440" bIns="45720" numCol="1" anchor="ctr" anchorCtr="0" compatLnSpc="1">
            <a:prstTxWarp prst="textNoShape">
              <a:avLst/>
            </a:prstTxWarp>
          </a:bodyPr>
          <a:lstStyle>
            <a:defPPr>
              <a:defRPr lang="en-US"/>
            </a:defPPr>
            <a:lvl1pPr algn="r" rtl="0" eaLnBrk="1" fontAlgn="base" hangingPunct="1">
              <a:spcBef>
                <a:spcPct val="0"/>
              </a:spcBef>
              <a:spcAft>
                <a:spcPct val="0"/>
              </a:spcAft>
              <a:defRPr sz="1100" b="1" i="1" kern="1200" baseline="0">
                <a:solidFill>
                  <a:srgbClr val="FF6F00"/>
                </a:solidFill>
                <a:latin typeface="Trebuchet MS" panose="020B0603020202020204" pitchFamily="34" charset="0"/>
                <a:ea typeface="MS PGothic" panose="020B0600070205080204" pitchFamily="34" charset="-128"/>
                <a:cs typeface="+mn-cs"/>
              </a:defRPr>
            </a:lvl1pPr>
            <a:lvl2pPr marL="457189" algn="l" rtl="0" eaLnBrk="0" fontAlgn="base" hangingPunct="0">
              <a:spcBef>
                <a:spcPct val="0"/>
              </a:spcBef>
              <a:spcAft>
                <a:spcPct val="0"/>
              </a:spcAft>
              <a:defRPr kern="1200">
                <a:solidFill>
                  <a:schemeClr val="tx1"/>
                </a:solidFill>
                <a:latin typeface="Trebuchet MS" panose="020B0603020202020204" pitchFamily="34" charset="0"/>
                <a:ea typeface="MS PGothic" panose="020B0600070205080204" pitchFamily="34" charset="-128"/>
                <a:cs typeface="+mn-cs"/>
              </a:defRPr>
            </a:lvl2pPr>
            <a:lvl3pPr marL="914377" algn="l" rtl="0" eaLnBrk="0" fontAlgn="base" hangingPunct="0">
              <a:spcBef>
                <a:spcPct val="0"/>
              </a:spcBef>
              <a:spcAft>
                <a:spcPct val="0"/>
              </a:spcAft>
              <a:defRPr kern="1200">
                <a:solidFill>
                  <a:schemeClr val="tx1"/>
                </a:solidFill>
                <a:latin typeface="Trebuchet MS" panose="020B0603020202020204" pitchFamily="34" charset="0"/>
                <a:ea typeface="MS PGothic" panose="020B0600070205080204" pitchFamily="34" charset="-128"/>
                <a:cs typeface="+mn-cs"/>
              </a:defRPr>
            </a:lvl3pPr>
            <a:lvl4pPr marL="1371566" algn="l" rtl="0" eaLnBrk="0" fontAlgn="base" hangingPunct="0">
              <a:spcBef>
                <a:spcPct val="0"/>
              </a:spcBef>
              <a:spcAft>
                <a:spcPct val="0"/>
              </a:spcAft>
              <a:defRPr kern="1200">
                <a:solidFill>
                  <a:schemeClr val="tx1"/>
                </a:solidFill>
                <a:latin typeface="Trebuchet MS" panose="020B0603020202020204" pitchFamily="34" charset="0"/>
                <a:ea typeface="MS PGothic" panose="020B0600070205080204" pitchFamily="34" charset="-128"/>
                <a:cs typeface="+mn-cs"/>
              </a:defRPr>
            </a:lvl4pPr>
            <a:lvl5pPr marL="1828754" algn="l" rtl="0" eaLnBrk="0" fontAlgn="base" hangingPunct="0">
              <a:spcBef>
                <a:spcPct val="0"/>
              </a:spcBef>
              <a:spcAft>
                <a:spcPct val="0"/>
              </a:spcAft>
              <a:defRPr kern="1200">
                <a:solidFill>
                  <a:schemeClr val="tx1"/>
                </a:solidFill>
                <a:latin typeface="Trebuchet MS" panose="020B0603020202020204" pitchFamily="34" charset="0"/>
                <a:ea typeface="MS PGothic" panose="020B0600070205080204" pitchFamily="34" charset="-128"/>
                <a:cs typeface="+mn-cs"/>
              </a:defRPr>
            </a:lvl5pPr>
            <a:lvl6pPr marL="2285943" algn="l" defTabSz="914377" rtl="0" eaLnBrk="1" latinLnBrk="0" hangingPunct="1">
              <a:defRPr kern="1200">
                <a:solidFill>
                  <a:schemeClr val="tx1"/>
                </a:solidFill>
                <a:latin typeface="Trebuchet MS" panose="020B0603020202020204" pitchFamily="34" charset="0"/>
                <a:ea typeface="MS PGothic" panose="020B0600070205080204" pitchFamily="34" charset="-128"/>
                <a:cs typeface="+mn-cs"/>
              </a:defRPr>
            </a:lvl6pPr>
            <a:lvl7pPr marL="2743131" algn="l" defTabSz="914377" rtl="0" eaLnBrk="1" latinLnBrk="0" hangingPunct="1">
              <a:defRPr kern="1200">
                <a:solidFill>
                  <a:schemeClr val="tx1"/>
                </a:solidFill>
                <a:latin typeface="Trebuchet MS" panose="020B0603020202020204" pitchFamily="34" charset="0"/>
                <a:ea typeface="MS PGothic" panose="020B0600070205080204" pitchFamily="34" charset="-128"/>
                <a:cs typeface="+mn-cs"/>
              </a:defRPr>
            </a:lvl7pPr>
            <a:lvl8pPr marL="3200320" algn="l" defTabSz="914377" rtl="0" eaLnBrk="1" latinLnBrk="0" hangingPunct="1">
              <a:defRPr kern="1200">
                <a:solidFill>
                  <a:schemeClr val="tx1"/>
                </a:solidFill>
                <a:latin typeface="Trebuchet MS" panose="020B0603020202020204" pitchFamily="34" charset="0"/>
                <a:ea typeface="MS PGothic" panose="020B0600070205080204" pitchFamily="34" charset="-128"/>
                <a:cs typeface="+mn-cs"/>
              </a:defRPr>
            </a:lvl8pPr>
            <a:lvl9pPr marL="3657509" algn="l" defTabSz="914377" rtl="0" eaLnBrk="1" latinLnBrk="0" hangingPunct="1">
              <a:defRPr kern="1200">
                <a:solidFill>
                  <a:schemeClr val="tx1"/>
                </a:solidFill>
                <a:latin typeface="Trebuchet MS" panose="020B0603020202020204" pitchFamily="34" charset="0"/>
                <a:ea typeface="MS PGothic" panose="020B0600070205080204" pitchFamily="34" charset="-128"/>
                <a:cs typeface="+mn-cs"/>
              </a:defRPr>
            </a:lvl9pPr>
          </a:lstStyle>
          <a:p>
            <a:pPr algn="l"/>
            <a:fld id="{29266485-1F8C-49AD-A5D5-E767E4406627}" type="datetime1">
              <a:rPr lang="fr-FR" i="0" smtClean="0"/>
              <a:pPr algn="l"/>
              <a:t>11/06/2025</a:t>
            </a:fld>
            <a:endParaRPr lang="fr-FR" i="0" dirty="0"/>
          </a:p>
        </p:txBody>
      </p:sp>
      <p:sp>
        <p:nvSpPr>
          <p:cNvPr id="13" name="ZoneTexte 12">
            <a:extLst>
              <a:ext uri="{FF2B5EF4-FFF2-40B4-BE49-F238E27FC236}">
                <a16:creationId xmlns:a16="http://schemas.microsoft.com/office/drawing/2014/main" id="{BBEA2BA9-FA87-4F0B-A17A-A15BD48D6C91}"/>
              </a:ext>
            </a:extLst>
          </p:cNvPr>
          <p:cNvSpPr txBox="1"/>
          <p:nvPr/>
        </p:nvSpPr>
        <p:spPr>
          <a:xfrm>
            <a:off x="201532" y="748365"/>
            <a:ext cx="5746142" cy="2308324"/>
          </a:xfrm>
          <a:prstGeom prst="rect">
            <a:avLst/>
          </a:prstGeom>
          <a:noFill/>
        </p:spPr>
        <p:txBody>
          <a:bodyPr wrap="square" rtlCol="0">
            <a:spAutoFit/>
          </a:bodyPr>
          <a:lstStyle/>
          <a:p>
            <a:pPr marL="285750" indent="-285750">
              <a:buFont typeface="Arial" panose="020B0604020202020204" pitchFamily="34" charset="0"/>
              <a:buChar char="•"/>
            </a:pPr>
            <a:r>
              <a:rPr lang="en-US" dirty="0"/>
              <a:t>The Astra (</a:t>
            </a:r>
            <a:r>
              <a:rPr lang="en-US" b="1" dirty="0"/>
              <a:t>A S</a:t>
            </a:r>
            <a:r>
              <a:rPr lang="en-US" dirty="0"/>
              <a:t>pace Charge </a:t>
            </a:r>
            <a:r>
              <a:rPr lang="en-US" b="1" dirty="0"/>
              <a:t>Tr</a:t>
            </a:r>
            <a:r>
              <a:rPr lang="en-US" dirty="0"/>
              <a:t>acking </a:t>
            </a:r>
            <a:r>
              <a:rPr lang="en-US" b="1" dirty="0"/>
              <a:t>A</a:t>
            </a:r>
            <a:r>
              <a:rPr lang="en-US" dirty="0"/>
              <a:t>lgorithm) program package from DESY.</a:t>
            </a:r>
          </a:p>
          <a:p>
            <a:pPr marL="285750" indent="-285750">
              <a:buFont typeface="Arial" panose="020B0604020202020204" pitchFamily="34" charset="0"/>
              <a:buChar char="•"/>
            </a:pPr>
            <a:r>
              <a:rPr lang="en-US" dirty="0"/>
              <a:t>MAD-X (</a:t>
            </a:r>
            <a:r>
              <a:rPr lang="fr-FR" dirty="0" err="1"/>
              <a:t>Methodical</a:t>
            </a:r>
            <a:r>
              <a:rPr lang="fr-FR" dirty="0"/>
              <a:t> Accelerator Design</a:t>
            </a:r>
            <a:r>
              <a:rPr lang="en-US" dirty="0"/>
              <a:t>) from CERN </a:t>
            </a:r>
          </a:p>
          <a:p>
            <a:pPr marL="285750" indent="-285750">
              <a:buFont typeface="Arial" panose="020B0604020202020204" pitchFamily="34" charset="0"/>
              <a:buChar char="•"/>
            </a:pPr>
            <a:r>
              <a:rPr lang="en-US" dirty="0"/>
              <a:t>AT (Accelerator Toolbox for </a:t>
            </a:r>
            <a:r>
              <a:rPr lang="en-US" dirty="0" err="1"/>
              <a:t>Matlab</a:t>
            </a:r>
            <a:r>
              <a:rPr lang="en-US" dirty="0"/>
              <a:t>)</a:t>
            </a:r>
          </a:p>
          <a:p>
            <a:pPr marL="285750" indent="-285750">
              <a:buFont typeface="Arial" panose="020B0604020202020204" pitchFamily="34" charset="0"/>
              <a:buChar char="•"/>
            </a:pPr>
            <a:r>
              <a:rPr lang="en-US" dirty="0"/>
              <a:t>OPERA-3d (an </a:t>
            </a:r>
            <a:r>
              <a:rPr lang="en-US" dirty="0" err="1"/>
              <a:t>OPerating</a:t>
            </a:r>
            <a:r>
              <a:rPr lang="en-US" dirty="0"/>
              <a:t> environment for Electromagnetic Research and Analysis)</a:t>
            </a:r>
          </a:p>
          <a:p>
            <a:pPr marL="285750" indent="-285750">
              <a:buFont typeface="Arial" panose="020B0604020202020204" pitchFamily="34" charset="0"/>
              <a:buChar char="•"/>
            </a:pPr>
            <a:r>
              <a:rPr lang="en-US" dirty="0"/>
              <a:t>CST Studio Suit</a:t>
            </a:r>
          </a:p>
          <a:p>
            <a:pPr marL="285750" indent="-285750">
              <a:buFont typeface="Arial" panose="020B0604020202020204" pitchFamily="34" charset="0"/>
              <a:buChar char="•"/>
            </a:pPr>
            <a:r>
              <a:rPr lang="en-US" dirty="0"/>
              <a:t>RF Track from CERN</a:t>
            </a:r>
            <a:endParaRPr lang="fr-FR" dirty="0"/>
          </a:p>
        </p:txBody>
      </p:sp>
      <p:pic>
        <p:nvPicPr>
          <p:cNvPr id="16" name="Image 15">
            <a:extLst>
              <a:ext uri="{FF2B5EF4-FFF2-40B4-BE49-F238E27FC236}">
                <a16:creationId xmlns:a16="http://schemas.microsoft.com/office/drawing/2014/main" id="{97E312DA-92BE-40DB-A34F-EE9D88E1719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929740" y="733030"/>
            <a:ext cx="4142631" cy="3503482"/>
          </a:xfrm>
          <a:prstGeom prst="rect">
            <a:avLst/>
          </a:prstGeom>
        </p:spPr>
      </p:pic>
      <p:pic>
        <p:nvPicPr>
          <p:cNvPr id="17" name="Espace réservé du contenu 6">
            <a:extLst>
              <a:ext uri="{FF2B5EF4-FFF2-40B4-BE49-F238E27FC236}">
                <a16:creationId xmlns:a16="http://schemas.microsoft.com/office/drawing/2014/main" id="{D56B7C42-4F2C-4866-8136-14CB9FCCCFB5}"/>
              </a:ext>
            </a:extLst>
          </p:cNvPr>
          <p:cNvPicPr>
            <a:picLocks noGrp="1" noChangeAspect="1"/>
          </p:cNvPicPr>
          <p:nvPr>
            <p:ph idx="1"/>
          </p:nvPr>
        </p:nvPicPr>
        <p:blipFill rotWithShape="1">
          <a:blip r:embed="rId4">
            <a:extLst>
              <a:ext uri="{28A0092B-C50C-407E-A947-70E740481C1C}">
                <a14:useLocalDpi xmlns:a14="http://schemas.microsoft.com/office/drawing/2010/main"/>
              </a:ext>
            </a:extLst>
          </a:blip>
          <a:srcRect/>
          <a:stretch/>
        </p:blipFill>
        <p:spPr>
          <a:xfrm>
            <a:off x="649265" y="3798965"/>
            <a:ext cx="2399460" cy="2669827"/>
          </a:xfrm>
          <a:prstGeom prst="rect">
            <a:avLst/>
          </a:prstGeom>
        </p:spPr>
      </p:pic>
      <p:sp>
        <p:nvSpPr>
          <p:cNvPr id="19" name="ZoneTexte 18">
            <a:extLst>
              <a:ext uri="{FF2B5EF4-FFF2-40B4-BE49-F238E27FC236}">
                <a16:creationId xmlns:a16="http://schemas.microsoft.com/office/drawing/2014/main" id="{BA8C109F-75D4-4BEE-A8A9-3A63EE93DC59}"/>
              </a:ext>
            </a:extLst>
          </p:cNvPr>
          <p:cNvSpPr txBox="1"/>
          <p:nvPr/>
        </p:nvSpPr>
        <p:spPr>
          <a:xfrm>
            <a:off x="412238" y="3743261"/>
            <a:ext cx="2873514" cy="584775"/>
          </a:xfrm>
          <a:prstGeom prst="rect">
            <a:avLst/>
          </a:prstGeom>
          <a:noFill/>
        </p:spPr>
        <p:txBody>
          <a:bodyPr wrap="square" rtlCol="0">
            <a:spAutoFit/>
          </a:bodyPr>
          <a:lstStyle/>
          <a:p>
            <a:pPr algn="ctr"/>
            <a:r>
              <a:rPr lang="en-US" sz="1600" dirty="0"/>
              <a:t>CST results for reference particle tracking</a:t>
            </a:r>
            <a:endParaRPr lang="fr-FR" sz="1600" dirty="0"/>
          </a:p>
        </p:txBody>
      </p:sp>
      <p:sp>
        <p:nvSpPr>
          <p:cNvPr id="20" name="ZoneTexte 19">
            <a:extLst>
              <a:ext uri="{FF2B5EF4-FFF2-40B4-BE49-F238E27FC236}">
                <a16:creationId xmlns:a16="http://schemas.microsoft.com/office/drawing/2014/main" id="{90A38327-E4E9-4A8C-82AE-6CA52FDB690D}"/>
              </a:ext>
            </a:extLst>
          </p:cNvPr>
          <p:cNvSpPr txBox="1"/>
          <p:nvPr/>
        </p:nvSpPr>
        <p:spPr>
          <a:xfrm flipH="1">
            <a:off x="3403157" y="4887121"/>
            <a:ext cx="1865241" cy="369332"/>
          </a:xfrm>
          <a:prstGeom prst="rect">
            <a:avLst/>
          </a:prstGeom>
          <a:noFill/>
        </p:spPr>
        <p:txBody>
          <a:bodyPr wrap="square" rtlCol="0">
            <a:spAutoFit/>
          </a:bodyPr>
          <a:lstStyle/>
          <a:p>
            <a:r>
              <a:rPr lang="en-US" dirty="0"/>
              <a:t>Bends in Astra</a:t>
            </a:r>
            <a:endParaRPr lang="fr-FR" dirty="0"/>
          </a:p>
        </p:txBody>
      </p:sp>
      <p:sp>
        <p:nvSpPr>
          <p:cNvPr id="14" name="ZoneTexte 13">
            <a:extLst>
              <a:ext uri="{FF2B5EF4-FFF2-40B4-BE49-F238E27FC236}">
                <a16:creationId xmlns:a16="http://schemas.microsoft.com/office/drawing/2014/main" id="{57A30756-3D54-483F-B435-C26C9C2F2D1C}"/>
              </a:ext>
            </a:extLst>
          </p:cNvPr>
          <p:cNvSpPr txBox="1"/>
          <p:nvPr/>
        </p:nvSpPr>
        <p:spPr>
          <a:xfrm>
            <a:off x="6690352" y="4176608"/>
            <a:ext cx="3382019" cy="646331"/>
          </a:xfrm>
          <a:prstGeom prst="rect">
            <a:avLst/>
          </a:prstGeom>
          <a:noFill/>
        </p:spPr>
        <p:txBody>
          <a:bodyPr wrap="square" rtlCol="0">
            <a:spAutoFit/>
          </a:bodyPr>
          <a:lstStyle/>
          <a:p>
            <a:pPr algn="ctr"/>
            <a:r>
              <a:rPr lang="en-US" dirty="0"/>
              <a:t>On axis electromagnetic field maps used by the Astra code</a:t>
            </a:r>
            <a:endParaRPr lang="fr-FR" dirty="0"/>
          </a:p>
        </p:txBody>
      </p:sp>
    </p:spTree>
    <p:extLst>
      <p:ext uri="{BB962C8B-B14F-4D97-AF65-F5344CB8AC3E}">
        <p14:creationId xmlns:p14="http://schemas.microsoft.com/office/powerpoint/2010/main" val="9920079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Espace réservé du contenu 13">
            <a:extLst>
              <a:ext uri="{FF2B5EF4-FFF2-40B4-BE49-F238E27FC236}">
                <a16:creationId xmlns:a16="http://schemas.microsoft.com/office/drawing/2014/main" id="{C505C3F8-5B9B-4BB5-8B2A-33650BB9B619}"/>
              </a:ext>
            </a:extLst>
          </p:cNvPr>
          <p:cNvPicPr>
            <a:picLocks noGrp="1" noChangeAspect="1"/>
          </p:cNvPicPr>
          <p:nvPr>
            <p:ph idx="1"/>
          </p:nvPr>
        </p:nvPicPr>
        <p:blipFill>
          <a:blip r:embed="rId2" cstate="hqprint">
            <a:extLst>
              <a:ext uri="{28A0092B-C50C-407E-A947-70E740481C1C}">
                <a14:useLocalDpi xmlns:a14="http://schemas.microsoft.com/office/drawing/2010/main"/>
              </a:ext>
            </a:extLst>
          </a:blip>
          <a:stretch>
            <a:fillRect/>
          </a:stretch>
        </p:blipFill>
        <p:spPr>
          <a:xfrm>
            <a:off x="6096000" y="657863"/>
            <a:ext cx="5542273" cy="5542273"/>
          </a:xfrm>
        </p:spPr>
      </p:pic>
      <p:sp>
        <p:nvSpPr>
          <p:cNvPr id="3" name="Titre 2">
            <a:extLst>
              <a:ext uri="{FF2B5EF4-FFF2-40B4-BE49-F238E27FC236}">
                <a16:creationId xmlns:a16="http://schemas.microsoft.com/office/drawing/2014/main" id="{57EDE81C-92E5-4E42-A0FA-9D02FD010288}"/>
              </a:ext>
            </a:extLst>
          </p:cNvPr>
          <p:cNvSpPr>
            <a:spLocks noGrp="1"/>
          </p:cNvSpPr>
          <p:nvPr>
            <p:ph type="title"/>
          </p:nvPr>
        </p:nvSpPr>
        <p:spPr/>
        <p:txBody>
          <a:bodyPr/>
          <a:lstStyle/>
          <a:p>
            <a:r>
              <a:rPr lang="en-US" dirty="0" err="1"/>
              <a:t>ThomX</a:t>
            </a:r>
            <a:r>
              <a:rPr lang="en-US" dirty="0"/>
              <a:t> Control system</a:t>
            </a:r>
            <a:endParaRPr lang="fr-FR" dirty="0"/>
          </a:p>
        </p:txBody>
      </p:sp>
      <p:sp>
        <p:nvSpPr>
          <p:cNvPr id="4" name="Espace réservé du numéro de diapositive 3">
            <a:extLst>
              <a:ext uri="{FF2B5EF4-FFF2-40B4-BE49-F238E27FC236}">
                <a16:creationId xmlns:a16="http://schemas.microsoft.com/office/drawing/2014/main" id="{13398A23-5B94-4543-AE73-0AD436E8BA99}"/>
              </a:ext>
            </a:extLst>
          </p:cNvPr>
          <p:cNvSpPr>
            <a:spLocks noGrp="1"/>
          </p:cNvSpPr>
          <p:nvPr>
            <p:ph type="sldNum" sz="quarter" idx="10"/>
          </p:nvPr>
        </p:nvSpPr>
        <p:spPr/>
        <p:txBody>
          <a:bodyPr/>
          <a:lstStyle/>
          <a:p>
            <a:pPr>
              <a:defRPr/>
            </a:pPr>
            <a:fld id="{BB1CA5B1-4BEF-4D4F-AC1C-7F4A5259318C}" type="slidenum">
              <a:rPr lang="en-US" altLang="fr-FR" smtClean="0"/>
              <a:pPr>
                <a:defRPr/>
              </a:pPr>
              <a:t>7</a:t>
            </a:fld>
            <a:endParaRPr lang="en-US" altLang="fr-FR" dirty="0"/>
          </a:p>
        </p:txBody>
      </p:sp>
      <p:sp>
        <p:nvSpPr>
          <p:cNvPr id="10" name="Date Placeholder 2">
            <a:extLst>
              <a:ext uri="{FF2B5EF4-FFF2-40B4-BE49-F238E27FC236}">
                <a16:creationId xmlns:a16="http://schemas.microsoft.com/office/drawing/2014/main" id="{8164D7AE-5A48-44E6-AE93-48DB3CF05180}"/>
              </a:ext>
            </a:extLst>
          </p:cNvPr>
          <p:cNvSpPr txBox="1">
            <a:spLocks/>
          </p:cNvSpPr>
          <p:nvPr/>
        </p:nvSpPr>
        <p:spPr>
          <a:xfrm>
            <a:off x="560728" y="6443622"/>
            <a:ext cx="1293124" cy="322263"/>
          </a:xfrm>
          <a:prstGeom prst="rect">
            <a:avLst/>
          </a:prstGeom>
        </p:spPr>
        <p:txBody>
          <a:bodyPr vert="horz" wrap="square" lIns="91440" tIns="45720" rIns="91440" bIns="45720" numCol="1" anchor="ctr" anchorCtr="0" compatLnSpc="1">
            <a:prstTxWarp prst="textNoShape">
              <a:avLst/>
            </a:prstTxWarp>
          </a:bodyPr>
          <a:lstStyle>
            <a:defPPr>
              <a:defRPr lang="en-US"/>
            </a:defPPr>
            <a:lvl1pPr algn="r" rtl="0" eaLnBrk="1" fontAlgn="base" hangingPunct="1">
              <a:spcBef>
                <a:spcPct val="0"/>
              </a:spcBef>
              <a:spcAft>
                <a:spcPct val="0"/>
              </a:spcAft>
              <a:defRPr sz="1100" b="1" i="1" kern="1200" baseline="0">
                <a:solidFill>
                  <a:srgbClr val="FF6F00"/>
                </a:solidFill>
                <a:latin typeface="Trebuchet MS" panose="020B0603020202020204" pitchFamily="34" charset="0"/>
                <a:ea typeface="MS PGothic" panose="020B0600070205080204" pitchFamily="34" charset="-128"/>
                <a:cs typeface="+mn-cs"/>
              </a:defRPr>
            </a:lvl1pPr>
            <a:lvl2pPr marL="457189" algn="l" rtl="0" eaLnBrk="0" fontAlgn="base" hangingPunct="0">
              <a:spcBef>
                <a:spcPct val="0"/>
              </a:spcBef>
              <a:spcAft>
                <a:spcPct val="0"/>
              </a:spcAft>
              <a:defRPr kern="1200">
                <a:solidFill>
                  <a:schemeClr val="tx1"/>
                </a:solidFill>
                <a:latin typeface="Trebuchet MS" panose="020B0603020202020204" pitchFamily="34" charset="0"/>
                <a:ea typeface="MS PGothic" panose="020B0600070205080204" pitchFamily="34" charset="-128"/>
                <a:cs typeface="+mn-cs"/>
              </a:defRPr>
            </a:lvl2pPr>
            <a:lvl3pPr marL="914377" algn="l" rtl="0" eaLnBrk="0" fontAlgn="base" hangingPunct="0">
              <a:spcBef>
                <a:spcPct val="0"/>
              </a:spcBef>
              <a:spcAft>
                <a:spcPct val="0"/>
              </a:spcAft>
              <a:defRPr kern="1200">
                <a:solidFill>
                  <a:schemeClr val="tx1"/>
                </a:solidFill>
                <a:latin typeface="Trebuchet MS" panose="020B0603020202020204" pitchFamily="34" charset="0"/>
                <a:ea typeface="MS PGothic" panose="020B0600070205080204" pitchFamily="34" charset="-128"/>
                <a:cs typeface="+mn-cs"/>
              </a:defRPr>
            </a:lvl3pPr>
            <a:lvl4pPr marL="1371566" algn="l" rtl="0" eaLnBrk="0" fontAlgn="base" hangingPunct="0">
              <a:spcBef>
                <a:spcPct val="0"/>
              </a:spcBef>
              <a:spcAft>
                <a:spcPct val="0"/>
              </a:spcAft>
              <a:defRPr kern="1200">
                <a:solidFill>
                  <a:schemeClr val="tx1"/>
                </a:solidFill>
                <a:latin typeface="Trebuchet MS" panose="020B0603020202020204" pitchFamily="34" charset="0"/>
                <a:ea typeface="MS PGothic" panose="020B0600070205080204" pitchFamily="34" charset="-128"/>
                <a:cs typeface="+mn-cs"/>
              </a:defRPr>
            </a:lvl4pPr>
            <a:lvl5pPr marL="1828754" algn="l" rtl="0" eaLnBrk="0" fontAlgn="base" hangingPunct="0">
              <a:spcBef>
                <a:spcPct val="0"/>
              </a:spcBef>
              <a:spcAft>
                <a:spcPct val="0"/>
              </a:spcAft>
              <a:defRPr kern="1200">
                <a:solidFill>
                  <a:schemeClr val="tx1"/>
                </a:solidFill>
                <a:latin typeface="Trebuchet MS" panose="020B0603020202020204" pitchFamily="34" charset="0"/>
                <a:ea typeface="MS PGothic" panose="020B0600070205080204" pitchFamily="34" charset="-128"/>
                <a:cs typeface="+mn-cs"/>
              </a:defRPr>
            </a:lvl5pPr>
            <a:lvl6pPr marL="2285943" algn="l" defTabSz="914377" rtl="0" eaLnBrk="1" latinLnBrk="0" hangingPunct="1">
              <a:defRPr kern="1200">
                <a:solidFill>
                  <a:schemeClr val="tx1"/>
                </a:solidFill>
                <a:latin typeface="Trebuchet MS" panose="020B0603020202020204" pitchFamily="34" charset="0"/>
                <a:ea typeface="MS PGothic" panose="020B0600070205080204" pitchFamily="34" charset="-128"/>
                <a:cs typeface="+mn-cs"/>
              </a:defRPr>
            </a:lvl6pPr>
            <a:lvl7pPr marL="2743131" algn="l" defTabSz="914377" rtl="0" eaLnBrk="1" latinLnBrk="0" hangingPunct="1">
              <a:defRPr kern="1200">
                <a:solidFill>
                  <a:schemeClr val="tx1"/>
                </a:solidFill>
                <a:latin typeface="Trebuchet MS" panose="020B0603020202020204" pitchFamily="34" charset="0"/>
                <a:ea typeface="MS PGothic" panose="020B0600070205080204" pitchFamily="34" charset="-128"/>
                <a:cs typeface="+mn-cs"/>
              </a:defRPr>
            </a:lvl7pPr>
            <a:lvl8pPr marL="3200320" algn="l" defTabSz="914377" rtl="0" eaLnBrk="1" latinLnBrk="0" hangingPunct="1">
              <a:defRPr kern="1200">
                <a:solidFill>
                  <a:schemeClr val="tx1"/>
                </a:solidFill>
                <a:latin typeface="Trebuchet MS" panose="020B0603020202020204" pitchFamily="34" charset="0"/>
                <a:ea typeface="MS PGothic" panose="020B0600070205080204" pitchFamily="34" charset="-128"/>
                <a:cs typeface="+mn-cs"/>
              </a:defRPr>
            </a:lvl8pPr>
            <a:lvl9pPr marL="3657509" algn="l" defTabSz="914377" rtl="0" eaLnBrk="1" latinLnBrk="0" hangingPunct="1">
              <a:defRPr kern="1200">
                <a:solidFill>
                  <a:schemeClr val="tx1"/>
                </a:solidFill>
                <a:latin typeface="Trebuchet MS" panose="020B0603020202020204" pitchFamily="34" charset="0"/>
                <a:ea typeface="MS PGothic" panose="020B0600070205080204" pitchFamily="34" charset="-128"/>
                <a:cs typeface="+mn-cs"/>
              </a:defRPr>
            </a:lvl9pPr>
          </a:lstStyle>
          <a:p>
            <a:pPr algn="l"/>
            <a:fld id="{29266485-1F8C-49AD-A5D5-E767E4406627}" type="datetime1">
              <a:rPr lang="fr-FR" i="0" smtClean="0"/>
              <a:pPr algn="l"/>
              <a:t>11/06/2025</a:t>
            </a:fld>
            <a:endParaRPr lang="fr-FR" i="0" dirty="0"/>
          </a:p>
        </p:txBody>
      </p:sp>
      <p:sp>
        <p:nvSpPr>
          <p:cNvPr id="15" name="ZoneTexte 14">
            <a:extLst>
              <a:ext uri="{FF2B5EF4-FFF2-40B4-BE49-F238E27FC236}">
                <a16:creationId xmlns:a16="http://schemas.microsoft.com/office/drawing/2014/main" id="{A3898D8C-1F81-4E52-8535-0E994B85AF23}"/>
              </a:ext>
            </a:extLst>
          </p:cNvPr>
          <p:cNvSpPr txBox="1"/>
          <p:nvPr/>
        </p:nvSpPr>
        <p:spPr>
          <a:xfrm>
            <a:off x="309888" y="854075"/>
            <a:ext cx="5786111" cy="5078313"/>
          </a:xfrm>
          <a:prstGeom prst="rect">
            <a:avLst/>
          </a:prstGeom>
          <a:noFill/>
        </p:spPr>
        <p:txBody>
          <a:bodyPr wrap="square" rtlCol="0">
            <a:spAutoFit/>
          </a:bodyPr>
          <a:lstStyle/>
          <a:p>
            <a:pPr algn="ctr"/>
            <a:r>
              <a:rPr lang="en-US" dirty="0" err="1">
                <a:solidFill>
                  <a:schemeClr val="accent1"/>
                </a:solidFill>
              </a:rPr>
              <a:t>ThomX</a:t>
            </a:r>
            <a:r>
              <a:rPr lang="en-US" dirty="0">
                <a:solidFill>
                  <a:schemeClr val="accent1"/>
                </a:solidFill>
              </a:rPr>
              <a:t> Control system is based on TANGO.</a:t>
            </a:r>
          </a:p>
          <a:p>
            <a:r>
              <a:rPr lang="en-US" dirty="0"/>
              <a:t>According to the TANGO website: "Tango Controls is a free, open-source toolkit for controlling devices of any type, hardware or software, and for building SCADA (supervisory control and data acquisition) systems."</a:t>
            </a:r>
          </a:p>
          <a:p>
            <a:r>
              <a:rPr lang="en-US" dirty="0" err="1"/>
              <a:t>ThomX</a:t>
            </a:r>
            <a:r>
              <a:rPr lang="en-US" dirty="0"/>
              <a:t> is almost entirely remotely controlled. Each hardware unit or group of units has a device server that can be accessed via </a:t>
            </a:r>
            <a:r>
              <a:rPr lang="en-US" dirty="0" err="1"/>
              <a:t>matlab</a:t>
            </a:r>
            <a:r>
              <a:rPr lang="en-US" dirty="0"/>
              <a:t> or python scripts, as well as via the device program window.</a:t>
            </a:r>
          </a:p>
          <a:p>
            <a:r>
              <a:rPr lang="en-US" dirty="0"/>
              <a:t>The </a:t>
            </a:r>
            <a:r>
              <a:rPr lang="en-US" dirty="0" err="1"/>
              <a:t>ThomX</a:t>
            </a:r>
            <a:r>
              <a:rPr lang="en-US" dirty="0"/>
              <a:t> control room has several workstations, informally for the injector operator, the ring operator, the Fabry-Perot resonator operator, and the X-ray beam line operator beside the X-ray hutch.</a:t>
            </a:r>
          </a:p>
          <a:p>
            <a:r>
              <a:rPr lang="en-US" dirty="0"/>
              <a:t>In addition, a </a:t>
            </a:r>
            <a:r>
              <a:rPr lang="en-US" dirty="0" err="1"/>
              <a:t>Matlab</a:t>
            </a:r>
            <a:r>
              <a:rPr lang="en-US" dirty="0"/>
              <a:t> middle layer for accelerator control (MML) , has been implemented allowing the use of powerful tools developed by the accelerator community.</a:t>
            </a:r>
            <a:endParaRPr lang="fr-FR" dirty="0"/>
          </a:p>
        </p:txBody>
      </p:sp>
      <p:sp>
        <p:nvSpPr>
          <p:cNvPr id="16" name="Footer Placeholder 4">
            <a:extLst>
              <a:ext uri="{FF2B5EF4-FFF2-40B4-BE49-F238E27FC236}">
                <a16:creationId xmlns:a16="http://schemas.microsoft.com/office/drawing/2014/main" id="{2E0FA814-6EE7-402F-930B-96A45D8B1A51}"/>
              </a:ext>
            </a:extLst>
          </p:cNvPr>
          <p:cNvSpPr>
            <a:spLocks noGrp="1"/>
          </p:cNvSpPr>
          <p:nvPr>
            <p:ph type="ftr" sz="quarter" idx="12"/>
          </p:nvPr>
        </p:nvSpPr>
        <p:spPr>
          <a:xfrm>
            <a:off x="2266951" y="6443664"/>
            <a:ext cx="6338888" cy="365125"/>
          </a:xfrm>
        </p:spPr>
        <p:txBody>
          <a:bodyPr/>
          <a:lstStyle/>
          <a:p>
            <a:pPr>
              <a:defRPr/>
            </a:pPr>
            <a:r>
              <a:rPr lang="fr-FR" b="0" dirty="0"/>
              <a:t>French-</a:t>
            </a:r>
            <a:r>
              <a:rPr lang="fr-FR" b="0" dirty="0" err="1"/>
              <a:t>Ukrainian</a:t>
            </a:r>
            <a:r>
              <a:rPr lang="fr-FR" b="0" dirty="0"/>
              <a:t> Workshop 2025 </a:t>
            </a:r>
            <a:r>
              <a:rPr lang="en-GB" dirty="0"/>
              <a:t> (Orsay, France)</a:t>
            </a:r>
          </a:p>
        </p:txBody>
      </p:sp>
    </p:spTree>
    <p:extLst>
      <p:ext uri="{BB962C8B-B14F-4D97-AF65-F5344CB8AC3E}">
        <p14:creationId xmlns:p14="http://schemas.microsoft.com/office/powerpoint/2010/main" val="9099178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012EC79-C936-481E-9F81-B94F8427382B}"/>
              </a:ext>
            </a:extLst>
          </p:cNvPr>
          <p:cNvSpPr>
            <a:spLocks noGrp="1"/>
          </p:cNvSpPr>
          <p:nvPr>
            <p:ph type="title"/>
          </p:nvPr>
        </p:nvSpPr>
        <p:spPr/>
        <p:txBody>
          <a:bodyPr/>
          <a:lstStyle/>
          <a:p>
            <a:r>
              <a:rPr lang="en-US" dirty="0" err="1"/>
              <a:t>ThomX</a:t>
            </a:r>
            <a:r>
              <a:rPr lang="en-US" dirty="0"/>
              <a:t> injector commissioning steps</a:t>
            </a:r>
            <a:endParaRPr lang="fr-FR" dirty="0"/>
          </a:p>
        </p:txBody>
      </p:sp>
      <p:sp>
        <p:nvSpPr>
          <p:cNvPr id="3" name="Espace réservé du numéro de diapositive 2">
            <a:extLst>
              <a:ext uri="{FF2B5EF4-FFF2-40B4-BE49-F238E27FC236}">
                <a16:creationId xmlns:a16="http://schemas.microsoft.com/office/drawing/2014/main" id="{B8F71D5A-B219-40E8-93B0-B9266E4F6090}"/>
              </a:ext>
            </a:extLst>
          </p:cNvPr>
          <p:cNvSpPr>
            <a:spLocks noGrp="1"/>
          </p:cNvSpPr>
          <p:nvPr>
            <p:ph type="sldNum" sz="quarter" idx="10"/>
          </p:nvPr>
        </p:nvSpPr>
        <p:spPr/>
        <p:txBody>
          <a:bodyPr/>
          <a:lstStyle/>
          <a:p>
            <a:pPr>
              <a:defRPr/>
            </a:pPr>
            <a:fld id="{98F37D4F-F942-444B-98A9-C0F1E181797E}" type="slidenum">
              <a:rPr lang="en-US" altLang="fr-FR" smtClean="0"/>
              <a:pPr>
                <a:defRPr/>
              </a:pPr>
              <a:t>8</a:t>
            </a:fld>
            <a:endParaRPr lang="en-US" altLang="fr-FR" dirty="0"/>
          </a:p>
        </p:txBody>
      </p:sp>
      <p:sp>
        <p:nvSpPr>
          <p:cNvPr id="6" name="Footer Placeholder 4">
            <a:extLst>
              <a:ext uri="{FF2B5EF4-FFF2-40B4-BE49-F238E27FC236}">
                <a16:creationId xmlns:a16="http://schemas.microsoft.com/office/drawing/2014/main" id="{D0ACA790-562B-4B5C-B8D9-3DDE512BA775}"/>
              </a:ext>
            </a:extLst>
          </p:cNvPr>
          <p:cNvSpPr>
            <a:spLocks noGrp="1"/>
          </p:cNvSpPr>
          <p:nvPr>
            <p:ph type="ftr" sz="quarter" idx="12"/>
          </p:nvPr>
        </p:nvSpPr>
        <p:spPr>
          <a:xfrm>
            <a:off x="2266951" y="6443664"/>
            <a:ext cx="6338888" cy="365125"/>
          </a:xfrm>
        </p:spPr>
        <p:txBody>
          <a:bodyPr/>
          <a:lstStyle/>
          <a:p>
            <a:pPr>
              <a:defRPr/>
            </a:pPr>
            <a:r>
              <a:rPr lang="fr-FR" b="0" dirty="0"/>
              <a:t>French-</a:t>
            </a:r>
            <a:r>
              <a:rPr lang="fr-FR" b="0" dirty="0" err="1"/>
              <a:t>Ukrainian</a:t>
            </a:r>
            <a:r>
              <a:rPr lang="fr-FR" b="0" dirty="0"/>
              <a:t> Workshop 2025 </a:t>
            </a:r>
            <a:r>
              <a:rPr lang="en-GB" dirty="0"/>
              <a:t> (Orsay, France)</a:t>
            </a:r>
          </a:p>
        </p:txBody>
      </p:sp>
      <p:sp>
        <p:nvSpPr>
          <p:cNvPr id="7" name="Date Placeholder 2">
            <a:extLst>
              <a:ext uri="{FF2B5EF4-FFF2-40B4-BE49-F238E27FC236}">
                <a16:creationId xmlns:a16="http://schemas.microsoft.com/office/drawing/2014/main" id="{CD951A45-3FB8-4BBC-93BD-BC9B767F028C}"/>
              </a:ext>
            </a:extLst>
          </p:cNvPr>
          <p:cNvSpPr txBox="1">
            <a:spLocks/>
          </p:cNvSpPr>
          <p:nvPr/>
        </p:nvSpPr>
        <p:spPr>
          <a:xfrm>
            <a:off x="560728" y="6443622"/>
            <a:ext cx="1293124" cy="322263"/>
          </a:xfrm>
          <a:prstGeom prst="rect">
            <a:avLst/>
          </a:prstGeom>
        </p:spPr>
        <p:txBody>
          <a:bodyPr vert="horz" wrap="square" lIns="91440" tIns="45720" rIns="91440" bIns="45720" numCol="1" anchor="ctr" anchorCtr="0" compatLnSpc="1">
            <a:prstTxWarp prst="textNoShape">
              <a:avLst/>
            </a:prstTxWarp>
          </a:bodyPr>
          <a:lstStyle>
            <a:defPPr>
              <a:defRPr lang="en-US"/>
            </a:defPPr>
            <a:lvl1pPr algn="r" rtl="0" eaLnBrk="1" fontAlgn="base" hangingPunct="1">
              <a:spcBef>
                <a:spcPct val="0"/>
              </a:spcBef>
              <a:spcAft>
                <a:spcPct val="0"/>
              </a:spcAft>
              <a:defRPr sz="1100" b="1" i="1" kern="1200" baseline="0">
                <a:solidFill>
                  <a:srgbClr val="FF6F00"/>
                </a:solidFill>
                <a:latin typeface="Trebuchet MS" panose="020B0603020202020204" pitchFamily="34" charset="0"/>
                <a:ea typeface="MS PGothic" panose="020B0600070205080204" pitchFamily="34" charset="-128"/>
                <a:cs typeface="+mn-cs"/>
              </a:defRPr>
            </a:lvl1pPr>
            <a:lvl2pPr marL="457189" algn="l" rtl="0" eaLnBrk="0" fontAlgn="base" hangingPunct="0">
              <a:spcBef>
                <a:spcPct val="0"/>
              </a:spcBef>
              <a:spcAft>
                <a:spcPct val="0"/>
              </a:spcAft>
              <a:defRPr kern="1200">
                <a:solidFill>
                  <a:schemeClr val="tx1"/>
                </a:solidFill>
                <a:latin typeface="Trebuchet MS" panose="020B0603020202020204" pitchFamily="34" charset="0"/>
                <a:ea typeface="MS PGothic" panose="020B0600070205080204" pitchFamily="34" charset="-128"/>
                <a:cs typeface="+mn-cs"/>
              </a:defRPr>
            </a:lvl2pPr>
            <a:lvl3pPr marL="914377" algn="l" rtl="0" eaLnBrk="0" fontAlgn="base" hangingPunct="0">
              <a:spcBef>
                <a:spcPct val="0"/>
              </a:spcBef>
              <a:spcAft>
                <a:spcPct val="0"/>
              </a:spcAft>
              <a:defRPr kern="1200">
                <a:solidFill>
                  <a:schemeClr val="tx1"/>
                </a:solidFill>
                <a:latin typeface="Trebuchet MS" panose="020B0603020202020204" pitchFamily="34" charset="0"/>
                <a:ea typeface="MS PGothic" panose="020B0600070205080204" pitchFamily="34" charset="-128"/>
                <a:cs typeface="+mn-cs"/>
              </a:defRPr>
            </a:lvl3pPr>
            <a:lvl4pPr marL="1371566" algn="l" rtl="0" eaLnBrk="0" fontAlgn="base" hangingPunct="0">
              <a:spcBef>
                <a:spcPct val="0"/>
              </a:spcBef>
              <a:spcAft>
                <a:spcPct val="0"/>
              </a:spcAft>
              <a:defRPr kern="1200">
                <a:solidFill>
                  <a:schemeClr val="tx1"/>
                </a:solidFill>
                <a:latin typeface="Trebuchet MS" panose="020B0603020202020204" pitchFamily="34" charset="0"/>
                <a:ea typeface="MS PGothic" panose="020B0600070205080204" pitchFamily="34" charset="-128"/>
                <a:cs typeface="+mn-cs"/>
              </a:defRPr>
            </a:lvl4pPr>
            <a:lvl5pPr marL="1828754" algn="l" rtl="0" eaLnBrk="0" fontAlgn="base" hangingPunct="0">
              <a:spcBef>
                <a:spcPct val="0"/>
              </a:spcBef>
              <a:spcAft>
                <a:spcPct val="0"/>
              </a:spcAft>
              <a:defRPr kern="1200">
                <a:solidFill>
                  <a:schemeClr val="tx1"/>
                </a:solidFill>
                <a:latin typeface="Trebuchet MS" panose="020B0603020202020204" pitchFamily="34" charset="0"/>
                <a:ea typeface="MS PGothic" panose="020B0600070205080204" pitchFamily="34" charset="-128"/>
                <a:cs typeface="+mn-cs"/>
              </a:defRPr>
            </a:lvl5pPr>
            <a:lvl6pPr marL="2285943" algn="l" defTabSz="914377" rtl="0" eaLnBrk="1" latinLnBrk="0" hangingPunct="1">
              <a:defRPr kern="1200">
                <a:solidFill>
                  <a:schemeClr val="tx1"/>
                </a:solidFill>
                <a:latin typeface="Trebuchet MS" panose="020B0603020202020204" pitchFamily="34" charset="0"/>
                <a:ea typeface="MS PGothic" panose="020B0600070205080204" pitchFamily="34" charset="-128"/>
                <a:cs typeface="+mn-cs"/>
              </a:defRPr>
            </a:lvl6pPr>
            <a:lvl7pPr marL="2743131" algn="l" defTabSz="914377" rtl="0" eaLnBrk="1" latinLnBrk="0" hangingPunct="1">
              <a:defRPr kern="1200">
                <a:solidFill>
                  <a:schemeClr val="tx1"/>
                </a:solidFill>
                <a:latin typeface="Trebuchet MS" panose="020B0603020202020204" pitchFamily="34" charset="0"/>
                <a:ea typeface="MS PGothic" panose="020B0600070205080204" pitchFamily="34" charset="-128"/>
                <a:cs typeface="+mn-cs"/>
              </a:defRPr>
            </a:lvl7pPr>
            <a:lvl8pPr marL="3200320" algn="l" defTabSz="914377" rtl="0" eaLnBrk="1" latinLnBrk="0" hangingPunct="1">
              <a:defRPr kern="1200">
                <a:solidFill>
                  <a:schemeClr val="tx1"/>
                </a:solidFill>
                <a:latin typeface="Trebuchet MS" panose="020B0603020202020204" pitchFamily="34" charset="0"/>
                <a:ea typeface="MS PGothic" panose="020B0600070205080204" pitchFamily="34" charset="-128"/>
                <a:cs typeface="+mn-cs"/>
              </a:defRPr>
            </a:lvl8pPr>
            <a:lvl9pPr marL="3657509" algn="l" defTabSz="914377" rtl="0" eaLnBrk="1" latinLnBrk="0" hangingPunct="1">
              <a:defRPr kern="1200">
                <a:solidFill>
                  <a:schemeClr val="tx1"/>
                </a:solidFill>
                <a:latin typeface="Trebuchet MS" panose="020B0603020202020204" pitchFamily="34" charset="0"/>
                <a:ea typeface="MS PGothic" panose="020B0600070205080204" pitchFamily="34" charset="-128"/>
                <a:cs typeface="+mn-cs"/>
              </a:defRPr>
            </a:lvl9pPr>
          </a:lstStyle>
          <a:p>
            <a:pPr algn="l"/>
            <a:fld id="{29266485-1F8C-49AD-A5D5-E767E4406627}" type="datetime1">
              <a:rPr lang="fr-FR" i="0" smtClean="0"/>
              <a:pPr algn="l"/>
              <a:t>11/06/2025</a:t>
            </a:fld>
            <a:endParaRPr lang="fr-FR" i="0" dirty="0"/>
          </a:p>
        </p:txBody>
      </p:sp>
      <p:sp>
        <p:nvSpPr>
          <p:cNvPr id="8" name="ZoneTexte 7">
            <a:extLst>
              <a:ext uri="{FF2B5EF4-FFF2-40B4-BE49-F238E27FC236}">
                <a16:creationId xmlns:a16="http://schemas.microsoft.com/office/drawing/2014/main" id="{418DAC9F-EAA4-4A35-A1C7-A752DE4F4D09}"/>
              </a:ext>
            </a:extLst>
          </p:cNvPr>
          <p:cNvSpPr txBox="1"/>
          <p:nvPr/>
        </p:nvSpPr>
        <p:spPr>
          <a:xfrm>
            <a:off x="560728" y="972442"/>
            <a:ext cx="8797004" cy="5632311"/>
          </a:xfrm>
          <a:prstGeom prst="rect">
            <a:avLst/>
          </a:prstGeom>
          <a:noFill/>
        </p:spPr>
        <p:txBody>
          <a:bodyPr wrap="square" rtlCol="0">
            <a:spAutoFit/>
          </a:bodyPr>
          <a:lstStyle/>
          <a:p>
            <a:pPr marL="285750" indent="-285750">
              <a:buFont typeface="Arial" panose="020B0604020202020204" pitchFamily="34" charset="0"/>
              <a:buChar char="•"/>
            </a:pPr>
            <a:r>
              <a:rPr lang="en-US" sz="2000" dirty="0"/>
              <a:t>Commissioning of the relevant </a:t>
            </a:r>
            <a:r>
              <a:rPr lang="en-US" sz="2000" dirty="0" err="1"/>
              <a:t>ThomX</a:t>
            </a:r>
            <a:r>
              <a:rPr lang="en-US" sz="2000" dirty="0"/>
              <a:t> equipment.</a:t>
            </a:r>
          </a:p>
          <a:p>
            <a:pPr marL="285750" indent="-285750">
              <a:buFont typeface="Arial" panose="020B0604020202020204" pitchFamily="34" charset="0"/>
              <a:buChar char="•"/>
            </a:pPr>
            <a:r>
              <a:rPr lang="en-US" sz="2000" dirty="0"/>
              <a:t>Conditioning of the RF gun and the accelerator section. </a:t>
            </a:r>
          </a:p>
          <a:p>
            <a:pPr marL="285750" indent="-285750">
              <a:buFont typeface="Arial" panose="020B0604020202020204" pitchFamily="34" charset="0"/>
              <a:buChar char="•"/>
            </a:pPr>
            <a:r>
              <a:rPr lang="en-US" sz="2000" dirty="0"/>
              <a:t>Obtaining and characterizing the beam at the exit of the RF gun. </a:t>
            </a:r>
          </a:p>
          <a:p>
            <a:pPr marL="285750" indent="-285750">
              <a:buFont typeface="Arial" panose="020B0604020202020204" pitchFamily="34" charset="0"/>
              <a:buChar char="•"/>
            </a:pPr>
            <a:r>
              <a:rPr lang="en-US" sz="2000" dirty="0"/>
              <a:t>Aligning the laser spot with the axis of the radio frequency field on the photocathode. </a:t>
            </a:r>
          </a:p>
          <a:p>
            <a:pPr marL="285750" indent="-285750">
              <a:buFont typeface="Arial" panose="020B0604020202020204" pitchFamily="34" charset="0"/>
              <a:buChar char="•"/>
            </a:pPr>
            <a:r>
              <a:rPr lang="en-US" sz="2000" dirty="0"/>
              <a:t>Alignment of a solenoidal field axis with the RF field axis. </a:t>
            </a:r>
          </a:p>
          <a:p>
            <a:pPr marL="285750" indent="-285750">
              <a:buFont typeface="Arial" panose="020B0604020202020204" pitchFamily="34" charset="0"/>
              <a:buChar char="•"/>
            </a:pPr>
            <a:r>
              <a:rPr lang="en-US" sz="2000" dirty="0"/>
              <a:t>Transportation of the beam through accelerating section to the beam dump at the end of the straight beam line, beam alignment with straight line quadrupoles, beam characterization.</a:t>
            </a:r>
          </a:p>
          <a:p>
            <a:pPr marL="285750" indent="-285750">
              <a:buFont typeface="Arial" panose="020B0604020202020204" pitchFamily="34" charset="0"/>
              <a:buChar char="•"/>
            </a:pPr>
            <a:r>
              <a:rPr lang="en-US" sz="2000" dirty="0"/>
              <a:t>Turning on the transfer line dipoles (special permission was required), transporting the beam through the entire transfer line to the extraction beam dump, determining the beam characteristics.</a:t>
            </a:r>
          </a:p>
          <a:p>
            <a:pPr marL="285750" indent="-285750">
              <a:buFont typeface="Arial" panose="020B0604020202020204" pitchFamily="34" charset="0"/>
              <a:buChar char="•"/>
            </a:pPr>
            <a:r>
              <a:rPr lang="en-US" sz="2000" dirty="0"/>
              <a:t>Beam injection into the ring, injection optimization, beam characterizations.</a:t>
            </a:r>
          </a:p>
          <a:p>
            <a:pPr marL="285750" indent="-285750">
              <a:buFont typeface="Arial" panose="020B0604020202020204" pitchFamily="34" charset="0"/>
              <a:buChar char="•"/>
            </a:pPr>
            <a:r>
              <a:rPr lang="en-US" sz="2000" dirty="0"/>
              <a:t>Accelerating section replacement, conditioning the section.</a:t>
            </a:r>
          </a:p>
          <a:p>
            <a:pPr marL="285750" indent="-285750">
              <a:buFont typeface="Arial" panose="020B0604020202020204" pitchFamily="34" charset="0"/>
              <a:buChar char="•"/>
            </a:pPr>
            <a:r>
              <a:rPr lang="en-US" sz="2000" dirty="0"/>
              <a:t>Establishment of operating points for 40 MeV, 50 MeV, 61.5 MeV, 70 MeV.</a:t>
            </a:r>
          </a:p>
          <a:p>
            <a:pPr marL="285750" indent="-285750">
              <a:buFont typeface="Arial" panose="020B0604020202020204" pitchFamily="34" charset="0"/>
              <a:buChar char="•"/>
            </a:pPr>
            <a:r>
              <a:rPr lang="en-US" sz="2000" dirty="0"/>
              <a:t>Replacement the copper photocathode with a magnesium one, repeating some previous steps.</a:t>
            </a:r>
          </a:p>
        </p:txBody>
      </p:sp>
    </p:spTree>
    <p:extLst>
      <p:ext uri="{BB962C8B-B14F-4D97-AF65-F5344CB8AC3E}">
        <p14:creationId xmlns:p14="http://schemas.microsoft.com/office/powerpoint/2010/main" val="19879640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1">
            <a:extLst>
              <a:ext uri="{FF2B5EF4-FFF2-40B4-BE49-F238E27FC236}">
                <a16:creationId xmlns:a16="http://schemas.microsoft.com/office/drawing/2014/main" id="{47208395-B037-21B8-950D-0D5D49B7DA08}"/>
              </a:ext>
            </a:extLst>
          </p:cNvPr>
          <p:cNvSpPr txBox="1">
            <a:spLocks/>
          </p:cNvSpPr>
          <p:nvPr/>
        </p:nvSpPr>
        <p:spPr bwMode="auto">
          <a:xfrm>
            <a:off x="45293" y="40070"/>
            <a:ext cx="11417184" cy="7755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189" rtl="0" eaLnBrk="0" fontAlgn="base" hangingPunct="0">
              <a:spcBef>
                <a:spcPct val="0"/>
              </a:spcBef>
              <a:spcAft>
                <a:spcPct val="0"/>
              </a:spcAft>
              <a:defRPr sz="3600" kern="1200">
                <a:solidFill>
                  <a:srgbClr val="FF6F00"/>
                </a:solidFill>
                <a:latin typeface="+mj-lt"/>
                <a:ea typeface="MS PGothic" pitchFamily="34" charset="-128"/>
                <a:cs typeface="+mj-cs"/>
              </a:defRPr>
            </a:lvl1pPr>
            <a:lvl2pPr algn="ctr" defTabSz="457189" rtl="0" eaLnBrk="0" fontAlgn="base" hangingPunct="0">
              <a:spcBef>
                <a:spcPct val="0"/>
              </a:spcBef>
              <a:spcAft>
                <a:spcPct val="0"/>
              </a:spcAft>
              <a:defRPr sz="3600">
                <a:solidFill>
                  <a:srgbClr val="FF6F00"/>
                </a:solidFill>
                <a:latin typeface="Trebuchet MS" pitchFamily="34" charset="0"/>
                <a:ea typeface="MS PGothic" pitchFamily="34" charset="-128"/>
              </a:defRPr>
            </a:lvl2pPr>
            <a:lvl3pPr algn="ctr" defTabSz="457189" rtl="0" eaLnBrk="0" fontAlgn="base" hangingPunct="0">
              <a:spcBef>
                <a:spcPct val="0"/>
              </a:spcBef>
              <a:spcAft>
                <a:spcPct val="0"/>
              </a:spcAft>
              <a:defRPr sz="3600">
                <a:solidFill>
                  <a:srgbClr val="FF6F00"/>
                </a:solidFill>
                <a:latin typeface="Trebuchet MS" pitchFamily="34" charset="0"/>
                <a:ea typeface="MS PGothic" pitchFamily="34" charset="-128"/>
              </a:defRPr>
            </a:lvl3pPr>
            <a:lvl4pPr algn="ctr" defTabSz="457189" rtl="0" eaLnBrk="0" fontAlgn="base" hangingPunct="0">
              <a:spcBef>
                <a:spcPct val="0"/>
              </a:spcBef>
              <a:spcAft>
                <a:spcPct val="0"/>
              </a:spcAft>
              <a:defRPr sz="3600">
                <a:solidFill>
                  <a:srgbClr val="FF6F00"/>
                </a:solidFill>
                <a:latin typeface="Trebuchet MS" pitchFamily="34" charset="0"/>
                <a:ea typeface="MS PGothic" pitchFamily="34" charset="-128"/>
              </a:defRPr>
            </a:lvl4pPr>
            <a:lvl5pPr algn="ctr" defTabSz="457189" rtl="0" eaLnBrk="0" fontAlgn="base" hangingPunct="0">
              <a:spcBef>
                <a:spcPct val="0"/>
              </a:spcBef>
              <a:spcAft>
                <a:spcPct val="0"/>
              </a:spcAft>
              <a:defRPr sz="3600">
                <a:solidFill>
                  <a:srgbClr val="FF6F00"/>
                </a:solidFill>
                <a:latin typeface="Trebuchet MS" pitchFamily="34" charset="0"/>
                <a:ea typeface="MS PGothic" pitchFamily="34" charset="-128"/>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fr-FR" b="1" dirty="0"/>
              <a:t>Linac, Transfer Line and Extraction Line</a:t>
            </a:r>
            <a:endParaRPr lang="fr-FR" b="1" dirty="0">
              <a:solidFill>
                <a:srgbClr val="FF7000"/>
              </a:solidFill>
            </a:endParaRPr>
          </a:p>
        </p:txBody>
      </p:sp>
      <p:sp>
        <p:nvSpPr>
          <p:cNvPr id="3" name="Slide Number Placeholder 2">
            <a:extLst>
              <a:ext uri="{FF2B5EF4-FFF2-40B4-BE49-F238E27FC236}">
                <a16:creationId xmlns:a16="http://schemas.microsoft.com/office/drawing/2014/main" id="{CB014180-1134-A4BF-8485-2E4ECE76A4CA}"/>
              </a:ext>
            </a:extLst>
          </p:cNvPr>
          <p:cNvSpPr>
            <a:spLocks noGrp="1"/>
          </p:cNvSpPr>
          <p:nvPr>
            <p:ph type="sldNum" sz="quarter" idx="10"/>
          </p:nvPr>
        </p:nvSpPr>
        <p:spPr/>
        <p:txBody>
          <a:bodyPr/>
          <a:lstStyle/>
          <a:p>
            <a:pPr>
              <a:defRPr/>
            </a:pPr>
            <a:fld id="{98F37D4F-F942-444B-98A9-C0F1E181797E}" type="slidenum">
              <a:rPr lang="en-US" altLang="fr-FR" smtClean="0"/>
              <a:pPr>
                <a:defRPr/>
              </a:pPr>
              <a:t>9</a:t>
            </a:fld>
            <a:endParaRPr lang="en-US" altLang="fr-FR" dirty="0"/>
          </a:p>
        </p:txBody>
      </p:sp>
      <p:pic>
        <p:nvPicPr>
          <p:cNvPr id="7" name="Image 6" descr="image 2.jpg">
            <a:extLst>
              <a:ext uri="{FF2B5EF4-FFF2-40B4-BE49-F238E27FC236}">
                <a16:creationId xmlns:a16="http://schemas.microsoft.com/office/drawing/2014/main" id="{6A52FCB2-3218-80AA-25F5-AE5D938D0B20}"/>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l="-1"/>
          <a:stretch/>
        </p:blipFill>
        <p:spPr>
          <a:xfrm>
            <a:off x="2068427" y="995886"/>
            <a:ext cx="9747228" cy="5092559"/>
          </a:xfrm>
          <a:prstGeom prst="rect">
            <a:avLst/>
          </a:prstGeom>
        </p:spPr>
      </p:pic>
      <p:sp>
        <p:nvSpPr>
          <p:cNvPr id="15" name="Стрілка: вліво 14">
            <a:extLst>
              <a:ext uri="{FF2B5EF4-FFF2-40B4-BE49-F238E27FC236}">
                <a16:creationId xmlns:a16="http://schemas.microsoft.com/office/drawing/2014/main" id="{DC1201F4-D0B3-4BB5-FBB7-2110D52175BA}"/>
              </a:ext>
            </a:extLst>
          </p:cNvPr>
          <p:cNvSpPr/>
          <p:nvPr/>
        </p:nvSpPr>
        <p:spPr>
          <a:xfrm rot="20619200">
            <a:off x="7768843" y="877671"/>
            <a:ext cx="788338" cy="139631"/>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Стрілка: вліво 15">
            <a:extLst>
              <a:ext uri="{FF2B5EF4-FFF2-40B4-BE49-F238E27FC236}">
                <a16:creationId xmlns:a16="http://schemas.microsoft.com/office/drawing/2014/main" id="{2D3EE3B9-6A81-F070-A559-01D641778ABF}"/>
              </a:ext>
            </a:extLst>
          </p:cNvPr>
          <p:cNvSpPr/>
          <p:nvPr/>
        </p:nvSpPr>
        <p:spPr>
          <a:xfrm rot="8065481">
            <a:off x="2058446" y="1833674"/>
            <a:ext cx="833854" cy="156952"/>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Стрілка: вліво 16">
            <a:extLst>
              <a:ext uri="{FF2B5EF4-FFF2-40B4-BE49-F238E27FC236}">
                <a16:creationId xmlns:a16="http://schemas.microsoft.com/office/drawing/2014/main" id="{DC7B7B1F-24A9-67ED-B010-EC4FFD80A139}"/>
              </a:ext>
            </a:extLst>
          </p:cNvPr>
          <p:cNvSpPr/>
          <p:nvPr/>
        </p:nvSpPr>
        <p:spPr>
          <a:xfrm rot="20378949">
            <a:off x="3427113" y="2594987"/>
            <a:ext cx="610296" cy="133929"/>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Стрілка: вліво 17">
            <a:extLst>
              <a:ext uri="{FF2B5EF4-FFF2-40B4-BE49-F238E27FC236}">
                <a16:creationId xmlns:a16="http://schemas.microsoft.com/office/drawing/2014/main" id="{C4979E84-3D9D-0FD4-CCBE-ACF4E8279610}"/>
              </a:ext>
            </a:extLst>
          </p:cNvPr>
          <p:cNvSpPr/>
          <p:nvPr/>
        </p:nvSpPr>
        <p:spPr>
          <a:xfrm rot="5400000">
            <a:off x="4963848" y="4657788"/>
            <a:ext cx="463786" cy="89091"/>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74403B71-1800-F49E-89D7-2D291576B154}"/>
              </a:ext>
            </a:extLst>
          </p:cNvPr>
          <p:cNvSpPr txBox="1"/>
          <p:nvPr/>
        </p:nvSpPr>
        <p:spPr>
          <a:xfrm>
            <a:off x="176181" y="2415894"/>
            <a:ext cx="1630277" cy="276999"/>
          </a:xfrm>
          <a:prstGeom prst="rect">
            <a:avLst/>
          </a:prstGeom>
          <a:noFill/>
        </p:spPr>
        <p:txBody>
          <a:bodyPr wrap="square" rtlCol="0">
            <a:spAutoFit/>
          </a:bodyPr>
          <a:lstStyle/>
          <a:p>
            <a:r>
              <a:rPr lang="en-US" sz="1200" dirty="0">
                <a:solidFill>
                  <a:schemeClr val="bg1"/>
                </a:solidFill>
              </a:rPr>
              <a:t>04/08/2023</a:t>
            </a:r>
          </a:p>
        </p:txBody>
      </p:sp>
      <p:pic>
        <p:nvPicPr>
          <p:cNvPr id="23" name="Image 39">
            <a:extLst>
              <a:ext uri="{FF2B5EF4-FFF2-40B4-BE49-F238E27FC236}">
                <a16:creationId xmlns:a16="http://schemas.microsoft.com/office/drawing/2014/main" id="{C6D54A3C-241B-1264-DFC5-425CDC8CC687}"/>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981328" y="5164634"/>
            <a:ext cx="1491767" cy="1337085"/>
          </a:xfrm>
          <a:prstGeom prst="rect">
            <a:avLst/>
          </a:prstGeom>
        </p:spPr>
      </p:pic>
      <p:sp>
        <p:nvSpPr>
          <p:cNvPr id="25" name="Стрілка: вліво 17">
            <a:extLst>
              <a:ext uri="{FF2B5EF4-FFF2-40B4-BE49-F238E27FC236}">
                <a16:creationId xmlns:a16="http://schemas.microsoft.com/office/drawing/2014/main" id="{668D19F6-3548-A57C-AD09-815FE8325E98}"/>
              </a:ext>
            </a:extLst>
          </p:cNvPr>
          <p:cNvSpPr/>
          <p:nvPr/>
        </p:nvSpPr>
        <p:spPr>
          <a:xfrm rot="10268629">
            <a:off x="8561086" y="5961952"/>
            <a:ext cx="1601644" cy="126493"/>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597280C8-F6C9-5A2F-BDD6-39924D7869B3}"/>
              </a:ext>
            </a:extLst>
          </p:cNvPr>
          <p:cNvSpPr txBox="1"/>
          <p:nvPr/>
        </p:nvSpPr>
        <p:spPr>
          <a:xfrm>
            <a:off x="4222642" y="3246702"/>
            <a:ext cx="1630277" cy="276999"/>
          </a:xfrm>
          <a:prstGeom prst="rect">
            <a:avLst/>
          </a:prstGeom>
          <a:noFill/>
        </p:spPr>
        <p:txBody>
          <a:bodyPr wrap="square" rtlCol="0">
            <a:spAutoFit/>
          </a:bodyPr>
          <a:lstStyle/>
          <a:p>
            <a:r>
              <a:rPr lang="en-US" sz="1200" dirty="0">
                <a:solidFill>
                  <a:schemeClr val="bg1"/>
                </a:solidFill>
              </a:rPr>
              <a:t>04/08/2023</a:t>
            </a:r>
          </a:p>
        </p:txBody>
      </p:sp>
      <p:sp>
        <p:nvSpPr>
          <p:cNvPr id="29" name="TextBox 28">
            <a:extLst>
              <a:ext uri="{FF2B5EF4-FFF2-40B4-BE49-F238E27FC236}">
                <a16:creationId xmlns:a16="http://schemas.microsoft.com/office/drawing/2014/main" id="{5FBEBED2-3AA6-E85E-DA8B-6BE4047B88D0}"/>
              </a:ext>
            </a:extLst>
          </p:cNvPr>
          <p:cNvSpPr txBox="1"/>
          <p:nvPr/>
        </p:nvSpPr>
        <p:spPr>
          <a:xfrm>
            <a:off x="8677917" y="724622"/>
            <a:ext cx="1630277" cy="276999"/>
          </a:xfrm>
          <a:prstGeom prst="rect">
            <a:avLst/>
          </a:prstGeom>
          <a:noFill/>
        </p:spPr>
        <p:txBody>
          <a:bodyPr wrap="square" rtlCol="0">
            <a:spAutoFit/>
          </a:bodyPr>
          <a:lstStyle/>
          <a:p>
            <a:r>
              <a:rPr lang="en-US" sz="1200" dirty="0">
                <a:solidFill>
                  <a:schemeClr val="bg1"/>
                </a:solidFill>
              </a:rPr>
              <a:t>04/08/2023</a:t>
            </a:r>
          </a:p>
        </p:txBody>
      </p:sp>
      <p:sp>
        <p:nvSpPr>
          <p:cNvPr id="30" name="TextBox 29">
            <a:extLst>
              <a:ext uri="{FF2B5EF4-FFF2-40B4-BE49-F238E27FC236}">
                <a16:creationId xmlns:a16="http://schemas.microsoft.com/office/drawing/2014/main" id="{E83102B4-16FE-A0AA-7450-C5CA33BB7CDC}"/>
              </a:ext>
            </a:extLst>
          </p:cNvPr>
          <p:cNvSpPr txBox="1"/>
          <p:nvPr/>
        </p:nvSpPr>
        <p:spPr>
          <a:xfrm>
            <a:off x="4237654" y="5911326"/>
            <a:ext cx="1630277" cy="276999"/>
          </a:xfrm>
          <a:prstGeom prst="rect">
            <a:avLst/>
          </a:prstGeom>
          <a:noFill/>
        </p:spPr>
        <p:txBody>
          <a:bodyPr wrap="square" rtlCol="0">
            <a:spAutoFit/>
          </a:bodyPr>
          <a:lstStyle/>
          <a:p>
            <a:r>
              <a:rPr lang="en-US" sz="1200" dirty="0">
                <a:solidFill>
                  <a:schemeClr val="bg1"/>
                </a:solidFill>
              </a:rPr>
              <a:t>04/08/2023</a:t>
            </a:r>
          </a:p>
        </p:txBody>
      </p:sp>
      <p:sp>
        <p:nvSpPr>
          <p:cNvPr id="31" name="TextBox 30">
            <a:extLst>
              <a:ext uri="{FF2B5EF4-FFF2-40B4-BE49-F238E27FC236}">
                <a16:creationId xmlns:a16="http://schemas.microsoft.com/office/drawing/2014/main" id="{A2B0E6A6-1B06-C885-EFE7-5DC5744E3EAB}"/>
              </a:ext>
            </a:extLst>
          </p:cNvPr>
          <p:cNvSpPr txBox="1"/>
          <p:nvPr/>
        </p:nvSpPr>
        <p:spPr>
          <a:xfrm>
            <a:off x="6989755" y="6148918"/>
            <a:ext cx="1630277" cy="276999"/>
          </a:xfrm>
          <a:prstGeom prst="rect">
            <a:avLst/>
          </a:prstGeom>
          <a:noFill/>
        </p:spPr>
        <p:txBody>
          <a:bodyPr wrap="square" rtlCol="0">
            <a:spAutoFit/>
          </a:bodyPr>
          <a:lstStyle/>
          <a:p>
            <a:r>
              <a:rPr lang="en-US" sz="1200" dirty="0">
                <a:solidFill>
                  <a:schemeClr val="bg1"/>
                </a:solidFill>
              </a:rPr>
              <a:t>09/12/2022</a:t>
            </a:r>
          </a:p>
        </p:txBody>
      </p:sp>
      <p:sp>
        <p:nvSpPr>
          <p:cNvPr id="33" name="TextBox 32">
            <a:extLst>
              <a:ext uri="{FF2B5EF4-FFF2-40B4-BE49-F238E27FC236}">
                <a16:creationId xmlns:a16="http://schemas.microsoft.com/office/drawing/2014/main" id="{A704D792-73A1-5B2A-40F7-983A7BC8B087}"/>
              </a:ext>
            </a:extLst>
          </p:cNvPr>
          <p:cNvSpPr txBox="1"/>
          <p:nvPr/>
        </p:nvSpPr>
        <p:spPr>
          <a:xfrm rot="5400000">
            <a:off x="9924874" y="3680473"/>
            <a:ext cx="3444663" cy="400110"/>
          </a:xfrm>
          <a:prstGeom prst="rect">
            <a:avLst/>
          </a:prstGeom>
          <a:noFill/>
        </p:spPr>
        <p:txBody>
          <a:bodyPr wrap="square" rtlCol="0">
            <a:spAutoFit/>
          </a:bodyPr>
          <a:lstStyle/>
          <a:p>
            <a:r>
              <a:rPr lang="en-US" sz="1000" i="1" dirty="0">
                <a:solidFill>
                  <a:schemeClr val="bg1">
                    <a:lumMod val="65000"/>
                  </a:schemeClr>
                </a:solidFill>
              </a:rPr>
              <a:t>System of linear equations for the thick lens approximation is solved  c.f. M.C. Ross et al. PAC87</a:t>
            </a:r>
          </a:p>
        </p:txBody>
      </p:sp>
      <p:pic>
        <p:nvPicPr>
          <p:cNvPr id="10" name="Рисунок 8">
            <a:extLst>
              <a:ext uri="{FF2B5EF4-FFF2-40B4-BE49-F238E27FC236}">
                <a16:creationId xmlns:a16="http://schemas.microsoft.com/office/drawing/2014/main" id="{BB225C5D-5BB4-1C14-E55F-DD9DE6E83689}"/>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30005" y="4328015"/>
            <a:ext cx="3751577" cy="2273795"/>
          </a:xfrm>
          <a:prstGeom prst="rect">
            <a:avLst/>
          </a:prstGeom>
        </p:spPr>
      </p:pic>
      <p:sp>
        <p:nvSpPr>
          <p:cNvPr id="38" name="TextBox 37">
            <a:extLst>
              <a:ext uri="{FF2B5EF4-FFF2-40B4-BE49-F238E27FC236}">
                <a16:creationId xmlns:a16="http://schemas.microsoft.com/office/drawing/2014/main" id="{E404DEBC-72C1-C687-05E7-3FD24ECB55A6}"/>
              </a:ext>
            </a:extLst>
          </p:cNvPr>
          <p:cNvSpPr txBox="1"/>
          <p:nvPr/>
        </p:nvSpPr>
        <p:spPr>
          <a:xfrm>
            <a:off x="6878068" y="793597"/>
            <a:ext cx="764953" cy="307777"/>
          </a:xfrm>
          <a:prstGeom prst="rect">
            <a:avLst/>
          </a:prstGeom>
          <a:noFill/>
        </p:spPr>
        <p:txBody>
          <a:bodyPr wrap="none" rtlCol="0">
            <a:spAutoFit/>
          </a:bodyPr>
          <a:lstStyle/>
          <a:p>
            <a:r>
              <a:rPr lang="en-GB" sz="1400" b="1" dirty="0">
                <a:solidFill>
                  <a:srgbClr val="FF0000"/>
                </a:solidFill>
                <a:highlight>
                  <a:srgbClr val="FFFF00"/>
                </a:highlight>
              </a:rPr>
              <a:t>RF-gun</a:t>
            </a:r>
          </a:p>
        </p:txBody>
      </p:sp>
      <p:sp>
        <p:nvSpPr>
          <p:cNvPr id="39" name="TextBox 38">
            <a:extLst>
              <a:ext uri="{FF2B5EF4-FFF2-40B4-BE49-F238E27FC236}">
                <a16:creationId xmlns:a16="http://schemas.microsoft.com/office/drawing/2014/main" id="{A1CEFF74-8908-9F7B-A271-DBD8D6311C3E}"/>
              </a:ext>
            </a:extLst>
          </p:cNvPr>
          <p:cNvSpPr txBox="1"/>
          <p:nvPr/>
        </p:nvSpPr>
        <p:spPr>
          <a:xfrm>
            <a:off x="2215319" y="863020"/>
            <a:ext cx="663964" cy="307777"/>
          </a:xfrm>
          <a:prstGeom prst="rect">
            <a:avLst/>
          </a:prstGeom>
          <a:noFill/>
        </p:spPr>
        <p:txBody>
          <a:bodyPr wrap="none" rtlCol="0">
            <a:spAutoFit/>
          </a:bodyPr>
          <a:lstStyle/>
          <a:p>
            <a:r>
              <a:rPr lang="en-GB" sz="1400" b="1" dirty="0">
                <a:solidFill>
                  <a:srgbClr val="FF0000"/>
                </a:solidFill>
                <a:highlight>
                  <a:srgbClr val="FFFF00"/>
                </a:highlight>
              </a:rPr>
              <a:t>Dump</a:t>
            </a:r>
          </a:p>
        </p:txBody>
      </p:sp>
      <p:sp>
        <p:nvSpPr>
          <p:cNvPr id="40" name="TextBox 39">
            <a:extLst>
              <a:ext uri="{FF2B5EF4-FFF2-40B4-BE49-F238E27FC236}">
                <a16:creationId xmlns:a16="http://schemas.microsoft.com/office/drawing/2014/main" id="{B38D673A-0A34-A05A-2645-44B105565A84}"/>
              </a:ext>
            </a:extLst>
          </p:cNvPr>
          <p:cNvSpPr txBox="1"/>
          <p:nvPr/>
        </p:nvSpPr>
        <p:spPr>
          <a:xfrm>
            <a:off x="11108914" y="5313935"/>
            <a:ext cx="663964" cy="307777"/>
          </a:xfrm>
          <a:prstGeom prst="rect">
            <a:avLst/>
          </a:prstGeom>
          <a:noFill/>
        </p:spPr>
        <p:txBody>
          <a:bodyPr wrap="none" rtlCol="0">
            <a:spAutoFit/>
          </a:bodyPr>
          <a:lstStyle/>
          <a:p>
            <a:r>
              <a:rPr lang="en-GB" sz="1400" b="1" dirty="0">
                <a:solidFill>
                  <a:srgbClr val="FF0000"/>
                </a:solidFill>
                <a:highlight>
                  <a:srgbClr val="FFFF00"/>
                </a:highlight>
              </a:rPr>
              <a:t>Dump</a:t>
            </a:r>
          </a:p>
        </p:txBody>
      </p:sp>
      <p:sp>
        <p:nvSpPr>
          <p:cNvPr id="41" name="TextBox 40">
            <a:extLst>
              <a:ext uri="{FF2B5EF4-FFF2-40B4-BE49-F238E27FC236}">
                <a16:creationId xmlns:a16="http://schemas.microsoft.com/office/drawing/2014/main" id="{CB573B53-D297-06A0-9A7B-09843F703DC0}"/>
              </a:ext>
            </a:extLst>
          </p:cNvPr>
          <p:cNvSpPr txBox="1"/>
          <p:nvPr/>
        </p:nvSpPr>
        <p:spPr>
          <a:xfrm>
            <a:off x="6240245" y="3589525"/>
            <a:ext cx="753027" cy="307777"/>
          </a:xfrm>
          <a:prstGeom prst="rect">
            <a:avLst/>
          </a:prstGeom>
          <a:noFill/>
        </p:spPr>
        <p:txBody>
          <a:bodyPr wrap="none" rtlCol="0">
            <a:spAutoFit/>
          </a:bodyPr>
          <a:lstStyle/>
          <a:p>
            <a:r>
              <a:rPr lang="en-GB" sz="1400" b="1" dirty="0">
                <a:solidFill>
                  <a:srgbClr val="FF0000"/>
                </a:solidFill>
                <a:highlight>
                  <a:srgbClr val="FFFF00"/>
                </a:highlight>
              </a:rPr>
              <a:t>To ring</a:t>
            </a:r>
          </a:p>
        </p:txBody>
      </p:sp>
      <p:sp>
        <p:nvSpPr>
          <p:cNvPr id="42" name="Стрілка: вліво 16">
            <a:extLst>
              <a:ext uri="{FF2B5EF4-FFF2-40B4-BE49-F238E27FC236}">
                <a16:creationId xmlns:a16="http://schemas.microsoft.com/office/drawing/2014/main" id="{EF857446-4443-06AC-4D4B-DBFDDB50227D}"/>
              </a:ext>
            </a:extLst>
          </p:cNvPr>
          <p:cNvSpPr/>
          <p:nvPr/>
        </p:nvSpPr>
        <p:spPr>
          <a:xfrm rot="9870580">
            <a:off x="5691292" y="3869396"/>
            <a:ext cx="499620" cy="72492"/>
          </a:xfrm>
          <a:prstGeom prst="left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Image 19">
            <a:extLst>
              <a:ext uri="{FF2B5EF4-FFF2-40B4-BE49-F238E27FC236}">
                <a16:creationId xmlns:a16="http://schemas.microsoft.com/office/drawing/2014/main" id="{1A198D7F-0B7B-43C1-A7EA-2832E47DA6C9}"/>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8293143" y="606727"/>
            <a:ext cx="2160000" cy="1620000"/>
          </a:xfrm>
          <a:prstGeom prst="rect">
            <a:avLst/>
          </a:prstGeom>
        </p:spPr>
      </p:pic>
      <p:pic>
        <p:nvPicPr>
          <p:cNvPr id="24" name="Picture 23">
            <a:extLst>
              <a:ext uri="{FF2B5EF4-FFF2-40B4-BE49-F238E27FC236}">
                <a16:creationId xmlns:a16="http://schemas.microsoft.com/office/drawing/2014/main" id="{1BF3866F-5271-906E-9AE3-67E80B898912}"/>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0123573" y="230829"/>
            <a:ext cx="1987213" cy="1484481"/>
          </a:xfrm>
          <a:prstGeom prst="rect">
            <a:avLst/>
          </a:prstGeom>
        </p:spPr>
      </p:pic>
      <p:pic>
        <p:nvPicPr>
          <p:cNvPr id="28" name="Image 27">
            <a:extLst>
              <a:ext uri="{FF2B5EF4-FFF2-40B4-BE49-F238E27FC236}">
                <a16:creationId xmlns:a16="http://schemas.microsoft.com/office/drawing/2014/main" id="{79B12095-4898-4EC8-BBDB-79CB0F12882B}"/>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75590" y="2072827"/>
            <a:ext cx="2305150" cy="1670586"/>
          </a:xfrm>
          <a:prstGeom prst="rect">
            <a:avLst/>
          </a:prstGeom>
        </p:spPr>
      </p:pic>
      <p:sp>
        <p:nvSpPr>
          <p:cNvPr id="36" name="TextBox 29">
            <a:extLst>
              <a:ext uri="{FF2B5EF4-FFF2-40B4-BE49-F238E27FC236}">
                <a16:creationId xmlns:a16="http://schemas.microsoft.com/office/drawing/2014/main" id="{14A59289-2452-4FDD-AF5C-359C55D0599F}"/>
              </a:ext>
            </a:extLst>
          </p:cNvPr>
          <p:cNvSpPr txBox="1"/>
          <p:nvPr/>
        </p:nvSpPr>
        <p:spPr>
          <a:xfrm>
            <a:off x="8646311" y="724622"/>
            <a:ext cx="1630277" cy="276999"/>
          </a:xfrm>
          <a:prstGeom prst="rect">
            <a:avLst/>
          </a:prstGeom>
          <a:noFill/>
        </p:spPr>
        <p:txBody>
          <a:bodyPr wrap="square" rtlCol="0">
            <a:spAutoFit/>
          </a:bodyPr>
          <a:lstStyle/>
          <a:p>
            <a:r>
              <a:rPr lang="en-US" sz="1200" dirty="0">
                <a:solidFill>
                  <a:schemeClr val="bg1"/>
                </a:solidFill>
              </a:rPr>
              <a:t>21/03/2025</a:t>
            </a:r>
          </a:p>
        </p:txBody>
      </p:sp>
      <p:sp>
        <p:nvSpPr>
          <p:cNvPr id="37" name="TextBox 29">
            <a:extLst>
              <a:ext uri="{FF2B5EF4-FFF2-40B4-BE49-F238E27FC236}">
                <a16:creationId xmlns:a16="http://schemas.microsoft.com/office/drawing/2014/main" id="{78386805-D340-4CF5-A48B-1593A13904E9}"/>
              </a:ext>
            </a:extLst>
          </p:cNvPr>
          <p:cNvSpPr txBox="1"/>
          <p:nvPr/>
        </p:nvSpPr>
        <p:spPr>
          <a:xfrm>
            <a:off x="514417" y="2216921"/>
            <a:ext cx="1630277" cy="276999"/>
          </a:xfrm>
          <a:prstGeom prst="rect">
            <a:avLst/>
          </a:prstGeom>
          <a:noFill/>
        </p:spPr>
        <p:txBody>
          <a:bodyPr wrap="square" rtlCol="0">
            <a:spAutoFit/>
          </a:bodyPr>
          <a:lstStyle/>
          <a:p>
            <a:r>
              <a:rPr lang="en-US" sz="1200" dirty="0">
                <a:solidFill>
                  <a:schemeClr val="bg1"/>
                </a:solidFill>
              </a:rPr>
              <a:t>21/03/2025</a:t>
            </a:r>
          </a:p>
        </p:txBody>
      </p:sp>
      <p:pic>
        <p:nvPicPr>
          <p:cNvPr id="11" name="Image 10">
            <a:extLst>
              <a:ext uri="{FF2B5EF4-FFF2-40B4-BE49-F238E27FC236}">
                <a16:creationId xmlns:a16="http://schemas.microsoft.com/office/drawing/2014/main" id="{CC4113F8-9A08-4CAC-9042-E61486156B48}"/>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3720242" y="1715310"/>
            <a:ext cx="2160000" cy="1620000"/>
          </a:xfrm>
          <a:prstGeom prst="rect">
            <a:avLst/>
          </a:prstGeom>
        </p:spPr>
      </p:pic>
      <p:sp>
        <p:nvSpPr>
          <p:cNvPr id="43" name="TextBox 29">
            <a:extLst>
              <a:ext uri="{FF2B5EF4-FFF2-40B4-BE49-F238E27FC236}">
                <a16:creationId xmlns:a16="http://schemas.microsoft.com/office/drawing/2014/main" id="{06729704-3B9B-4F88-8918-78E56897AB8B}"/>
              </a:ext>
            </a:extLst>
          </p:cNvPr>
          <p:cNvSpPr txBox="1"/>
          <p:nvPr/>
        </p:nvSpPr>
        <p:spPr>
          <a:xfrm>
            <a:off x="4257128" y="1862847"/>
            <a:ext cx="1630277" cy="276999"/>
          </a:xfrm>
          <a:prstGeom prst="rect">
            <a:avLst/>
          </a:prstGeom>
          <a:noFill/>
        </p:spPr>
        <p:txBody>
          <a:bodyPr wrap="square" rtlCol="0">
            <a:spAutoFit/>
          </a:bodyPr>
          <a:lstStyle/>
          <a:p>
            <a:r>
              <a:rPr lang="en-US" sz="1200" dirty="0">
                <a:solidFill>
                  <a:schemeClr val="bg1"/>
                </a:solidFill>
              </a:rPr>
              <a:t>21/03/2025</a:t>
            </a:r>
          </a:p>
        </p:txBody>
      </p:sp>
      <p:pic>
        <p:nvPicPr>
          <p:cNvPr id="12" name="Image 11">
            <a:extLst>
              <a:ext uri="{FF2B5EF4-FFF2-40B4-BE49-F238E27FC236}">
                <a16:creationId xmlns:a16="http://schemas.microsoft.com/office/drawing/2014/main" id="{B4CB67D9-8598-4B92-95B4-60E000087E04}"/>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6051168" y="1754900"/>
            <a:ext cx="2478227" cy="1858670"/>
          </a:xfrm>
          <a:prstGeom prst="rect">
            <a:avLst/>
          </a:prstGeom>
        </p:spPr>
      </p:pic>
      <p:sp>
        <p:nvSpPr>
          <p:cNvPr id="27" name="Стрілка: вліво 26">
            <a:extLst>
              <a:ext uri="{FF2B5EF4-FFF2-40B4-BE49-F238E27FC236}">
                <a16:creationId xmlns:a16="http://schemas.microsoft.com/office/drawing/2014/main" id="{3391AD35-F3C5-F3CF-9215-FD35563C7CEB}"/>
              </a:ext>
            </a:extLst>
          </p:cNvPr>
          <p:cNvSpPr/>
          <p:nvPr/>
        </p:nvSpPr>
        <p:spPr>
          <a:xfrm>
            <a:off x="5771241" y="1952142"/>
            <a:ext cx="530902" cy="140101"/>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29">
            <a:extLst>
              <a:ext uri="{FF2B5EF4-FFF2-40B4-BE49-F238E27FC236}">
                <a16:creationId xmlns:a16="http://schemas.microsoft.com/office/drawing/2014/main" id="{EF3AD3EB-29FB-47E2-BE24-D2D88CFBB513}"/>
              </a:ext>
            </a:extLst>
          </p:cNvPr>
          <p:cNvSpPr txBox="1"/>
          <p:nvPr/>
        </p:nvSpPr>
        <p:spPr>
          <a:xfrm>
            <a:off x="6411027" y="2419727"/>
            <a:ext cx="1980751" cy="369332"/>
          </a:xfrm>
          <a:prstGeom prst="rect">
            <a:avLst/>
          </a:prstGeom>
          <a:noFill/>
        </p:spPr>
        <p:txBody>
          <a:bodyPr wrap="square" rtlCol="0">
            <a:spAutoFit/>
          </a:bodyPr>
          <a:lstStyle/>
          <a:p>
            <a:r>
              <a:rPr lang="en-US" dirty="0">
                <a:sym typeface="Symbol" panose="05050102010706020507" pitchFamily="18" charset="2"/>
              </a:rPr>
              <a:t></a:t>
            </a:r>
            <a:r>
              <a:rPr lang="en-US" baseline="-25000" dirty="0">
                <a:sym typeface="Symbol" panose="05050102010706020507" pitchFamily="18" charset="2"/>
              </a:rPr>
              <a:t>rms</a:t>
            </a:r>
            <a:r>
              <a:rPr lang="en-US" dirty="0">
                <a:sym typeface="Symbol" panose="05050102010706020507" pitchFamily="18" charset="2"/>
              </a:rPr>
              <a:t> = 0.08%</a:t>
            </a:r>
            <a:endParaRPr lang="en-US" dirty="0"/>
          </a:p>
        </p:txBody>
      </p:sp>
      <p:pic>
        <p:nvPicPr>
          <p:cNvPr id="32" name="Image 31">
            <a:extLst>
              <a:ext uri="{FF2B5EF4-FFF2-40B4-BE49-F238E27FC236}">
                <a16:creationId xmlns:a16="http://schemas.microsoft.com/office/drawing/2014/main" id="{F6375F10-F7ED-4EB2-B3C8-C4B91B8BE6AF}"/>
              </a:ext>
            </a:extLst>
          </p:cNvPr>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3915056" y="4802124"/>
            <a:ext cx="2411736" cy="1738627"/>
          </a:xfrm>
          <a:prstGeom prst="rect">
            <a:avLst/>
          </a:prstGeom>
        </p:spPr>
      </p:pic>
      <p:sp>
        <p:nvSpPr>
          <p:cNvPr id="45" name="TextBox 29">
            <a:extLst>
              <a:ext uri="{FF2B5EF4-FFF2-40B4-BE49-F238E27FC236}">
                <a16:creationId xmlns:a16="http://schemas.microsoft.com/office/drawing/2014/main" id="{C50EEB1F-42C3-41CD-96EF-896457F62AE5}"/>
              </a:ext>
            </a:extLst>
          </p:cNvPr>
          <p:cNvSpPr txBox="1"/>
          <p:nvPr/>
        </p:nvSpPr>
        <p:spPr>
          <a:xfrm>
            <a:off x="4425148" y="5036936"/>
            <a:ext cx="1630277" cy="276999"/>
          </a:xfrm>
          <a:prstGeom prst="rect">
            <a:avLst/>
          </a:prstGeom>
          <a:noFill/>
        </p:spPr>
        <p:txBody>
          <a:bodyPr wrap="square" rtlCol="0">
            <a:spAutoFit/>
          </a:bodyPr>
          <a:lstStyle/>
          <a:p>
            <a:r>
              <a:rPr lang="en-US" sz="1200" dirty="0">
                <a:solidFill>
                  <a:schemeClr val="bg1"/>
                </a:solidFill>
              </a:rPr>
              <a:t>21/03/2025</a:t>
            </a:r>
          </a:p>
        </p:txBody>
      </p:sp>
      <p:pic>
        <p:nvPicPr>
          <p:cNvPr id="34" name="Image 33">
            <a:extLst>
              <a:ext uri="{FF2B5EF4-FFF2-40B4-BE49-F238E27FC236}">
                <a16:creationId xmlns:a16="http://schemas.microsoft.com/office/drawing/2014/main" id="{881AD24C-A4A7-4CD0-BBB1-E7B15CB69524}"/>
              </a:ext>
            </a:extLst>
          </p:cNvPr>
          <p:cNvPicPr>
            <a:picLocks noChangeAspect="1"/>
          </p:cNvPicPr>
          <p:nvPr/>
        </p:nvPicPr>
        <p:blipFill>
          <a:blip r:embed="rId11">
            <a:extLst>
              <a:ext uri="{28A0092B-C50C-407E-A947-70E740481C1C}">
                <a14:useLocalDpi xmlns:a14="http://schemas.microsoft.com/office/drawing/2010/main"/>
              </a:ext>
            </a:extLst>
          </a:blip>
          <a:stretch>
            <a:fillRect/>
          </a:stretch>
        </p:blipFill>
        <p:spPr>
          <a:xfrm>
            <a:off x="8492069" y="2244474"/>
            <a:ext cx="3025856" cy="2260746"/>
          </a:xfrm>
          <a:prstGeom prst="rect">
            <a:avLst/>
          </a:prstGeom>
        </p:spPr>
      </p:pic>
      <p:sp>
        <p:nvSpPr>
          <p:cNvPr id="22" name="TextBox 21">
            <a:extLst>
              <a:ext uri="{FF2B5EF4-FFF2-40B4-BE49-F238E27FC236}">
                <a16:creationId xmlns:a16="http://schemas.microsoft.com/office/drawing/2014/main" id="{3F39E590-F1BB-18B4-6680-536C2B1103B6}"/>
              </a:ext>
            </a:extLst>
          </p:cNvPr>
          <p:cNvSpPr txBox="1"/>
          <p:nvPr/>
        </p:nvSpPr>
        <p:spPr>
          <a:xfrm>
            <a:off x="9435752" y="2945976"/>
            <a:ext cx="1201465" cy="461665"/>
          </a:xfrm>
          <a:prstGeom prst="rect">
            <a:avLst/>
          </a:prstGeom>
          <a:noFill/>
        </p:spPr>
        <p:txBody>
          <a:bodyPr wrap="square">
            <a:spAutoFit/>
          </a:bodyPr>
          <a:lstStyle/>
          <a:p>
            <a:r>
              <a:rPr lang="en-US" sz="1200" b="1" dirty="0"/>
              <a:t>@ </a:t>
            </a:r>
            <a:r>
              <a:rPr lang="en-US" sz="1200" b="1" dirty="0" err="1"/>
              <a:t>I</a:t>
            </a:r>
            <a:r>
              <a:rPr lang="en-US" sz="1200" b="1" baseline="-25000" dirty="0" err="1"/>
              <a:t>sol</a:t>
            </a:r>
            <a:r>
              <a:rPr lang="en-US" sz="1200" b="1" dirty="0"/>
              <a:t> = 230 A,</a:t>
            </a:r>
          </a:p>
          <a:p>
            <a:pPr algn="ctr"/>
            <a:r>
              <a:rPr lang="en-GB" sz="1200" b="1" dirty="0"/>
              <a:t>50 MeV</a:t>
            </a:r>
          </a:p>
        </p:txBody>
      </p:sp>
      <p:sp>
        <p:nvSpPr>
          <p:cNvPr id="48" name="Footer Placeholder 4">
            <a:extLst>
              <a:ext uri="{FF2B5EF4-FFF2-40B4-BE49-F238E27FC236}">
                <a16:creationId xmlns:a16="http://schemas.microsoft.com/office/drawing/2014/main" id="{429B9788-68D6-46ED-B269-6A4FA4017912}"/>
              </a:ext>
            </a:extLst>
          </p:cNvPr>
          <p:cNvSpPr>
            <a:spLocks noGrp="1"/>
          </p:cNvSpPr>
          <p:nvPr>
            <p:ph type="ftr" sz="quarter" idx="12"/>
          </p:nvPr>
        </p:nvSpPr>
        <p:spPr>
          <a:xfrm>
            <a:off x="2266951" y="6443664"/>
            <a:ext cx="6338888" cy="365125"/>
          </a:xfrm>
        </p:spPr>
        <p:txBody>
          <a:bodyPr/>
          <a:lstStyle/>
          <a:p>
            <a:pPr>
              <a:defRPr/>
            </a:pPr>
            <a:r>
              <a:rPr lang="fr-FR" b="0" dirty="0"/>
              <a:t>French-</a:t>
            </a:r>
            <a:r>
              <a:rPr lang="fr-FR" b="0" dirty="0" err="1"/>
              <a:t>Ukrainian</a:t>
            </a:r>
            <a:r>
              <a:rPr lang="fr-FR" b="0" dirty="0"/>
              <a:t> Workshop 2025 </a:t>
            </a:r>
            <a:r>
              <a:rPr lang="en-GB" dirty="0"/>
              <a:t> (Orsay, France)</a:t>
            </a:r>
          </a:p>
        </p:txBody>
      </p:sp>
      <p:sp>
        <p:nvSpPr>
          <p:cNvPr id="50" name="Date Placeholder 2">
            <a:extLst>
              <a:ext uri="{FF2B5EF4-FFF2-40B4-BE49-F238E27FC236}">
                <a16:creationId xmlns:a16="http://schemas.microsoft.com/office/drawing/2014/main" id="{72BD6C88-5F74-4F0D-8782-FF9AA0CE335F}"/>
              </a:ext>
            </a:extLst>
          </p:cNvPr>
          <p:cNvSpPr txBox="1">
            <a:spLocks/>
          </p:cNvSpPr>
          <p:nvPr/>
        </p:nvSpPr>
        <p:spPr>
          <a:xfrm>
            <a:off x="560728" y="6443622"/>
            <a:ext cx="1293124" cy="322263"/>
          </a:xfrm>
          <a:prstGeom prst="rect">
            <a:avLst/>
          </a:prstGeom>
        </p:spPr>
        <p:txBody>
          <a:bodyPr vert="horz" wrap="square" lIns="91440" tIns="45720" rIns="91440" bIns="45720" numCol="1" anchor="ctr" anchorCtr="0" compatLnSpc="1">
            <a:prstTxWarp prst="textNoShape">
              <a:avLst/>
            </a:prstTxWarp>
          </a:bodyPr>
          <a:lstStyle>
            <a:defPPr>
              <a:defRPr lang="en-US"/>
            </a:defPPr>
            <a:lvl1pPr algn="r" rtl="0" eaLnBrk="1" fontAlgn="base" hangingPunct="1">
              <a:spcBef>
                <a:spcPct val="0"/>
              </a:spcBef>
              <a:spcAft>
                <a:spcPct val="0"/>
              </a:spcAft>
              <a:defRPr sz="1100" b="1" i="1" kern="1200" baseline="0">
                <a:solidFill>
                  <a:srgbClr val="FF6F00"/>
                </a:solidFill>
                <a:latin typeface="Trebuchet MS" panose="020B0603020202020204" pitchFamily="34" charset="0"/>
                <a:ea typeface="MS PGothic" panose="020B0600070205080204" pitchFamily="34" charset="-128"/>
                <a:cs typeface="+mn-cs"/>
              </a:defRPr>
            </a:lvl1pPr>
            <a:lvl2pPr marL="457189" algn="l" rtl="0" eaLnBrk="0" fontAlgn="base" hangingPunct="0">
              <a:spcBef>
                <a:spcPct val="0"/>
              </a:spcBef>
              <a:spcAft>
                <a:spcPct val="0"/>
              </a:spcAft>
              <a:defRPr kern="1200">
                <a:solidFill>
                  <a:schemeClr val="tx1"/>
                </a:solidFill>
                <a:latin typeface="Trebuchet MS" panose="020B0603020202020204" pitchFamily="34" charset="0"/>
                <a:ea typeface="MS PGothic" panose="020B0600070205080204" pitchFamily="34" charset="-128"/>
                <a:cs typeface="+mn-cs"/>
              </a:defRPr>
            </a:lvl2pPr>
            <a:lvl3pPr marL="914377" algn="l" rtl="0" eaLnBrk="0" fontAlgn="base" hangingPunct="0">
              <a:spcBef>
                <a:spcPct val="0"/>
              </a:spcBef>
              <a:spcAft>
                <a:spcPct val="0"/>
              </a:spcAft>
              <a:defRPr kern="1200">
                <a:solidFill>
                  <a:schemeClr val="tx1"/>
                </a:solidFill>
                <a:latin typeface="Trebuchet MS" panose="020B0603020202020204" pitchFamily="34" charset="0"/>
                <a:ea typeface="MS PGothic" panose="020B0600070205080204" pitchFamily="34" charset="-128"/>
                <a:cs typeface="+mn-cs"/>
              </a:defRPr>
            </a:lvl3pPr>
            <a:lvl4pPr marL="1371566" algn="l" rtl="0" eaLnBrk="0" fontAlgn="base" hangingPunct="0">
              <a:spcBef>
                <a:spcPct val="0"/>
              </a:spcBef>
              <a:spcAft>
                <a:spcPct val="0"/>
              </a:spcAft>
              <a:defRPr kern="1200">
                <a:solidFill>
                  <a:schemeClr val="tx1"/>
                </a:solidFill>
                <a:latin typeface="Trebuchet MS" panose="020B0603020202020204" pitchFamily="34" charset="0"/>
                <a:ea typeface="MS PGothic" panose="020B0600070205080204" pitchFamily="34" charset="-128"/>
                <a:cs typeface="+mn-cs"/>
              </a:defRPr>
            </a:lvl4pPr>
            <a:lvl5pPr marL="1828754" algn="l" rtl="0" eaLnBrk="0" fontAlgn="base" hangingPunct="0">
              <a:spcBef>
                <a:spcPct val="0"/>
              </a:spcBef>
              <a:spcAft>
                <a:spcPct val="0"/>
              </a:spcAft>
              <a:defRPr kern="1200">
                <a:solidFill>
                  <a:schemeClr val="tx1"/>
                </a:solidFill>
                <a:latin typeface="Trebuchet MS" panose="020B0603020202020204" pitchFamily="34" charset="0"/>
                <a:ea typeface="MS PGothic" panose="020B0600070205080204" pitchFamily="34" charset="-128"/>
                <a:cs typeface="+mn-cs"/>
              </a:defRPr>
            </a:lvl5pPr>
            <a:lvl6pPr marL="2285943" algn="l" defTabSz="914377" rtl="0" eaLnBrk="1" latinLnBrk="0" hangingPunct="1">
              <a:defRPr kern="1200">
                <a:solidFill>
                  <a:schemeClr val="tx1"/>
                </a:solidFill>
                <a:latin typeface="Trebuchet MS" panose="020B0603020202020204" pitchFamily="34" charset="0"/>
                <a:ea typeface="MS PGothic" panose="020B0600070205080204" pitchFamily="34" charset="-128"/>
                <a:cs typeface="+mn-cs"/>
              </a:defRPr>
            </a:lvl6pPr>
            <a:lvl7pPr marL="2743131" algn="l" defTabSz="914377" rtl="0" eaLnBrk="1" latinLnBrk="0" hangingPunct="1">
              <a:defRPr kern="1200">
                <a:solidFill>
                  <a:schemeClr val="tx1"/>
                </a:solidFill>
                <a:latin typeface="Trebuchet MS" panose="020B0603020202020204" pitchFamily="34" charset="0"/>
                <a:ea typeface="MS PGothic" panose="020B0600070205080204" pitchFamily="34" charset="-128"/>
                <a:cs typeface="+mn-cs"/>
              </a:defRPr>
            </a:lvl7pPr>
            <a:lvl8pPr marL="3200320" algn="l" defTabSz="914377" rtl="0" eaLnBrk="1" latinLnBrk="0" hangingPunct="1">
              <a:defRPr kern="1200">
                <a:solidFill>
                  <a:schemeClr val="tx1"/>
                </a:solidFill>
                <a:latin typeface="Trebuchet MS" panose="020B0603020202020204" pitchFamily="34" charset="0"/>
                <a:ea typeface="MS PGothic" panose="020B0600070205080204" pitchFamily="34" charset="-128"/>
                <a:cs typeface="+mn-cs"/>
              </a:defRPr>
            </a:lvl8pPr>
            <a:lvl9pPr marL="3657509" algn="l" defTabSz="914377" rtl="0" eaLnBrk="1" latinLnBrk="0" hangingPunct="1">
              <a:defRPr kern="1200">
                <a:solidFill>
                  <a:schemeClr val="tx1"/>
                </a:solidFill>
                <a:latin typeface="Trebuchet MS" panose="020B0603020202020204" pitchFamily="34" charset="0"/>
                <a:ea typeface="MS PGothic" panose="020B0600070205080204" pitchFamily="34" charset="-128"/>
                <a:cs typeface="+mn-cs"/>
              </a:defRPr>
            </a:lvl9pPr>
          </a:lstStyle>
          <a:p>
            <a:pPr algn="l"/>
            <a:fld id="{29266485-1F8C-49AD-A5D5-E767E4406627}" type="datetime1">
              <a:rPr lang="fr-FR" i="0" smtClean="0"/>
              <a:pPr algn="l"/>
              <a:t>11/06/2025</a:t>
            </a:fld>
            <a:endParaRPr lang="fr-FR" i="0" dirty="0"/>
          </a:p>
        </p:txBody>
      </p:sp>
    </p:spTree>
    <p:extLst>
      <p:ext uri="{BB962C8B-B14F-4D97-AF65-F5344CB8AC3E}">
        <p14:creationId xmlns:p14="http://schemas.microsoft.com/office/powerpoint/2010/main" val="1583472862"/>
      </p:ext>
    </p:extLst>
  </p:cSld>
  <p:clrMapOvr>
    <a:masterClrMapping/>
  </p:clrMapOvr>
</p:sld>
</file>

<file path=ppt/theme/theme1.xml><?xml version="1.0" encoding="utf-8"?>
<a:theme xmlns:a="http://schemas.openxmlformats.org/drawingml/2006/main" name="ThomX-3">
  <a:themeElements>
    <a:clrScheme name="Personnalisée 3">
      <a:dk1>
        <a:sysClr val="windowText" lastClr="000000"/>
      </a:dk1>
      <a:lt1>
        <a:sysClr val="window" lastClr="FFFFFF"/>
      </a:lt1>
      <a:dk2>
        <a:srgbClr val="2C3C43"/>
      </a:dk2>
      <a:lt2>
        <a:srgbClr val="EBEBEB"/>
      </a:lt2>
      <a:accent1>
        <a:srgbClr val="FF8000"/>
      </a:accent1>
      <a:accent2>
        <a:srgbClr val="996633"/>
      </a:accent2>
      <a:accent3>
        <a:srgbClr val="E6B91E"/>
      </a:accent3>
      <a:accent4>
        <a:srgbClr val="E76618"/>
      </a:accent4>
      <a:accent5>
        <a:srgbClr val="C42F1A"/>
      </a:accent5>
      <a:accent6>
        <a:srgbClr val="918655"/>
      </a:accent6>
      <a:hlink>
        <a:srgbClr val="996633"/>
      </a:hlink>
      <a:folHlink>
        <a:srgbClr val="B9D181"/>
      </a:folHlink>
    </a:clrScheme>
    <a:fontScheme name="Facet">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SalesStrategy_FacetGreenTheme_16x9_TP103418064" id="{4089F4F0-B72F-46AE-8EAE-5C15EE2FFB85}" vid="{57759912-BBD4-45F2-87A9-58135155D958}"/>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Trek</Template>
  <TotalTime>82340</TotalTime>
  <Words>1363</Words>
  <Application>Microsoft Office PowerPoint</Application>
  <PresentationFormat>Grand écran</PresentationFormat>
  <Paragraphs>190</Paragraphs>
  <Slides>14</Slides>
  <Notes>3</Notes>
  <HiddenSlides>0</HiddenSlides>
  <MMClips>0</MMClips>
  <ScaleCrop>false</ScaleCrop>
  <HeadingPairs>
    <vt:vector size="6" baseType="variant">
      <vt:variant>
        <vt:lpstr>Polices utilisées</vt:lpstr>
      </vt:variant>
      <vt:variant>
        <vt:i4>11</vt:i4>
      </vt:variant>
      <vt:variant>
        <vt:lpstr>Thème</vt:lpstr>
      </vt:variant>
      <vt:variant>
        <vt:i4>1</vt:i4>
      </vt:variant>
      <vt:variant>
        <vt:lpstr>Titres des diapositives</vt:lpstr>
      </vt:variant>
      <vt:variant>
        <vt:i4>14</vt:i4>
      </vt:variant>
    </vt:vector>
  </HeadingPairs>
  <TitlesOfParts>
    <vt:vector size="26" baseType="lpstr">
      <vt:lpstr>MS PGothic</vt:lpstr>
      <vt:lpstr>MS PGothic</vt:lpstr>
      <vt:lpstr>Arial</vt:lpstr>
      <vt:lpstr>Calibri</vt:lpstr>
      <vt:lpstr>Garamond</vt:lpstr>
      <vt:lpstr>Noto Sans</vt:lpstr>
      <vt:lpstr>Symbol</vt:lpstr>
      <vt:lpstr>Trebuchet MS</vt:lpstr>
      <vt:lpstr>verdana</vt:lpstr>
      <vt:lpstr>Wingdings</vt:lpstr>
      <vt:lpstr>Wingdings 3</vt:lpstr>
      <vt:lpstr>ThomX-3</vt:lpstr>
      <vt:lpstr>Commissioning and operation of the ThomX injector</vt:lpstr>
      <vt:lpstr>Présentation PowerPoint</vt:lpstr>
      <vt:lpstr>Présentation PowerPoint</vt:lpstr>
      <vt:lpstr>Support systems</vt:lpstr>
      <vt:lpstr>ThomX injector</vt:lpstr>
      <vt:lpstr>Simulation tools</vt:lpstr>
      <vt:lpstr>ThomX Control system</vt:lpstr>
      <vt:lpstr>ThomX injector commissioning steps</vt:lpstr>
      <vt:lpstr>Présentation PowerPoint</vt:lpstr>
      <vt:lpstr>Comparison of measurements and simulations</vt:lpstr>
      <vt:lpstr>Linac 2D phase scan comparison</vt:lpstr>
      <vt:lpstr>Resent data</vt:lpstr>
      <vt:lpstr>Présentation PowerPoint</vt:lpstr>
      <vt:lpstr>Présentation PowerPoint</vt:lpstr>
    </vt:vector>
  </TitlesOfParts>
  <Company>LAL - CNRS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Titre présentation</dc:title>
  <dc:creator>hugues monard</dc:creator>
  <cp:lastModifiedBy>viktor mytrochenko</cp:lastModifiedBy>
  <cp:revision>1442</cp:revision>
  <dcterms:created xsi:type="dcterms:W3CDTF">2014-12-08T15:13:57Z</dcterms:created>
  <dcterms:modified xsi:type="dcterms:W3CDTF">2025-06-11T05:51:04Z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TC034180659991</vt:lpwstr>
  </property>
</Properties>
</file>