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94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9DCE-A282-F254-9F02-3C42B656D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F83D5-27D4-D2FC-A19A-E184FD6E4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2FCA-8D66-2E5A-63E3-F9C4F80F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6779F-0679-743E-6A7F-29AE58D7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3E53-DF75-CFB1-D776-195E70D6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574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2677-1102-1ED7-C88C-724BFE6C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4EA75-6662-AD9A-8091-D840BCE86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6E421-DB61-2D7D-B77A-77EE2252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C29C-1371-8C4B-9C37-68F38253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084EA-D2B6-0A9B-7A94-BA87F95F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0427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38ECB-20D7-3FA4-D887-FD8DE352F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5654E-5366-C345-7C7F-2D84FA43D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0A4FE-886C-50FF-864B-6C6D8E4F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EF70-A9DF-0F1F-7401-750B3A05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DCC9-3177-4EAA-3D9F-BB15F72D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377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AB71-5262-CAEA-6795-D6D1D2DB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D449-C9EB-F321-55BC-00AF61F5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9EC5-389C-59A2-0574-A84E4839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76F6-5C6A-49E5-F894-E83A15A8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82F6-3D9B-43D2-8E79-FB397726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4403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659A-AB07-AF09-2018-86AEEF23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39E81-79E1-642C-85CF-D9F6775A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6483-791B-C07F-6D7D-7ACE51E2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96048-4F57-9DC7-C825-417511BD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24FB-7531-0091-9F6B-C74758E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707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3F5B-6E98-6BEB-1628-B29BBEAC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03547-9D85-5607-2824-4A9ADC863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07282-B876-0265-D3F5-CAF77B73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675FB-8FF9-EBA8-03E2-947E6A32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88722-05DD-A5CE-65C2-013F9C52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F7F77-90E2-15E2-C03E-8E817ABC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2497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085D-957C-19B4-B0B1-62509A99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C4688-3FEB-CEBC-9FEF-05AA7DCB6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5306D-8E55-64FE-FAAD-4F2FB4F15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34A60-D391-E1DF-37E9-D9E7F8225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E96B0-3A81-AC2D-7F49-CA8807398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40F71-6904-F2B8-DC55-488400BC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27548-AB90-FC1F-10C7-278DFF22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4787F-F58F-4CDD-2349-FB678DAC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0425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2E26-9B63-961A-95EE-86D791C7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295FB-FD7C-8E4E-19EF-4B77A9F7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988F6-4B75-4D4C-13DF-764481C9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A8CAC-1FDB-8F8B-F566-3D9609B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719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E82D0-DDD2-9F90-36EE-03C6D3BA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2DA60-05AC-6929-4686-726E2EBB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7994-B30C-FD0A-5ABD-4B6FC8E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1726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8FDA-1863-F0EF-E233-26166740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D03C-7588-E846-52AD-2243360E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AAC4D-4172-D6BD-21A3-61370ACB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D363-E2E1-D0C8-AC0F-F5EE1795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BDC64-D2C5-C31E-1356-77B5487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14B4-5F9A-95B9-C64A-392CA47D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887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8EB6-A1BC-554D-6938-9AE61EA2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606EF-709C-256B-0BDE-0C7BCABBB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F2276-65F3-44F2-2364-17DBEF7D5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AC284-D849-D9B9-2C98-1306C7DF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B6E7-2FD4-FD1B-3E49-2564B48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1232-CA35-14B9-6C67-37FCDCAA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269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7344D-E946-333C-DC1E-DBEBF830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E6498-7211-B9AC-0737-1E2EF011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7635E-101B-042F-A2D7-9B5E4D536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5686-0F95-C740-BA88-90FCD733D1D9}" type="datetimeFigureOut">
              <a:rPr lang="en-FR" smtClean="0"/>
              <a:t>01/06/2026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8354-AAED-927C-B3BA-9EA901715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DF35-B43D-4873-CA79-85BB673C5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2E72-517D-9248-B5FB-C7335091161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6300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maps/place/data=!4m2!3m1!1s0x480517ca66310553:0xacfab8d03c336619?sa=X&amp;ved=1t:8290&amp;ictx=111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6024E-6134-5BC9-4C21-75676167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71" y="85669"/>
            <a:ext cx="6790529" cy="3742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C9147-1075-9AA8-0BFA-12924F9AA977}"/>
              </a:ext>
            </a:extLst>
          </p:cNvPr>
          <p:cNvSpPr txBox="1"/>
          <p:nvPr/>
        </p:nvSpPr>
        <p:spPr>
          <a:xfrm>
            <a:off x="471648" y="105706"/>
            <a:ext cx="400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600" dirty="0"/>
              <a:t>Tuesday social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365B-A147-4F34-EF3C-16A1795EF663}"/>
              </a:ext>
            </a:extLst>
          </p:cNvPr>
          <p:cNvSpPr txBox="1"/>
          <p:nvPr/>
        </p:nvSpPr>
        <p:spPr>
          <a:xfrm>
            <a:off x="471648" y="705737"/>
            <a:ext cx="473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lespetitsbassets.fr</a:t>
            </a:r>
            <a:r>
              <a:rPr lang="en-GB" dirty="0"/>
              <a:t>/vente-et-degustation/</a:t>
            </a:r>
            <a:endParaRPr lang="en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8C83D-CFF5-5D3C-A305-7A5A29C3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" y="3066266"/>
            <a:ext cx="9438269" cy="3791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4C377-9E71-BEED-CAA3-3B92DC258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" y="1481830"/>
            <a:ext cx="6244959" cy="17862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5E05E0-B810-8142-B172-1DC4FFE2B9CC}"/>
              </a:ext>
            </a:extLst>
          </p:cNvPr>
          <p:cNvSpPr txBox="1"/>
          <p:nvPr/>
        </p:nvSpPr>
        <p:spPr>
          <a:xfrm>
            <a:off x="9029700" y="3899986"/>
            <a:ext cx="3118714" cy="280076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~ ½ hour commented visit</a:t>
            </a:r>
          </a:p>
          <a:p>
            <a:r>
              <a:rPr lang="en-GB" sz="2400" dirty="0"/>
              <a:t>~ ½ hour wine/oyster </a:t>
            </a:r>
            <a:br>
              <a:rPr lang="en-GB" sz="2400" dirty="0"/>
            </a:br>
            <a:r>
              <a:rPr lang="en-GB" sz="2400" dirty="0"/>
              <a:t>(veg option) tasting</a:t>
            </a:r>
          </a:p>
          <a:p>
            <a:br>
              <a:rPr lang="en-FR" sz="2400" dirty="0"/>
            </a:br>
            <a:r>
              <a:rPr lang="en-FR" sz="2800" dirty="0"/>
              <a:t>1st group : 17h30</a:t>
            </a:r>
          </a:p>
          <a:p>
            <a:r>
              <a:rPr lang="en-FR" sz="2800" dirty="0"/>
              <a:t>2nd group : 18h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58DE5-8F43-02D1-ECA3-83DCE9D0E26D}"/>
              </a:ext>
            </a:extLst>
          </p:cNvPr>
          <p:cNvSpPr txBox="1"/>
          <p:nvPr/>
        </p:nvSpPr>
        <p:spPr>
          <a:xfrm>
            <a:off x="696421" y="10562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5"/>
              </a:rPr>
              <a:t>Chem. des Places, 85680 La Guérinière</a:t>
            </a:r>
            <a:endParaRPr lang="en-F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BCE5D-569E-490E-8132-74B527D26950}"/>
              </a:ext>
            </a:extLst>
          </p:cNvPr>
          <p:cNvSpPr txBox="1"/>
          <p:nvPr/>
        </p:nvSpPr>
        <p:spPr>
          <a:xfrm>
            <a:off x="84801" y="5351857"/>
            <a:ext cx="86307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R" sz="2000" b="1" dirty="0"/>
              <a:t>3 Options </a:t>
            </a:r>
            <a:r>
              <a:rPr lang="en-FR" sz="2000" dirty="0"/>
              <a:t>to go:</a:t>
            </a:r>
            <a:br>
              <a:rPr lang="en-FR" sz="2000" dirty="0"/>
            </a:br>
            <a:r>
              <a:rPr lang="en-FR" sz="2000" dirty="0"/>
              <a:t>1) By yourself : meeting at the place at 17h25</a:t>
            </a:r>
          </a:p>
          <a:p>
            <a:r>
              <a:rPr lang="en-FR" sz="2000" dirty="0"/>
              <a:t>2) Group by bike : meeting at 17h at the entrance (please collect your bike before)</a:t>
            </a:r>
            <a:br>
              <a:rPr lang="en-FR" sz="2000" dirty="0"/>
            </a:br>
            <a:r>
              <a:rPr lang="en-FR" sz="2000" dirty="0"/>
              <a:t>3) By car with Dominique : meeting at the entrance at 17h40 (3 places left) </a:t>
            </a:r>
          </a:p>
        </p:txBody>
      </p:sp>
    </p:spTree>
    <p:extLst>
      <p:ext uri="{BB962C8B-B14F-4D97-AF65-F5344CB8AC3E}">
        <p14:creationId xmlns:p14="http://schemas.microsoft.com/office/powerpoint/2010/main" val="33645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100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cp:lastPrinted>2026-06-02T11:53:25Z</cp:lastPrinted>
  <dcterms:created xsi:type="dcterms:W3CDTF">2026-06-01T10:29:23Z</dcterms:created>
  <dcterms:modified xsi:type="dcterms:W3CDTF">2026-06-02T12:00:20Z</dcterms:modified>
</cp:coreProperties>
</file>