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86" r:id="rId4"/>
    <p:sldId id="288" r:id="rId5"/>
    <p:sldId id="259" r:id="rId6"/>
    <p:sldId id="261" r:id="rId7"/>
    <p:sldId id="284" r:id="rId8"/>
    <p:sldId id="289" r:id="rId9"/>
    <p:sldId id="282" r:id="rId10"/>
    <p:sldId id="281" r:id="rId11"/>
    <p:sldId id="292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CC"/>
    <a:srgbClr val="7030A0"/>
    <a:srgbClr val="CC0066"/>
    <a:srgbClr val="FF0066"/>
    <a:srgbClr val="FF9933"/>
    <a:srgbClr val="0066FF"/>
    <a:srgbClr val="339966"/>
    <a:srgbClr val="E9EBF5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A1CFA2-8275-47DF-ABF7-8BF87560E6F0}" type="datetimeFigureOut">
              <a:rPr lang="en-US" smtClean="0"/>
              <a:t>6/5/2026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2CE434-C751-4281-8338-B4E714B268A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015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BA6CEA-9D49-435D-9F92-FB4A95E1E4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3843AD9-A2F7-473A-A991-EED0E85AED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036FC2F-6F66-4D34-A5DD-BCD3D401A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2C5A9-50FC-4209-B612-6556E72FCF65}" type="datetimeFigureOut">
              <a:rPr lang="en-US" smtClean="0"/>
              <a:t>6/5/2026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D5F5C2C-1A49-4376-9EDA-77F805266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51264DD-D9DB-4407-9E2D-8A845D401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CFBC-F49D-4ADD-9C49-1F0EB5C302B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826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18E6ED-5068-439F-9707-0D7C296A7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327B4A8-68CD-42E0-9024-A7BCB71A99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404499A-96C9-4F76-95D1-EBD0FAB42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2C5A9-50FC-4209-B612-6556E72FCF65}" type="datetimeFigureOut">
              <a:rPr lang="en-US" smtClean="0"/>
              <a:t>6/5/2026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62BC461-D170-4E06-9E31-12BE14F64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C90AF26-34DE-47AF-B6F9-15D6A5C76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CFBC-F49D-4ADD-9C49-1F0EB5C302B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446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FF659D1-4EC7-4086-89E0-9213D6B775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39396D8-D717-4254-9AAF-8E7244AF5C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A38829E-BE7F-45EE-977D-EFAFDAC7B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2C5A9-50FC-4209-B612-6556E72FCF65}" type="datetimeFigureOut">
              <a:rPr lang="en-US" smtClean="0"/>
              <a:t>6/5/2026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FFADC2-420F-4CCE-896A-73217A0A1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3C8B2DF-A543-4698-B4BF-6E2F2A8AB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CFBC-F49D-4ADD-9C49-1F0EB5C302B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411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19984A-E200-4FE1-9908-F23BB5BA8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2BB55E5-F222-4271-AD70-ACE209235D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4BECAC1-D748-4B7B-A113-E96102CB3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2C5A9-50FC-4209-B612-6556E72FCF65}" type="datetimeFigureOut">
              <a:rPr lang="en-US" smtClean="0"/>
              <a:t>6/5/2026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BA2DF1B-3CC5-4854-ABA2-E1B07955C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DE7F7B9-7720-4B28-9CCA-19AB558FF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CFBC-F49D-4ADD-9C49-1F0EB5C302B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286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E7753E-33C4-42A5-9345-EF761D544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EE48C53-0145-44F6-AB4B-F471090883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675D96A-D718-42E2-B5C7-DB2D52844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2C5A9-50FC-4209-B612-6556E72FCF65}" type="datetimeFigureOut">
              <a:rPr lang="en-US" smtClean="0"/>
              <a:t>6/5/2026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061514C-C647-468C-8091-F259C24F5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6317CD3-1311-435D-9D52-49D19558D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CFBC-F49D-4ADD-9C49-1F0EB5C302B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260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1935C2-8D92-416E-B74A-323CA3C41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9E813BE-5FD2-454C-A85F-31086DB7AF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4B2C5C5-CFF3-4466-8C08-7F165AA741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8E1BB31-8458-4AC3-A306-1C0C4AAC0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2C5A9-50FC-4209-B612-6556E72FCF65}" type="datetimeFigureOut">
              <a:rPr lang="en-US" smtClean="0"/>
              <a:t>6/5/2026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74C9E57-A89A-4F4F-BA75-210357E66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712FAB9-98F3-4275-93C5-6E2BF966C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CFBC-F49D-4ADD-9C49-1F0EB5C302B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123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C55A1B-521E-477C-B32A-0E2D8D923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2466054-90ED-43B6-9786-0870E177FD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9F8EF50-C31B-44D8-95B7-7DCAD7BA70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903E112-8613-4257-9F5B-C01AEA13D2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65C6703-87FE-4632-B329-F2F7A63E26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1B91E41-C92A-4A61-A36D-BB6C91AB3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2C5A9-50FC-4209-B612-6556E72FCF65}" type="datetimeFigureOut">
              <a:rPr lang="en-US" smtClean="0"/>
              <a:t>6/5/2026</a:t>
            </a:fld>
            <a:endParaRPr lang="en-US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7181647-1C81-4780-B142-5D700CB73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9B692E4-FDE5-4143-894A-EEE5AA320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CFBC-F49D-4ADD-9C49-1F0EB5C302B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170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ED1D30-FBB8-4F6A-B49A-54EA9C188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04B5476-A747-4239-A729-FBC4144D5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2C5A9-50FC-4209-B612-6556E72FCF65}" type="datetimeFigureOut">
              <a:rPr lang="en-US" smtClean="0"/>
              <a:t>6/5/2026</a:t>
            </a:fld>
            <a:endParaRPr lang="en-US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6CDC033-AD3A-4E45-B9D4-7557F8651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CD69608-4DCA-4FFB-9964-F22479AA3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CFBC-F49D-4ADD-9C49-1F0EB5C302B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27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C64CE6D-D8CC-43FF-A449-967D3E3BE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2C5A9-50FC-4209-B612-6556E72FCF65}" type="datetimeFigureOut">
              <a:rPr lang="en-US" smtClean="0"/>
              <a:t>6/5/2026</a:t>
            </a:fld>
            <a:endParaRPr lang="en-US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3A43E6F-D0CC-4AE3-9965-C7729FCE4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C2812CC-20EB-482D-BFF2-E19D82457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CFBC-F49D-4ADD-9C49-1F0EB5C302B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32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D833CD-BAE9-485A-B5CB-8AA407FCC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541129C-1585-4E42-BE72-A4D81AB16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EBC0BAF-8DF8-47A9-9C46-A1D0B272DF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31441C2-461E-4EBE-B314-03611B37F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2C5A9-50FC-4209-B612-6556E72FCF65}" type="datetimeFigureOut">
              <a:rPr lang="en-US" smtClean="0"/>
              <a:t>6/5/2026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F55C889-E603-4A52-953D-39571A606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372DE2A-A959-4B42-9F3D-0CB51F8B8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CFBC-F49D-4ADD-9C49-1F0EB5C302B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012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E7337A-7207-4B64-81D0-866286E3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67BF1AA-8D32-44A9-90FB-12883FE42C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CD14E69-F9F8-4C60-B9CA-8731A74D19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3306678-77AB-4F64-BB79-56FF268DF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2C5A9-50FC-4209-B612-6556E72FCF65}" type="datetimeFigureOut">
              <a:rPr lang="en-US" smtClean="0"/>
              <a:t>6/5/2026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6A5F63A-99A8-4BBC-A64E-2B1A005A0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76ED6CD-F4A0-419D-93FE-36361A233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CFBC-F49D-4ADD-9C49-1F0EB5C302B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482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9785365-AA0F-4A34-BA36-3FEB54599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086B526-1718-4D55-9BEB-0B911D2D47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9A0BB32-D609-4C3E-BFF5-C626F517A7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92C5A9-50FC-4209-B612-6556E72FCF65}" type="datetimeFigureOut">
              <a:rPr lang="en-US" smtClean="0"/>
              <a:t>6/5/2026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0B2C815-EEEF-438F-A00C-BC768706F4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6751ABA-9099-41B4-84AB-244458A089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6DCFBC-F49D-4ADD-9C49-1F0EB5C302B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743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10" Type="http://schemas.openxmlformats.org/officeDocument/2006/relationships/image" Target="../media/image58.png"/><Relationship Id="rId4" Type="http://schemas.openxmlformats.org/officeDocument/2006/relationships/image" Target="../media/image53.png"/><Relationship Id="rId9" Type="http://schemas.openxmlformats.org/officeDocument/2006/relationships/image" Target="../media/image5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9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12" Type="http://schemas.openxmlformats.org/officeDocument/2006/relationships/image" Target="../media/image18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oleObject" Target="../embeddings/oleObject2.bin"/><Relationship Id="rId3" Type="http://schemas.openxmlformats.org/officeDocument/2006/relationships/image" Target="../media/image37.png"/><Relationship Id="rId7" Type="http://schemas.openxmlformats.org/officeDocument/2006/relationships/image" Target="../media/image40.gif"/><Relationship Id="rId12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2.svg"/><Relationship Id="rId1" Type="http://schemas.openxmlformats.org/officeDocument/2006/relationships/vmlDrawing" Target="../drawings/vmlDrawing1.vml"/><Relationship Id="rId6" Type="http://schemas.openxmlformats.org/officeDocument/2006/relationships/hyperlink" Target="http://www.swift.ac.uk/xrt_curves/00425151/flux.qdp" TargetMode="External"/><Relationship Id="rId11" Type="http://schemas.openxmlformats.org/officeDocument/2006/relationships/image" Target="../media/image35.wmf"/><Relationship Id="rId5" Type="http://schemas.openxmlformats.org/officeDocument/2006/relationships/image" Target="../media/image39.png"/><Relationship Id="rId15" Type="http://schemas.openxmlformats.org/officeDocument/2006/relationships/image" Target="../media/image41.png"/><Relationship Id="rId10" Type="http://schemas.openxmlformats.org/officeDocument/2006/relationships/oleObject" Target="../embeddings/oleObject1.bin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36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>
            <a:extLst>
              <a:ext uri="{FF2B5EF4-FFF2-40B4-BE49-F238E27FC236}">
                <a16:creationId xmlns:a16="http://schemas.microsoft.com/office/drawing/2014/main" id="{3A871403-257B-4853-9F54-F240652511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7165" y="4669106"/>
            <a:ext cx="2827268" cy="147600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12FB4E7-9A7E-48A9-8642-D121873A5BB3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5652" y="4531477"/>
            <a:ext cx="2717978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3F03B90A-5823-4BCA-A6DD-5C2A26928DB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928"/>
          <a:stretch/>
        </p:blipFill>
        <p:spPr>
          <a:xfrm>
            <a:off x="7169295" y="4586224"/>
            <a:ext cx="3447767" cy="1699451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FA696CD9-5B54-4DEC-8E38-6217C9BEA3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3877" y="4660954"/>
            <a:ext cx="3112392" cy="1800000"/>
          </a:xfrm>
          <a:prstGeom prst="rect">
            <a:avLst/>
          </a:prstGeom>
        </p:spPr>
      </p:pic>
      <p:pic>
        <p:nvPicPr>
          <p:cNvPr id="19" name="Picture 3">
            <a:extLst>
              <a:ext uri="{FF2B5EF4-FFF2-40B4-BE49-F238E27FC236}">
                <a16:creationId xmlns:a16="http://schemas.microsoft.com/office/drawing/2014/main" id="{08764DD8-AD6C-4D25-931B-342D2F622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80832" y="4037197"/>
            <a:ext cx="2717978" cy="265300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627840C-4C68-4AB6-BF03-E2A729D6EED7}"/>
              </a:ext>
            </a:extLst>
          </p:cNvPr>
          <p:cNvSpPr/>
          <p:nvPr/>
        </p:nvSpPr>
        <p:spPr>
          <a:xfrm>
            <a:off x="900000" y="605274"/>
            <a:ext cx="10413235" cy="937180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</a:rPr>
              <a:t>Where Does the Prompt Emission of Gamma Ray Bursts Come From?</a:t>
            </a:r>
          </a:p>
          <a:p>
            <a:pPr algn="ctr">
              <a:lnSpc>
                <a:spcPct val="150000"/>
              </a:lnSpc>
            </a:pPr>
            <a:r>
              <a:rPr lang="en-US" sz="2000" b="1" dirty="0"/>
              <a:t>Robert </a:t>
            </a:r>
            <a:r>
              <a:rPr lang="en-US" sz="2000" b="1" dirty="0" err="1"/>
              <a:t>Mochkovitch</a:t>
            </a:r>
            <a:r>
              <a:rPr lang="en-US" sz="2000" b="1" dirty="0"/>
              <a:t>  (</a:t>
            </a:r>
            <a:r>
              <a:rPr lang="en-US" sz="2000" b="1" dirty="0" err="1"/>
              <a:t>Institut</a:t>
            </a:r>
            <a:r>
              <a:rPr lang="en-US" sz="2000" b="1" dirty="0"/>
              <a:t> </a:t>
            </a:r>
            <a:r>
              <a:rPr lang="en-US" sz="2000" b="1" dirty="0" err="1"/>
              <a:t>d’Astrophysique</a:t>
            </a:r>
            <a:r>
              <a:rPr lang="en-US" sz="2000" b="1" dirty="0"/>
              <a:t> de Paris)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D3F1E1F-CB94-48AE-9C04-12DEEB096F04}"/>
              </a:ext>
            </a:extLst>
          </p:cNvPr>
          <p:cNvSpPr/>
          <p:nvPr/>
        </p:nvSpPr>
        <p:spPr>
          <a:xfrm>
            <a:off x="1026160" y="1591337"/>
            <a:ext cx="97840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 pity that we still don’t know, more than 50 years after the discovery paper was published!</a:t>
            </a:r>
          </a:p>
          <a:p>
            <a:endParaRPr lang="en-US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B14466F-BAC7-4AE3-AC7F-6CAB60881C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8097" y="1956828"/>
            <a:ext cx="5267401" cy="179847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6DBB090-E069-4D81-A053-DC0DBE66D18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17081" y="1980000"/>
            <a:ext cx="2512386" cy="18000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0BD4B01E-7B05-4458-A968-428268AC329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32633" y="1980000"/>
            <a:ext cx="1466434" cy="1800000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566DA7F5-19FA-4821-B934-623B7BDD6812}"/>
              </a:ext>
            </a:extLst>
          </p:cNvPr>
          <p:cNvSpPr txBox="1"/>
          <p:nvPr/>
        </p:nvSpPr>
        <p:spPr>
          <a:xfrm>
            <a:off x="636443" y="4177357"/>
            <a:ext cx="7800107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Major GRB missions: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1991: BATSE (CGRO): duration; uniform distribution on the sky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1997: </a:t>
            </a:r>
            <a:r>
              <a:rPr lang="en-US" dirty="0" err="1"/>
              <a:t>BeppoSAX</a:t>
            </a:r>
            <a:r>
              <a:rPr lang="en-US" dirty="0"/>
              <a:t>: first redshifts; afterglows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2004: Swift: many redshifts; afterglows: plateaus, flares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2008: Fermi: high energy emission (0.1 – 10 GeV)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2024: SVOM  (F. </a:t>
            </a:r>
            <a:r>
              <a:rPr lang="en-US" dirty="0" err="1"/>
              <a:t>Daigne</a:t>
            </a:r>
            <a:r>
              <a:rPr lang="en-US" dirty="0"/>
              <a:t> talk)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E43EC60F-6DD2-4DDF-BAB3-E5BA231CACF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62798" y="4721172"/>
            <a:ext cx="2317140" cy="140400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F8A24312-A5DF-48ED-B871-E71D325BBF9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75472" y="4499112"/>
            <a:ext cx="2479580" cy="176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164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291992" y="271988"/>
            <a:ext cx="11608015" cy="5000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b="1" dirty="0"/>
          </a:p>
          <a:p>
            <a:r>
              <a:rPr lang="fr-FR" b="1" u="sng" dirty="0"/>
              <a:t>A few </a:t>
            </a:r>
            <a:r>
              <a:rPr lang="fr-FR" b="1" u="sng" dirty="0" err="1"/>
              <a:t>additional</a:t>
            </a:r>
            <a:r>
              <a:rPr lang="fr-FR" b="1" u="sng" dirty="0"/>
              <a:t> questions and </a:t>
            </a:r>
            <a:r>
              <a:rPr lang="fr-FR" b="1" u="sng" dirty="0" err="1"/>
              <a:t>mysteries</a:t>
            </a:r>
            <a:endParaRPr lang="fr-FR" b="1" u="sng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fr-FR" dirty="0" err="1"/>
              <a:t>Smooth</a:t>
            </a:r>
            <a:r>
              <a:rPr lang="fr-FR" dirty="0"/>
              <a:t>/</a:t>
            </a:r>
            <a:r>
              <a:rPr lang="fr-FR" dirty="0" err="1"/>
              <a:t>spiky</a:t>
            </a:r>
            <a:r>
              <a:rPr lang="fr-FR" dirty="0"/>
              <a:t> light </a:t>
            </a:r>
            <a:r>
              <a:rPr lang="fr-FR" dirty="0" err="1"/>
              <a:t>curves</a:t>
            </a:r>
            <a:r>
              <a:rPr lang="fr-FR" dirty="0"/>
              <a:t>                                                                             4.   Prompt </a:t>
            </a:r>
            <a:r>
              <a:rPr lang="fr-FR" dirty="0" err="1"/>
              <a:t>optical</a:t>
            </a:r>
            <a:r>
              <a:rPr lang="fr-FR" dirty="0"/>
              <a:t> </a:t>
            </a:r>
            <a:r>
              <a:rPr lang="fr-FR" dirty="0" err="1"/>
              <a:t>emission</a:t>
            </a:r>
            <a:r>
              <a:rPr lang="fr-FR" dirty="0"/>
              <a:t> – « </a:t>
            </a:r>
            <a:r>
              <a:rPr lang="fr-FR" dirty="0" err="1"/>
              <a:t>naked-eye</a:t>
            </a:r>
            <a:r>
              <a:rPr lang="fr-FR" dirty="0"/>
              <a:t> </a:t>
            </a:r>
            <a:r>
              <a:rPr lang="fr-FR" dirty="0" err="1"/>
              <a:t>burst</a:t>
            </a:r>
            <a:r>
              <a:rPr lang="fr-FR" dirty="0"/>
              <a:t> »     </a:t>
            </a:r>
          </a:p>
          <a:p>
            <a:pPr>
              <a:lnSpc>
                <a:spcPct val="200000"/>
              </a:lnSpc>
            </a:pPr>
            <a:r>
              <a:rPr lang="fr-FR" dirty="0"/>
              <a:t> </a:t>
            </a:r>
          </a:p>
          <a:p>
            <a:pPr>
              <a:lnSpc>
                <a:spcPct val="150000"/>
              </a:lnSpc>
            </a:pPr>
            <a:endParaRPr lang="fr-FR" dirty="0"/>
          </a:p>
          <a:p>
            <a:pPr>
              <a:lnSpc>
                <a:spcPct val="150000"/>
              </a:lnSpc>
            </a:pPr>
            <a:endParaRPr lang="fr-FR" dirty="0"/>
          </a:p>
          <a:p>
            <a:pPr marL="342900" indent="-342900">
              <a:lnSpc>
                <a:spcPct val="200000"/>
              </a:lnSpc>
              <a:buFont typeface="+mj-lt"/>
              <a:buAutoNum type="arabicPeriod" startAt="2"/>
            </a:pPr>
            <a:r>
              <a:rPr lang="fr-FR" dirty="0" err="1"/>
              <a:t>Precursors</a:t>
            </a:r>
            <a:r>
              <a:rPr lang="fr-FR" dirty="0"/>
              <a:t>                                                                     </a:t>
            </a:r>
          </a:p>
          <a:p>
            <a:pPr>
              <a:lnSpc>
                <a:spcPct val="150000"/>
              </a:lnSpc>
            </a:pPr>
            <a:endParaRPr lang="fr-FR" dirty="0"/>
          </a:p>
          <a:p>
            <a:pPr marL="342900" indent="-342900">
              <a:lnSpc>
                <a:spcPct val="150000"/>
              </a:lnSpc>
              <a:buFont typeface="+mj-lt"/>
              <a:buAutoNum type="arabicPeriod" startAt="4"/>
            </a:pPr>
            <a:endParaRPr lang="fr-FR" dirty="0"/>
          </a:p>
          <a:p>
            <a:pPr>
              <a:lnSpc>
                <a:spcPct val="150000"/>
              </a:lnSpc>
            </a:pPr>
            <a:endParaRPr lang="fr-FR" dirty="0"/>
          </a:p>
          <a:p>
            <a:endParaRPr lang="fr-FR" dirty="0"/>
          </a:p>
          <a:p>
            <a:pPr>
              <a:lnSpc>
                <a:spcPct val="200000"/>
              </a:lnSpc>
            </a:pPr>
            <a:r>
              <a:rPr lang="fr-FR" dirty="0"/>
              <a:t>3.   Ultra-long, single-pulse </a:t>
            </a:r>
            <a:r>
              <a:rPr lang="fr-FR" dirty="0" err="1"/>
              <a:t>GRBs</a:t>
            </a:r>
            <a:r>
              <a:rPr lang="fr-FR" dirty="0"/>
              <a:t>     </a:t>
            </a:r>
          </a:p>
        </p:txBody>
      </p: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450242A2-F603-4A84-B739-761E21B95F88}"/>
              </a:ext>
            </a:extLst>
          </p:cNvPr>
          <p:cNvGrpSpPr/>
          <p:nvPr/>
        </p:nvGrpSpPr>
        <p:grpSpPr>
          <a:xfrm>
            <a:off x="7315480" y="3215728"/>
            <a:ext cx="3222710" cy="1846882"/>
            <a:chOff x="7406920" y="3346358"/>
            <a:chExt cx="3420000" cy="1846882"/>
          </a:xfrm>
        </p:grpSpPr>
        <p:pic>
          <p:nvPicPr>
            <p:cNvPr id="21" name="Image 20">
              <a:extLst>
                <a:ext uri="{FF2B5EF4-FFF2-40B4-BE49-F238E27FC236}">
                  <a16:creationId xmlns:a16="http://schemas.microsoft.com/office/drawing/2014/main" id="{A0E2EB2E-9549-46CA-8DC3-07B6C0B457D1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06920" y="3346358"/>
              <a:ext cx="3420000" cy="1438275"/>
            </a:xfrm>
            <a:prstGeom prst="rect">
              <a:avLst/>
            </a:prstGeom>
          </p:spPr>
        </p:pic>
        <p:pic>
          <p:nvPicPr>
            <p:cNvPr id="22" name="Image 21">
              <a:extLst>
                <a:ext uri="{FF2B5EF4-FFF2-40B4-BE49-F238E27FC236}">
                  <a16:creationId xmlns:a16="http://schemas.microsoft.com/office/drawing/2014/main" id="{124DD7AD-F85E-4FC9-A5D7-7A8F563885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45799" y="4736040"/>
              <a:ext cx="3116580" cy="457200"/>
            </a:xfrm>
            <a:prstGeom prst="rect">
              <a:avLst/>
            </a:prstGeom>
          </p:spPr>
        </p:pic>
      </p:grpSp>
      <p:pic>
        <p:nvPicPr>
          <p:cNvPr id="4" name="Image 3">
            <a:extLst>
              <a:ext uri="{FF2B5EF4-FFF2-40B4-BE49-F238E27FC236}">
                <a16:creationId xmlns:a16="http://schemas.microsoft.com/office/drawing/2014/main" id="{61DE7D84-F96C-4A28-ABD3-4227C621A0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2193" y="1202570"/>
            <a:ext cx="2651570" cy="1872044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04AB72CA-F1D7-4AE3-A5AA-51E212A575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855" y="5163378"/>
            <a:ext cx="2100263" cy="167163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AFF7D261-3A57-4620-9C02-1CCF0D74B1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3878" y="3279601"/>
            <a:ext cx="1920240" cy="144018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A54C33C-ED29-413F-9CF5-2AAA738C78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08399" y="1440000"/>
            <a:ext cx="1776000" cy="13320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B399841A-8A86-43CA-9B29-80027AFAA9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9986" y="1440000"/>
            <a:ext cx="1728000" cy="1296000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4E8FFDB9-6304-4F07-ADAA-9104B303299B}"/>
              </a:ext>
            </a:extLst>
          </p:cNvPr>
          <p:cNvSpPr txBox="1"/>
          <p:nvPr/>
        </p:nvSpPr>
        <p:spPr>
          <a:xfrm>
            <a:off x="7084079" y="3055312"/>
            <a:ext cx="3836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5.   Short GRBs with extended emission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B87AE5A2-A763-44C4-AB51-730C0A0B3CE7}"/>
              </a:ext>
            </a:extLst>
          </p:cNvPr>
          <p:cNvSpPr txBox="1"/>
          <p:nvPr/>
        </p:nvSpPr>
        <p:spPr>
          <a:xfrm>
            <a:off x="2701957" y="6358474"/>
            <a:ext cx="20906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7030A0"/>
                </a:solidFill>
              </a:rPr>
              <a:t>(</a:t>
            </a:r>
            <a:r>
              <a:rPr lang="en-US" sz="1200" dirty="0" err="1">
                <a:solidFill>
                  <a:srgbClr val="7030A0"/>
                </a:solidFill>
              </a:rPr>
              <a:t>Alamaa</a:t>
            </a:r>
            <a:r>
              <a:rPr lang="en-US" sz="1200" dirty="0">
                <a:solidFill>
                  <a:srgbClr val="7030A0"/>
                </a:solidFill>
              </a:rPr>
              <a:t> et al, 2023)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B281395-4421-4C18-AE14-D4A77AF53168}"/>
              </a:ext>
            </a:extLst>
          </p:cNvPr>
          <p:cNvSpPr txBox="1"/>
          <p:nvPr/>
        </p:nvSpPr>
        <p:spPr>
          <a:xfrm>
            <a:off x="4870991" y="1590664"/>
            <a:ext cx="1692000" cy="584775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variability from CE </a:t>
            </a:r>
          </a:p>
          <a:p>
            <a:r>
              <a:rPr lang="en-US" sz="1600" dirty="0"/>
              <a:t>or propagation 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709A5FF0-0EE0-4FA2-AA5E-29CB830C8018}"/>
                  </a:ext>
                </a:extLst>
              </p:cNvPr>
              <p:cNvSpPr txBox="1"/>
              <p:nvPr/>
            </p:nvSpPr>
            <p:spPr>
              <a:xfrm>
                <a:off x="9969827" y="1886367"/>
                <a:ext cx="1980000" cy="605871"/>
              </a:xfrm>
              <a:prstGeom prst="rect">
                <a:avLst/>
              </a:prstGeom>
              <a:noFill/>
              <a:ln>
                <a:solidFill>
                  <a:srgbClr val="0000CC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mag. 5.5 at  </a:t>
                </a:r>
                <a:r>
                  <a:rPr lang="en-US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0.937 </a:t>
                </a:r>
              </a:p>
              <a:p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→ </a:t>
                </a:r>
                <a14:m>
                  <m:oMath xmlns:m="http://schemas.openxmlformats.org/officeDocument/2006/math">
                    <m:r>
                      <a:rPr lang="fr-FR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𝐿</m:t>
                    </m:r>
                    <m:r>
                      <a:rPr lang="fr-F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∼</m:t>
                    </m:r>
                    <m:sSup>
                      <m:sSupPr>
                        <m:ctrlP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15</m:t>
                        </m:r>
                      </m:sup>
                    </m:sSup>
                    <m:r>
                      <a:rPr lang="fr-F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  <m:sub>
                        <m: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⊙</m:t>
                        </m:r>
                      </m:sub>
                    </m:sSub>
                    <m:r>
                      <a:rPr lang="fr-F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1600" dirty="0"/>
                  <a:t> !!!</a:t>
                </a:r>
              </a:p>
            </p:txBody>
          </p:sp>
        </mc:Choice>
        <mc:Fallback xmlns="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709A5FF0-0EE0-4FA2-AA5E-29CB830C80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9827" y="1886367"/>
                <a:ext cx="1980000" cy="605871"/>
              </a:xfrm>
              <a:prstGeom prst="rect">
                <a:avLst/>
              </a:prstGeom>
              <a:blipFill>
                <a:blip r:embed="rId9"/>
                <a:stretch>
                  <a:fillRect l="-1223" t="-2941" r="-2141" b="-8824"/>
                </a:stretch>
              </a:blipFill>
              <a:ln>
                <a:solidFill>
                  <a:srgbClr val="0000CC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e 11">
            <a:extLst>
              <a:ext uri="{FF2B5EF4-FFF2-40B4-BE49-F238E27FC236}">
                <a16:creationId xmlns:a16="http://schemas.microsoft.com/office/drawing/2014/main" id="{E6CDE2C8-6290-47AE-A856-D1D1EB6372FE}"/>
              </a:ext>
            </a:extLst>
          </p:cNvPr>
          <p:cNvGrpSpPr/>
          <p:nvPr/>
        </p:nvGrpSpPr>
        <p:grpSpPr>
          <a:xfrm>
            <a:off x="7623427" y="5238025"/>
            <a:ext cx="2566947" cy="1570687"/>
            <a:chOff x="8377107" y="3893584"/>
            <a:chExt cx="2682736" cy="1808133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F1216428-FD57-4B8A-AAAC-B7E92583A9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t="-1822" b="35630"/>
            <a:stretch/>
          </p:blipFill>
          <p:spPr>
            <a:xfrm>
              <a:off x="8386620" y="3893584"/>
              <a:ext cx="2673223" cy="1671206"/>
            </a:xfrm>
            <a:prstGeom prst="rect">
              <a:avLst/>
            </a:prstGeom>
          </p:spPr>
        </p:pic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B2DCB252-E15D-4D86-9F96-14205CDAE5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t="88026" b="1822"/>
            <a:stretch/>
          </p:blipFill>
          <p:spPr>
            <a:xfrm>
              <a:off x="8377107" y="5469118"/>
              <a:ext cx="2672106" cy="232599"/>
            </a:xfrm>
            <a:prstGeom prst="rect">
              <a:avLst/>
            </a:prstGeom>
          </p:spPr>
        </p:pic>
      </p:grp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0EF8F378-C8FF-4895-AD13-3FFCE81C4D48}"/>
              </a:ext>
            </a:extLst>
          </p:cNvPr>
          <p:cNvCxnSpPr/>
          <p:nvPr/>
        </p:nvCxnSpPr>
        <p:spPr>
          <a:xfrm>
            <a:off x="1162594" y="6306222"/>
            <a:ext cx="587829" cy="0"/>
          </a:xfrm>
          <a:prstGeom prst="straightConnector1">
            <a:avLst/>
          </a:prstGeom>
          <a:ln>
            <a:solidFill>
              <a:srgbClr val="CC006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2B9A8121-6F44-43FA-90D3-45969AE65C66}"/>
              </a:ext>
            </a:extLst>
          </p:cNvPr>
          <p:cNvSpPr txBox="1"/>
          <p:nvPr/>
        </p:nvSpPr>
        <p:spPr>
          <a:xfrm>
            <a:off x="1173515" y="6269820"/>
            <a:ext cx="15422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CC0066"/>
                </a:solidFill>
              </a:rPr>
              <a:t>10 </a:t>
            </a:r>
            <a:r>
              <a:rPr lang="en-US" sz="1000" dirty="0" err="1">
                <a:solidFill>
                  <a:srgbClr val="CC0066"/>
                </a:solidFill>
              </a:rPr>
              <a:t>mn</a:t>
            </a:r>
            <a:endParaRPr lang="en-US" sz="1000" dirty="0">
              <a:solidFill>
                <a:srgbClr val="CC0066"/>
              </a:solidFill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F8058263-0019-47DC-AF34-A784472C8E65}"/>
              </a:ext>
            </a:extLst>
          </p:cNvPr>
          <p:cNvSpPr txBox="1"/>
          <p:nvPr/>
        </p:nvSpPr>
        <p:spPr>
          <a:xfrm>
            <a:off x="2755981" y="5837355"/>
            <a:ext cx="1548000" cy="338554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only three cases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9EA5CB5F-DE34-44EB-8323-93C621663809}"/>
              </a:ext>
            </a:extLst>
          </p:cNvPr>
          <p:cNvSpPr txBox="1"/>
          <p:nvPr/>
        </p:nvSpPr>
        <p:spPr>
          <a:xfrm>
            <a:off x="7100234" y="4972018"/>
            <a:ext cx="3836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6.   Additional power-law spectrum</a:t>
            </a:r>
          </a:p>
        </p:txBody>
      </p:sp>
    </p:spTree>
    <p:extLst>
      <p:ext uri="{BB962C8B-B14F-4D97-AF65-F5344CB8AC3E}">
        <p14:creationId xmlns:p14="http://schemas.microsoft.com/office/powerpoint/2010/main" val="2918643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AFF626B6-7B6B-418D-8BD0-006CEC0693A7}"/>
                  </a:ext>
                </a:extLst>
              </p:cNvPr>
              <p:cNvSpPr txBox="1"/>
              <p:nvPr/>
            </p:nvSpPr>
            <p:spPr>
              <a:xfrm>
                <a:off x="418011" y="627020"/>
                <a:ext cx="9601200" cy="32495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u="sng" dirty="0"/>
                  <a:t>Summary and perspectives</a:t>
                </a:r>
              </a:p>
              <a:p>
                <a:pPr marL="2857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dirty="0"/>
                  <a:t>Not easy to choose among the three presented scenarios:</a:t>
                </a:r>
              </a:p>
              <a:p>
                <a:r>
                  <a:rPr lang="en-US" dirty="0"/>
                  <a:t>         - each of them has strong points and weak points </a:t>
                </a:r>
              </a:p>
              <a:p>
                <a:r>
                  <a:rPr lang="en-US" dirty="0"/>
                  <a:t>         - unfortunately none of the clues that could help to choose appears to be fully conclusive</a:t>
                </a:r>
              </a:p>
              <a:p>
                <a:endParaRPr lang="en-US" dirty="0"/>
              </a:p>
              <a:p>
                <a:r>
                  <a:rPr lang="en-US" b="1" u="sng" dirty="0"/>
                  <a:t>What could be decisive?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dirty="0"/>
                  <a:t>A reliable estimate of the efficiency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sub>
                    </m:sSub>
                    <m:r>
                      <a:rPr lang="fr-FR" b="0" i="0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US" dirty="0"/>
                  <a:t> : but (very) difficult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A reliable polarization measure: some hope with POLAR-2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→ 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l</a:t>
                </a:r>
                <a:r>
                  <a:rPr lang="en-US" dirty="0"/>
                  <a:t>aunch to the Chinese space station in 2028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AFF626B6-7B6B-418D-8BD0-006CEC0693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011" y="627020"/>
                <a:ext cx="9601200" cy="3249544"/>
              </a:xfrm>
              <a:prstGeom prst="rect">
                <a:avLst/>
              </a:prstGeom>
              <a:blipFill>
                <a:blip r:embed="rId2"/>
                <a:stretch>
                  <a:fillRect l="-571" t="-11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 4">
            <a:extLst>
              <a:ext uri="{FF2B5EF4-FFF2-40B4-BE49-F238E27FC236}">
                <a16:creationId xmlns:a16="http://schemas.microsoft.com/office/drawing/2014/main" id="{D0939C8C-BC60-4B30-87A7-F9300EFDAD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3896" y="2939303"/>
            <a:ext cx="1216460" cy="147594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99F148B1-7E44-4B4B-818A-75594C8925C3}"/>
              </a:ext>
            </a:extLst>
          </p:cNvPr>
          <p:cNvSpPr txBox="1"/>
          <p:nvPr/>
        </p:nvSpPr>
        <p:spPr>
          <a:xfrm>
            <a:off x="8029303" y="3222575"/>
            <a:ext cx="2700000" cy="738664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100 detection modules</a:t>
            </a:r>
          </a:p>
          <a:p>
            <a:r>
              <a:rPr lang="en-US" sz="1400" dirty="0"/>
              <a:t>Compton scattering (30 – 800 keV)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PD and PA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63233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85633" y="409790"/>
            <a:ext cx="11291322" cy="741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u="sng" dirty="0"/>
              <a:t>Temporal and spectral </a:t>
            </a:r>
            <a:r>
              <a:rPr lang="fr-FR" b="1" u="sng" dirty="0" err="1"/>
              <a:t>properties</a:t>
            </a:r>
            <a:endParaRPr lang="fr-FR" b="1" u="sng" dirty="0"/>
          </a:p>
          <a:p>
            <a:pPr>
              <a:lnSpc>
                <a:spcPct val="150000"/>
              </a:lnSpc>
            </a:pPr>
            <a:r>
              <a:rPr lang="fr-FR" dirty="0"/>
              <a:t>      Light </a:t>
            </a:r>
            <a:r>
              <a:rPr lang="fr-FR" dirty="0" err="1"/>
              <a:t>curves</a:t>
            </a:r>
            <a:r>
              <a:rPr lang="fr-FR" dirty="0"/>
              <a:t>:                                                   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836" y="1153761"/>
            <a:ext cx="3067050" cy="3027045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046697" y="5663342"/>
            <a:ext cx="39659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- duration </a:t>
            </a:r>
            <a:r>
              <a:rPr lang="fr-FR" sz="1600" dirty="0" err="1"/>
              <a:t>from</a:t>
            </a:r>
            <a:r>
              <a:rPr lang="fr-FR" sz="1600" dirty="0"/>
              <a:t> a few ms to </a:t>
            </a:r>
            <a:r>
              <a:rPr lang="fr-FR" sz="1600" dirty="0" err="1"/>
              <a:t>several</a:t>
            </a:r>
            <a:r>
              <a:rPr lang="fr-FR" sz="1600" dirty="0"/>
              <a:t> </a:t>
            </a:r>
            <a:r>
              <a:rPr lang="fr-FR" sz="1600" dirty="0" err="1"/>
              <a:t>hundred</a:t>
            </a:r>
            <a:r>
              <a:rPr lang="fr-FR" sz="1600" dirty="0"/>
              <a:t> s</a:t>
            </a:r>
          </a:p>
          <a:p>
            <a:r>
              <a:rPr lang="fr-FR" sz="1600" dirty="0"/>
              <a:t>- </a:t>
            </a:r>
            <a:r>
              <a:rPr lang="fr-FR" sz="1600" dirty="0" err="1"/>
              <a:t>great</a:t>
            </a:r>
            <a:r>
              <a:rPr lang="fr-FR" sz="1600" dirty="0"/>
              <a:t> </a:t>
            </a:r>
            <a:r>
              <a:rPr lang="fr-FR" sz="1600" dirty="0" err="1"/>
              <a:t>diversity</a:t>
            </a:r>
            <a:r>
              <a:rPr lang="fr-FR" sz="1600" dirty="0"/>
              <a:t>                         </a:t>
            </a:r>
          </a:p>
          <a:p>
            <a:r>
              <a:rPr lang="fr-FR" sz="1600" dirty="0"/>
              <a:t>- </a:t>
            </a:r>
            <a:r>
              <a:rPr lang="fr-FR" sz="1600" dirty="0" err="1"/>
              <a:t>precursors</a:t>
            </a:r>
            <a:endParaRPr lang="fr-FR" sz="1600" dirty="0"/>
          </a:p>
          <a:p>
            <a:r>
              <a:rPr lang="fr-FR" sz="1600" dirty="0"/>
              <a:t>- </a:t>
            </a:r>
            <a:r>
              <a:rPr lang="fr-FR" sz="1600" dirty="0" err="1"/>
              <a:t>periods</a:t>
            </a:r>
            <a:r>
              <a:rPr lang="fr-FR" sz="1600" dirty="0"/>
              <a:t> of quiescence </a:t>
            </a:r>
          </a:p>
        </p:txBody>
      </p:sp>
      <p:pic>
        <p:nvPicPr>
          <p:cNvPr id="8" name="Image 7"/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8001414" y="1290396"/>
            <a:ext cx="1577340" cy="1601153"/>
          </a:xfrm>
          <a:prstGeom prst="rect">
            <a:avLst/>
          </a:prstGeom>
        </p:spPr>
      </p:pic>
      <p:pic>
        <p:nvPicPr>
          <p:cNvPr id="9" name="Image 8"/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8012514" y="2991940"/>
            <a:ext cx="1666336" cy="1444943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2734" y="4931730"/>
            <a:ext cx="2190750" cy="15001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/>
              <p:cNvSpPr txBox="1"/>
              <p:nvPr/>
            </p:nvSpPr>
            <p:spPr>
              <a:xfrm>
                <a:off x="6331294" y="3785857"/>
                <a:ext cx="2515931" cy="2912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fr-FR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sz="1200" baseline="-25000" dirty="0"/>
              </a:p>
            </p:txBody>
          </p:sp>
        </mc:Choice>
        <mc:Fallback xmlns="">
          <p:sp>
            <p:nvSpPr>
              <p:cNvPr id="11" name="ZoneText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1294" y="3785857"/>
                <a:ext cx="2515931" cy="2912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5841A4F5-9A0E-4EA2-94BF-F3028CC8CC60}"/>
                  </a:ext>
                </a:extLst>
              </p:cNvPr>
              <p:cNvSpPr txBox="1"/>
              <p:nvPr/>
            </p:nvSpPr>
            <p:spPr>
              <a:xfrm>
                <a:off x="9851714" y="1348382"/>
                <a:ext cx="2196000" cy="1892826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Contradictory results:</a:t>
                </a:r>
              </a:p>
              <a:p>
                <a:r>
                  <a:rPr lang="en-US" dirty="0"/>
                  <a:t>   POLAR: low PD</a:t>
                </a:r>
              </a:p>
              <a:p>
                <a:r>
                  <a:rPr lang="en-US" dirty="0"/>
                  <a:t>  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e>
                    </m:d>
                    <m:r>
                      <a:rPr lang="en-US" sz="2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</m:t>
                    </m:r>
                    <m:r>
                      <a:rPr lang="fr-FR" sz="20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10%</m:t>
                    </m:r>
                  </m:oMath>
                </a14:m>
                <a:endParaRPr lang="en-US" sz="2000" dirty="0"/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:r>
                  <a:rPr lang="en-US" dirty="0"/>
                  <a:t>   </a:t>
                </a:r>
                <a:r>
                  <a:rPr lang="en-US" dirty="0" err="1"/>
                  <a:t>AstroSAT</a:t>
                </a:r>
                <a:r>
                  <a:rPr lang="en-US" dirty="0"/>
                  <a:t>: high PD</a:t>
                </a:r>
              </a:p>
              <a:p>
                <a:pPr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  <m:d>
                        <m:dPr>
                          <m:begChr m:val="⟨"/>
                          <m:endChr m:val="⟩"/>
                          <m:ctrlPr>
                            <a:rPr lang="fr-F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Π</m:t>
                          </m:r>
                        </m:e>
                      </m:d>
                      <m:r>
                        <a:rPr lang="fr-F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&gt;50%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5841A4F5-9A0E-4EA2-94BF-F3028CC8CC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1714" y="1348382"/>
                <a:ext cx="2196000" cy="1892826"/>
              </a:xfrm>
              <a:prstGeom prst="rect">
                <a:avLst/>
              </a:prstGeom>
              <a:blipFill>
                <a:blip r:embed="rId7"/>
                <a:stretch>
                  <a:fillRect l="-2216" r="-2216"/>
                </a:stretch>
              </a:blipFill>
              <a:ln w="63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ZoneTexte 13">
            <a:extLst>
              <a:ext uri="{FF2B5EF4-FFF2-40B4-BE49-F238E27FC236}">
                <a16:creationId xmlns:a16="http://schemas.microsoft.com/office/drawing/2014/main" id="{B32C94F2-67CE-46F4-94B7-0D3DAE50EB5A}"/>
              </a:ext>
            </a:extLst>
          </p:cNvPr>
          <p:cNvSpPr txBox="1"/>
          <p:nvPr/>
        </p:nvSpPr>
        <p:spPr>
          <a:xfrm>
            <a:off x="8226050" y="1311344"/>
            <a:ext cx="333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29C92D9D-CAC5-44C9-BD88-4FFCC3FDB09A}"/>
              </a:ext>
            </a:extLst>
          </p:cNvPr>
          <p:cNvSpPr txBox="1"/>
          <p:nvPr/>
        </p:nvSpPr>
        <p:spPr>
          <a:xfrm>
            <a:off x="8689173" y="6348599"/>
            <a:ext cx="35028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GRB 110721A   </a:t>
            </a:r>
            <a:r>
              <a:rPr lang="en-US" sz="1600" dirty="0">
                <a:solidFill>
                  <a:srgbClr val="7030A0"/>
                </a:solidFill>
              </a:rPr>
              <a:t>(</a:t>
            </a:r>
            <a:r>
              <a:rPr lang="en-US" sz="1600" dirty="0" err="1">
                <a:solidFill>
                  <a:srgbClr val="7030A0"/>
                </a:solidFill>
              </a:rPr>
              <a:t>Iyyani</a:t>
            </a:r>
            <a:r>
              <a:rPr lang="en-US" sz="1600" dirty="0">
                <a:solidFill>
                  <a:srgbClr val="7030A0"/>
                </a:solidFill>
              </a:rPr>
              <a:t> et al, 2013)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0B15617B-24F8-4CEC-BDA9-559BF09F6A96}"/>
              </a:ext>
            </a:extLst>
          </p:cNvPr>
          <p:cNvSpPr txBox="1"/>
          <p:nvPr/>
        </p:nvSpPr>
        <p:spPr>
          <a:xfrm>
            <a:off x="8269498" y="3033035"/>
            <a:ext cx="31508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400" i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100" i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11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en-US" sz="1100" i="1" baseline="-2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5679856" y="781278"/>
            <a:ext cx="2798016" cy="372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Spectra</a:t>
            </a:r>
            <a:r>
              <a:rPr lang="fr-FR" dirty="0"/>
              <a:t>: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4766552" y="4572002"/>
            <a:ext cx="3962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- </a:t>
            </a:r>
            <a:r>
              <a:rPr lang="fr-FR" dirty="0" err="1"/>
              <a:t>broken</a:t>
            </a:r>
            <a:r>
              <a:rPr lang="fr-FR" dirty="0"/>
              <a:t> power-</a:t>
            </a:r>
            <a:r>
              <a:rPr lang="fr-FR" dirty="0" err="1"/>
              <a:t>law</a:t>
            </a:r>
            <a:r>
              <a:rPr lang="fr-FR" dirty="0"/>
              <a:t>(s) (Band </a:t>
            </a:r>
            <a:r>
              <a:rPr lang="fr-FR" dirty="0" err="1"/>
              <a:t>spectrum</a:t>
            </a:r>
            <a:r>
              <a:rPr lang="fr-FR" dirty="0"/>
              <a:t>)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4763000" y="4862099"/>
            <a:ext cx="396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- a </a:t>
            </a:r>
            <a:r>
              <a:rPr lang="fr-FR" dirty="0" err="1"/>
              <a:t>sub-dominant</a:t>
            </a:r>
            <a:r>
              <a:rPr lang="fr-FR" dirty="0"/>
              <a:t> thermal component?</a:t>
            </a:r>
          </a:p>
          <a:p>
            <a:r>
              <a:rPr lang="fr-FR" dirty="0"/>
              <a:t>- an </a:t>
            </a:r>
            <a:r>
              <a:rPr lang="fr-FR" dirty="0" err="1"/>
              <a:t>additional</a:t>
            </a:r>
            <a:r>
              <a:rPr lang="fr-FR" dirty="0"/>
              <a:t> power-</a:t>
            </a:r>
            <a:r>
              <a:rPr lang="fr-FR" dirty="0" err="1"/>
              <a:t>law</a:t>
            </a:r>
            <a:endParaRPr lang="fr-FR" dirty="0"/>
          </a:p>
        </p:txBody>
      </p:sp>
      <p:sp>
        <p:nvSpPr>
          <p:cNvPr id="20" name="ZoneTexte 19"/>
          <p:cNvSpPr txBox="1"/>
          <p:nvPr/>
        </p:nvSpPr>
        <p:spPr>
          <a:xfrm>
            <a:off x="10112862" y="802205"/>
            <a:ext cx="1444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Polarization</a:t>
            </a:r>
            <a:r>
              <a:rPr lang="fr-FR" dirty="0"/>
              <a:t>: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7978C33A-9CAD-414B-B254-6EC14202F803}"/>
              </a:ext>
            </a:extLst>
          </p:cNvPr>
          <p:cNvPicPr preferRelativeResize="0"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1021091" y="4201433"/>
            <a:ext cx="3137890" cy="1548424"/>
          </a:xfrm>
          <a:prstGeom prst="rect">
            <a:avLst/>
          </a:prstGeom>
        </p:spPr>
      </p:pic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E5799AA1-3ED3-4C14-967D-F83BAD1D8581}"/>
              </a:ext>
            </a:extLst>
          </p:cNvPr>
          <p:cNvCxnSpPr>
            <a:cxnSpLocks/>
          </p:cNvCxnSpPr>
          <p:nvPr/>
        </p:nvCxnSpPr>
        <p:spPr>
          <a:xfrm flipV="1">
            <a:off x="8758386" y="5290209"/>
            <a:ext cx="1706400" cy="30556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Image 25">
            <a:extLst>
              <a:ext uri="{FF2B5EF4-FFF2-40B4-BE49-F238E27FC236}">
                <a16:creationId xmlns:a16="http://schemas.microsoft.com/office/drawing/2014/main" id="{86D7FDD0-EDFE-4561-93F0-D56A731358F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72487" y="1285109"/>
            <a:ext cx="2931066" cy="1351200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E8A38382-00E2-4812-A721-52B0AEFDF9C2}"/>
              </a:ext>
            </a:extLst>
          </p:cNvPr>
          <p:cNvPicPr>
            <a:picLocks/>
          </p:cNvPicPr>
          <p:nvPr/>
        </p:nvPicPr>
        <p:blipFill>
          <a:blip r:embed="rId10"/>
          <a:stretch>
            <a:fillRect/>
          </a:stretch>
        </p:blipFill>
        <p:spPr>
          <a:xfrm>
            <a:off x="4671147" y="2685367"/>
            <a:ext cx="3086185" cy="1722331"/>
          </a:xfrm>
          <a:prstGeom prst="rect">
            <a:avLst/>
          </a:prstGeom>
        </p:spPr>
      </p:pic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F83239ED-6ECE-41AE-8489-6901743CC27D}"/>
              </a:ext>
            </a:extLst>
          </p:cNvPr>
          <p:cNvCxnSpPr>
            <a:cxnSpLocks/>
          </p:cNvCxnSpPr>
          <p:nvPr/>
        </p:nvCxnSpPr>
        <p:spPr>
          <a:xfrm flipH="1">
            <a:off x="6187441" y="1415739"/>
            <a:ext cx="0" cy="9540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8F63C8F3-FECA-456E-AD72-3620D74BE4AE}"/>
                  </a:ext>
                </a:extLst>
              </p:cNvPr>
              <p:cNvSpPr txBox="1"/>
              <p:nvPr/>
            </p:nvSpPr>
            <p:spPr>
              <a:xfrm>
                <a:off x="5700914" y="2110677"/>
                <a:ext cx="1930340" cy="2746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1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fr-FR" sz="11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fr-FR" sz="11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=700 </m:t>
                      </m:r>
                      <m:r>
                        <a:rPr lang="fr-FR" sz="11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𝑘𝑒𝑉</m:t>
                      </m:r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8F63C8F3-FECA-456E-AD72-3620D74BE4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0914" y="2110677"/>
                <a:ext cx="1930340" cy="27462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6626AF90-C4F1-4B3C-A9F8-EC44DA738E4E}"/>
                  </a:ext>
                </a:extLst>
              </p:cNvPr>
              <p:cNvSpPr txBox="1"/>
              <p:nvPr/>
            </p:nvSpPr>
            <p:spPr>
              <a:xfrm rot="18976182">
                <a:off x="4698068" y="1727209"/>
                <a:ext cx="193034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1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fr-FR" sz="11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=−0.6</m:t>
                      </m:r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6626AF90-C4F1-4B3C-A9F8-EC44DA738E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976182">
                <a:off x="4698068" y="1727209"/>
                <a:ext cx="1930340" cy="2616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9695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 animBg="1"/>
      <p:bldP spid="14" grpId="0"/>
      <p:bldP spid="15" grpId="0"/>
      <p:bldP spid="16" grpId="0"/>
      <p:bldP spid="17" grpId="0"/>
      <p:bldP spid="18" grpId="0"/>
      <p:bldP spid="20" grpId="0"/>
      <p:bldP spid="12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e 18">
            <a:extLst>
              <a:ext uri="{FF2B5EF4-FFF2-40B4-BE49-F238E27FC236}">
                <a16:creationId xmlns:a16="http://schemas.microsoft.com/office/drawing/2014/main" id="{1257B1AF-E551-44B5-A332-51DCC81CB288}"/>
              </a:ext>
            </a:extLst>
          </p:cNvPr>
          <p:cNvGrpSpPr/>
          <p:nvPr/>
        </p:nvGrpSpPr>
        <p:grpSpPr>
          <a:xfrm>
            <a:off x="379725" y="3550670"/>
            <a:ext cx="3762000" cy="3060000"/>
            <a:chOff x="720964" y="1667550"/>
            <a:chExt cx="3833429" cy="3043307"/>
          </a:xfrm>
        </p:grpSpPr>
        <p:grpSp>
          <p:nvGrpSpPr>
            <p:cNvPr id="20" name="Groupe 19">
              <a:extLst>
                <a:ext uri="{FF2B5EF4-FFF2-40B4-BE49-F238E27FC236}">
                  <a16:creationId xmlns:a16="http://schemas.microsoft.com/office/drawing/2014/main" id="{968279E9-B798-4481-810B-3D7BA459AA02}"/>
                </a:ext>
              </a:extLst>
            </p:cNvPr>
            <p:cNvGrpSpPr/>
            <p:nvPr/>
          </p:nvGrpSpPr>
          <p:grpSpPr>
            <a:xfrm>
              <a:off x="720964" y="1667550"/>
              <a:ext cx="3833429" cy="3043307"/>
              <a:chOff x="1388037" y="4602480"/>
              <a:chExt cx="3833429" cy="3043307"/>
            </a:xfrm>
          </p:grpSpPr>
          <p:pic>
            <p:nvPicPr>
              <p:cNvPr id="22" name="Image 21">
                <a:extLst>
                  <a:ext uri="{FF2B5EF4-FFF2-40B4-BE49-F238E27FC236}">
                    <a16:creationId xmlns:a16="http://schemas.microsoft.com/office/drawing/2014/main" id="{F87B2A77-CAE4-4430-84F9-0C6FF3D14E21}"/>
                  </a:ext>
                </a:extLst>
              </p:cNvPr>
              <p:cNvPicPr preferRelativeResize="0">
                <a:picLocks/>
              </p:cNvPicPr>
              <p:nvPr/>
            </p:nvPicPr>
            <p:blipFill rotWithShape="1">
              <a:blip r:embed="rId2"/>
              <a:srcRect t="42591"/>
              <a:stretch/>
            </p:blipFill>
            <p:spPr>
              <a:xfrm>
                <a:off x="1388037" y="5017787"/>
                <a:ext cx="3833429" cy="2628000"/>
              </a:xfrm>
              <a:prstGeom prst="rect">
                <a:avLst/>
              </a:prstGeom>
            </p:spPr>
          </p:pic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8B0DA276-557A-403F-B8A6-AE0D81B52E1C}"/>
                  </a:ext>
                </a:extLst>
              </p:cNvPr>
              <p:cNvSpPr/>
              <p:nvPr/>
            </p:nvSpPr>
            <p:spPr>
              <a:xfrm>
                <a:off x="1767840" y="4602480"/>
                <a:ext cx="243840" cy="2171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15A60FB-869A-4BA4-892D-75564B899FEF}"/>
                </a:ext>
              </a:extLst>
            </p:cNvPr>
            <p:cNvSpPr/>
            <p:nvPr/>
          </p:nvSpPr>
          <p:spPr>
            <a:xfrm>
              <a:off x="1123263" y="1702383"/>
              <a:ext cx="243840" cy="2171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9011434-6852-43CE-B4C2-107F93B5B509}"/>
                  </a:ext>
                </a:extLst>
              </p:cNvPr>
              <p:cNvSpPr/>
              <p:nvPr/>
            </p:nvSpPr>
            <p:spPr>
              <a:xfrm>
                <a:off x="612000" y="255496"/>
                <a:ext cx="10716400" cy="5711115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20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fr-FR" dirty="0"/>
                  <a:t> </a:t>
                </a:r>
                <a:r>
                  <a:rPr lang="fr-FR" b="1" u="sng" dirty="0" err="1"/>
                  <a:t>Energetics</a:t>
                </a:r>
                <a:endParaRPr lang="fr-FR" b="1" u="sng" dirty="0"/>
              </a:p>
              <a:p>
                <a:r>
                  <a:rPr lang="fr-FR" dirty="0"/>
                  <a:t>      </a:t>
                </a:r>
                <a:r>
                  <a:rPr lang="fr-FR" dirty="0" err="1"/>
                  <a:t>From</a:t>
                </a:r>
                <a:r>
                  <a:rPr lang="fr-FR" dirty="0"/>
                  <a:t> the </a:t>
                </a:r>
                <a:r>
                  <a:rPr lang="fr-FR" dirty="0" err="1"/>
                  <a:t>redshift</a:t>
                </a:r>
                <a:r>
                  <a:rPr lang="fr-FR" dirty="0"/>
                  <a:t> and </a:t>
                </a:r>
                <a:r>
                  <a:rPr lang="fr-FR" dirty="0" err="1"/>
                  <a:t>observed</a:t>
                </a:r>
                <a:r>
                  <a:rPr lang="fr-FR" dirty="0"/>
                  <a:t> flux and fluence  </a:t>
                </a:r>
                <a:r>
                  <a:rPr lang="fr-F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→</a:t>
                </a:r>
                <a:r>
                  <a:rPr lang="fr-FR" dirty="0"/>
                  <a:t>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𝑖𝑠𝑜</m:t>
                        </m:r>
                      </m:sup>
                    </m:sSubSup>
                    <m:sSubSup>
                      <m:sSub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sub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𝑖𝑠𝑜</m:t>
                        </m:r>
                      </m:sup>
                    </m:sSubSup>
                  </m:oMath>
                </a14:m>
                <a:r>
                  <a:rPr lang="fr-FR" dirty="0"/>
                  <a:t>    (        </a:t>
                </a:r>
                <a:r>
                  <a:rPr lang="fr-FR" dirty="0" err="1"/>
                  <a:t>isotropic</a:t>
                </a:r>
                <a:r>
                  <a:rPr lang="fr-FR" dirty="0"/>
                  <a:t> value)</a:t>
                </a:r>
              </a:p>
              <a:p>
                <a:r>
                  <a:rPr lang="fr-FR" dirty="0"/>
                  <a:t>      (</a:t>
                </a:r>
                <a:r>
                  <a:rPr lang="fr-FR" dirty="0" err="1"/>
                  <a:t>luminosities</a:t>
                </a:r>
                <a:r>
                  <a:rPr lang="fr-FR" dirty="0"/>
                  <a:t> of short and long </a:t>
                </a:r>
                <a:r>
                  <a:rPr lang="fr-FR" dirty="0" err="1"/>
                  <a:t>GRBs</a:t>
                </a:r>
                <a:r>
                  <a:rPr lang="fr-FR" dirty="0"/>
                  <a:t> are comparable)  - </a:t>
                </a:r>
                <a:r>
                  <a:rPr lang="fr-FR" dirty="0" err="1"/>
                  <a:t>GRBs</a:t>
                </a:r>
                <a:r>
                  <a:rPr lang="fr-FR" dirty="0"/>
                  <a:t> are the </a:t>
                </a:r>
                <a:r>
                  <a:rPr lang="fr-FR" dirty="0" err="1"/>
                  <a:t>brightest</a:t>
                </a:r>
                <a:r>
                  <a:rPr lang="fr-FR" dirty="0"/>
                  <a:t> sources in the </a:t>
                </a:r>
                <a:r>
                  <a:rPr lang="fr-FR" dirty="0" err="1"/>
                  <a:t>Universe</a:t>
                </a:r>
                <a:r>
                  <a:rPr lang="fr-FR" dirty="0"/>
                  <a:t> !</a:t>
                </a:r>
              </a:p>
              <a:p>
                <a:endParaRPr lang="fr-FR" dirty="0"/>
              </a:p>
              <a:p>
                <a:r>
                  <a:rPr lang="fr-FR" dirty="0"/>
                  <a:t>                                                                                                                </a:t>
                </a:r>
              </a:p>
              <a:p>
                <a:endParaRPr lang="fr-FR" dirty="0"/>
              </a:p>
              <a:p>
                <a:r>
                  <a:rPr lang="fr-FR" dirty="0"/>
                  <a:t>                                                                           </a:t>
                </a:r>
              </a:p>
              <a:p>
                <a:endParaRPr lang="fr-FR" dirty="0"/>
              </a:p>
              <a:p>
                <a:endParaRPr lang="fr-FR" dirty="0"/>
              </a:p>
              <a:p>
                <a:r>
                  <a:rPr lang="fr-FR" dirty="0"/>
                  <a:t>                                   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fr-F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fr-FR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sSubSup>
                      <m:sSubSupPr>
                        <m:ctrlPr>
                          <a:rPr lang="fr-FR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fr-FR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  <m:r>
                          <a:rPr lang="fr-FR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fr-FR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𝑖𝑠𝑜</m:t>
                        </m:r>
                      </m:sub>
                      <m:sup>
                        <m:r>
                          <a:rPr lang="fr-FR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1/2</m:t>
                        </m:r>
                      </m:sup>
                    </m:sSubSup>
                  </m:oMath>
                </a14:m>
                <a:r>
                  <a:rPr lang="fr-FR" dirty="0">
                    <a:solidFill>
                      <a:srgbClr val="FF0000"/>
                    </a:solidFill>
                  </a:rPr>
                  <a:t> </a:t>
                </a:r>
                <a:r>
                  <a:rPr lang="fr-FR" dirty="0"/>
                  <a:t>,</a:t>
                </a:r>
                <a:r>
                  <a:rPr lang="fr-FR" dirty="0">
                    <a:solidFill>
                      <a:srgbClr val="CC0066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i="1">
                            <a:solidFill>
                              <a:srgbClr val="CC006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b="0" i="1" smtClean="0">
                            <a:solidFill>
                              <a:srgbClr val="CC006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fr-FR" i="1">
                            <a:solidFill>
                              <a:srgbClr val="CC006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  <m:r>
                          <a:rPr lang="fr-FR" i="1">
                            <a:solidFill>
                              <a:srgbClr val="CC006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fr-FR" i="1">
                            <a:solidFill>
                              <a:srgbClr val="CC006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𝑖𝑠𝑜</m:t>
                        </m:r>
                      </m:sub>
                      <m:sup>
                        <m:r>
                          <a:rPr lang="fr-FR" i="1">
                            <a:solidFill>
                              <a:srgbClr val="CC006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1/2</m:t>
                        </m:r>
                      </m:sup>
                    </m:sSubSup>
                  </m:oMath>
                </a14:m>
                <a:r>
                  <a:rPr lang="fr-FR" dirty="0"/>
                  <a:t> </a:t>
                </a:r>
              </a:p>
              <a:p>
                <a:endParaRPr lang="fr-FR" dirty="0"/>
              </a:p>
              <a:p>
                <a:endParaRPr lang="fr-FR" dirty="0"/>
              </a:p>
              <a:p>
                <a:endParaRPr lang="fr-FR" dirty="0"/>
              </a:p>
              <a:p>
                <a:endParaRPr lang="fr-FR" dirty="0"/>
              </a:p>
              <a:p>
                <a:endParaRPr lang="fr-FR" dirty="0"/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endParaRPr lang="fr-FR" dirty="0"/>
              </a:p>
              <a:p>
                <a:r>
                  <a:rPr lang="fr-FR" dirty="0"/>
                  <a:t>     </a:t>
                </a:r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9011434-6852-43CE-B4C2-107F93B5B5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000" y="255496"/>
                <a:ext cx="10716400" cy="5711115"/>
              </a:xfrm>
              <a:prstGeom prst="rect">
                <a:avLst/>
              </a:prstGeom>
              <a:blipFill>
                <a:blip r:embed="rId3"/>
                <a:stretch>
                  <a:fillRect l="-34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 6">
            <a:extLst>
              <a:ext uri="{FF2B5EF4-FFF2-40B4-BE49-F238E27FC236}">
                <a16:creationId xmlns:a16="http://schemas.microsoft.com/office/drawing/2014/main" id="{A65B945D-8595-4CC1-8757-73C9842E595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546" t="9697" r="7637" b="10303"/>
          <a:stretch/>
        </p:blipFill>
        <p:spPr>
          <a:xfrm>
            <a:off x="7061206" y="836388"/>
            <a:ext cx="360000" cy="335598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AF798F04-797D-4B01-91E7-F8C9136592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396" y="4109893"/>
            <a:ext cx="2789902" cy="2566892"/>
          </a:xfrm>
          <a:prstGeom prst="rect">
            <a:avLst/>
          </a:prstGeom>
        </p:spPr>
      </p:pic>
      <p:grpSp>
        <p:nvGrpSpPr>
          <p:cNvPr id="25" name="Groupe 24">
            <a:extLst>
              <a:ext uri="{FF2B5EF4-FFF2-40B4-BE49-F238E27FC236}">
                <a16:creationId xmlns:a16="http://schemas.microsoft.com/office/drawing/2014/main" id="{58486D51-8C28-4922-BE66-10CD1037EA57}"/>
              </a:ext>
            </a:extLst>
          </p:cNvPr>
          <p:cNvGrpSpPr>
            <a:grpSpLocks noChangeAspect="1"/>
          </p:cNvGrpSpPr>
          <p:nvPr/>
        </p:nvGrpSpPr>
        <p:grpSpPr>
          <a:xfrm>
            <a:off x="1026230" y="1556102"/>
            <a:ext cx="2964000" cy="2223000"/>
            <a:chOff x="1026230" y="1560918"/>
            <a:chExt cx="3120000" cy="2340000"/>
          </a:xfrm>
        </p:grpSpPr>
        <p:pic>
          <p:nvPicPr>
            <p:cNvPr id="13" name="Picture 2" descr="https://image2.slideserve.com/4404399/amati-and-yonetoku-relations-l.jpg">
              <a:extLst>
                <a:ext uri="{FF2B5EF4-FFF2-40B4-BE49-F238E27FC236}">
                  <a16:creationId xmlns:a16="http://schemas.microsoft.com/office/drawing/2014/main" id="{2456944C-537B-4D85-AE5B-9925B19F64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230" y="1560918"/>
              <a:ext cx="3120000" cy="23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6E707F21-5C22-4184-A36F-F42C052A3A9B}"/>
                </a:ext>
              </a:extLst>
            </p:cNvPr>
            <p:cNvSpPr txBox="1"/>
            <p:nvPr/>
          </p:nvSpPr>
          <p:spPr>
            <a:xfrm>
              <a:off x="1875050" y="3240000"/>
              <a:ext cx="875212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b="1" dirty="0">
                  <a:latin typeface="Symbol" panose="05050102010706020507" pitchFamily="18" charset="2"/>
                </a:rPr>
                <a:t>g</a:t>
              </a: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35FB0C1E-0BC0-47B7-A588-EDDD44B00ADC}"/>
                </a:ext>
              </a:extLst>
            </p:cNvPr>
            <p:cNvSpPr txBox="1"/>
            <p:nvPr/>
          </p:nvSpPr>
          <p:spPr>
            <a:xfrm>
              <a:off x="3004290" y="3240000"/>
              <a:ext cx="875212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b="1" dirty="0">
                  <a:latin typeface="Symbol" panose="05050102010706020507" pitchFamily="18" charset="2"/>
                </a:rPr>
                <a:t>g</a:t>
              </a:r>
            </a:p>
          </p:txBody>
        </p:sp>
        <p:sp>
          <p:nvSpPr>
            <p:cNvPr id="24" name="Ellipse 23">
              <a:extLst>
                <a:ext uri="{FF2B5EF4-FFF2-40B4-BE49-F238E27FC236}">
                  <a16:creationId xmlns:a16="http://schemas.microsoft.com/office/drawing/2014/main" id="{0F814F68-BD8D-4DBC-A979-00E3EFC99725}"/>
                </a:ext>
              </a:extLst>
            </p:cNvPr>
            <p:cNvSpPr/>
            <p:nvPr/>
          </p:nvSpPr>
          <p:spPr>
            <a:xfrm rot="2625686">
              <a:off x="1682467" y="1887648"/>
              <a:ext cx="180000" cy="82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ZoneTexte 26">
                <a:extLst>
                  <a:ext uri="{FF2B5EF4-FFF2-40B4-BE49-F238E27FC236}">
                    <a16:creationId xmlns:a16="http://schemas.microsoft.com/office/drawing/2014/main" id="{39A86C0B-FF30-4DB4-8FF4-1B98F88CBD42}"/>
                  </a:ext>
                </a:extLst>
              </p:cNvPr>
              <p:cNvSpPr txBox="1"/>
              <p:nvPr/>
            </p:nvSpPr>
            <p:spPr>
              <a:xfrm>
                <a:off x="4374000" y="5731107"/>
                <a:ext cx="7602100" cy="4067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0000CC"/>
                    </a:solidFill>
                  </a:rPr>
                  <a:t>Differences in jet opening angle are the main cause of the diversity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fr-FR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sub>
                      <m:sup>
                        <m:r>
                          <a:rPr lang="fr-FR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𝑖𝑠𝑜</m:t>
                        </m:r>
                      </m:sup>
                    </m:sSubSup>
                  </m:oMath>
                </a14:m>
                <a:r>
                  <a:rPr lang="fr-FR" dirty="0">
                    <a:solidFill>
                      <a:srgbClr val="0000CC"/>
                    </a:solidFill>
                  </a:rPr>
                  <a:t> </a:t>
                </a:r>
                <a:endParaRPr lang="en-US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27" name="ZoneTexte 26">
                <a:extLst>
                  <a:ext uri="{FF2B5EF4-FFF2-40B4-BE49-F238E27FC236}">
                    <a16:creationId xmlns:a16="http://schemas.microsoft.com/office/drawing/2014/main" id="{39A86C0B-FF30-4DB4-8FF4-1B98F88CBD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4000" y="5731107"/>
                <a:ext cx="7602100" cy="406778"/>
              </a:xfrm>
              <a:prstGeom prst="rect">
                <a:avLst/>
              </a:prstGeom>
              <a:blipFill>
                <a:blip r:embed="rId7"/>
                <a:stretch>
                  <a:fillRect l="-722" t="-2985" b="-179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DC3F1FFD-7028-4B94-A01F-DF6BFACFAECE}"/>
                  </a:ext>
                </a:extLst>
              </p:cNvPr>
              <p:cNvSpPr/>
              <p:nvPr/>
            </p:nvSpPr>
            <p:spPr>
              <a:xfrm>
                <a:off x="4374000" y="3771083"/>
                <a:ext cx="10543140" cy="1856149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fr-FR" u="sng" dirty="0" err="1"/>
                  <a:t>True</a:t>
                </a:r>
                <a:r>
                  <a:rPr lang="fr-FR" u="sng" dirty="0"/>
                  <a:t> </a:t>
                </a:r>
                <a:r>
                  <a:rPr lang="fr-FR" u="sng" dirty="0" err="1"/>
                  <a:t>energetics</a:t>
                </a:r>
                <a:endParaRPr lang="fr-FR" u="sng" dirty="0"/>
              </a:p>
              <a:p>
                <a:pPr>
                  <a:lnSpc>
                    <a:spcPct val="150000"/>
                  </a:lnSpc>
                </a:pPr>
                <a:r>
                  <a:rPr lang="fr-FR" dirty="0"/>
                  <a:t>The </a:t>
                </a:r>
                <a:r>
                  <a:rPr lang="fr-FR" dirty="0" err="1"/>
                  <a:t>emission</a:t>
                </a:r>
                <a:r>
                  <a:rPr lang="fr-FR" dirty="0"/>
                  <a:t> </a:t>
                </a:r>
                <a:r>
                  <a:rPr lang="fr-FR" dirty="0" err="1"/>
                  <a:t>is</a:t>
                </a:r>
                <a:r>
                  <a:rPr lang="fr-FR" dirty="0"/>
                  <a:t> </a:t>
                </a:r>
                <a:r>
                  <a:rPr lang="fr-FR" dirty="0" err="1"/>
                  <a:t>beamed</a:t>
                </a:r>
                <a:r>
                  <a:rPr lang="fr-FR" dirty="0"/>
                  <a:t> in </a:t>
                </a:r>
                <a:r>
                  <a:rPr lang="fr-FR" dirty="0" err="1"/>
                  <a:t>two</a:t>
                </a:r>
                <a:r>
                  <a:rPr lang="fr-FR" dirty="0"/>
                  <a:t> opposite jets of </a:t>
                </a:r>
                <a:r>
                  <a:rPr lang="fr-FR" dirty="0" err="1"/>
                  <a:t>opening</a:t>
                </a:r>
                <a:r>
                  <a:rPr lang="fr-FR" dirty="0"/>
                  <a:t> angle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0.1</m:t>
                    </m:r>
                  </m:oMath>
                </a14:m>
                <a:r>
                  <a:rPr lang="fr-FR" dirty="0"/>
                  <a:t> rd.</a:t>
                </a:r>
              </a:p>
              <a:p>
                <a:r>
                  <a:rPr lang="fr-FR" dirty="0" err="1"/>
                  <a:t>After</a:t>
                </a:r>
                <a:r>
                  <a:rPr lang="fr-FR" dirty="0"/>
                  <a:t> correction for </a:t>
                </a:r>
                <a:r>
                  <a:rPr lang="fr-FR" dirty="0" err="1"/>
                  <a:t>beaming</a:t>
                </a:r>
                <a:r>
                  <a:rPr lang="fr-FR" dirty="0"/>
                  <a:t>: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fr-FR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sub>
                      <m:sup>
                        <m:r>
                          <a:rPr lang="fr-FR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𝑡𝑟𝑢𝑒</m:t>
                        </m:r>
                      </m:sup>
                    </m:sSubSup>
                    <m:r>
                      <a:rPr lang="fr-FR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fr-FR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fr-FR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sub>
                      <m:sup>
                        <m:r>
                          <a:rPr lang="fr-FR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𝑖𝑠𝑜</m:t>
                        </m:r>
                      </m:sup>
                    </m:sSubSup>
                    <m:r>
                      <a:rPr lang="fr-FR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d>
                      <m:dPr>
                        <m:ctrlPr>
                          <a:rPr lang="fr-FR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fr-FR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fr-FR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fr-FR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fr-FR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  <m:sup>
                                <m:r>
                                  <a:rPr lang="fr-FR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fr-FR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fr-FR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sSup>
                      <m:sSupPr>
                        <m:ctrlPr>
                          <a:rPr lang="fr-FR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10</m:t>
                        </m:r>
                      </m:e>
                      <m:sup>
                        <m:r>
                          <a:rPr lang="fr-FR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51</m:t>
                        </m:r>
                      </m:sup>
                    </m:sSup>
                  </m:oMath>
                </a14:m>
                <a:r>
                  <a:rPr lang="fr-FR" dirty="0"/>
                  <a:t>  erg                                                                                              </a:t>
                </a:r>
                <a:r>
                  <a:rPr lang="fr-F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                          </a:t>
                </a:r>
              </a:p>
              <a:p>
                <a:r>
                  <a:rPr lang="fr-F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→ </a:t>
                </a:r>
                <a:r>
                  <a:rPr lang="fr-FR" dirty="0"/>
                  <a:t> a standard </a:t>
                </a:r>
                <a:r>
                  <a:rPr lang="fr-FR" dirty="0" err="1"/>
                  <a:t>energy</a:t>
                </a:r>
                <a:r>
                  <a:rPr lang="fr-FR" dirty="0"/>
                  <a:t> </a:t>
                </a:r>
                <a:r>
                  <a:rPr lang="fr-FR" dirty="0" err="1"/>
                  <a:t>reservoir</a:t>
                </a:r>
                <a:r>
                  <a:rPr lang="fr-FR" dirty="0"/>
                  <a:t> ?</a:t>
                </a: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DC3F1FFD-7028-4B94-A01F-DF6BFACFAE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4000" y="3771083"/>
                <a:ext cx="10543140" cy="1856149"/>
              </a:xfrm>
              <a:prstGeom prst="rect">
                <a:avLst/>
              </a:prstGeom>
              <a:blipFill>
                <a:blip r:embed="rId8"/>
                <a:stretch>
                  <a:fillRect l="-521" b="-460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>
            <a:extLst>
              <a:ext uri="{FF2B5EF4-FFF2-40B4-BE49-F238E27FC236}">
                <a16:creationId xmlns:a16="http://schemas.microsoft.com/office/drawing/2014/main" id="{B57CCD2B-A345-4C8B-8D7D-6180B35FAF09}"/>
              </a:ext>
            </a:extLst>
          </p:cNvPr>
          <p:cNvSpPr/>
          <p:nvPr/>
        </p:nvSpPr>
        <p:spPr>
          <a:xfrm>
            <a:off x="774528" y="3804073"/>
            <a:ext cx="217219" cy="305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F983664-EC1B-4176-AA5B-BCC6B740FFF9}"/>
              </a:ext>
            </a:extLst>
          </p:cNvPr>
          <p:cNvSpPr txBox="1"/>
          <p:nvPr/>
        </p:nvSpPr>
        <p:spPr>
          <a:xfrm rot="19161421">
            <a:off x="1424490" y="1936018"/>
            <a:ext cx="10323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short</a:t>
            </a:r>
          </a:p>
        </p:txBody>
      </p:sp>
    </p:spTree>
    <p:extLst>
      <p:ext uri="{BB962C8B-B14F-4D97-AF65-F5344CB8AC3E}">
        <p14:creationId xmlns:p14="http://schemas.microsoft.com/office/powerpoint/2010/main" val="4110049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F22274D5-54AC-4153-8D09-4FF26C7AFA94}"/>
                  </a:ext>
                </a:extLst>
              </p:cNvPr>
              <p:cNvSpPr txBox="1"/>
              <p:nvPr/>
            </p:nvSpPr>
            <p:spPr>
              <a:xfrm>
                <a:off x="2785082" y="1054245"/>
                <a:ext cx="10054240" cy="2373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/>
                  <a:t>Obtained </a:t>
                </a:r>
                <a:r>
                  <a:rPr lang="fr-FR" dirty="0" err="1"/>
                  <a:t>from</a:t>
                </a:r>
                <a:r>
                  <a:rPr lang="fr-FR" dirty="0"/>
                  <a:t> </a:t>
                </a:r>
                <a:r>
                  <a:rPr lang="fr-FR" dirty="0" err="1"/>
                  <a:t>multiwavelength</a:t>
                </a:r>
                <a:r>
                  <a:rPr lang="fr-FR" dirty="0"/>
                  <a:t> </a:t>
                </a:r>
                <a:r>
                  <a:rPr lang="fr-FR" dirty="0" err="1"/>
                  <a:t>afterglow</a:t>
                </a:r>
                <a:r>
                  <a:rPr lang="fr-FR" dirty="0"/>
                  <a:t> </a:t>
                </a:r>
                <a:r>
                  <a:rPr lang="fr-FR" dirty="0" err="1"/>
                  <a:t>fitting</a:t>
                </a:r>
                <a:r>
                  <a:rPr lang="fr-FR" dirty="0"/>
                  <a:t>  </a:t>
                </a:r>
                <a:r>
                  <a:rPr lang="fr-F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→</a:t>
                </a:r>
                <a:r>
                  <a:rPr lang="fr-FR" dirty="0"/>
                  <a:t>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fr-FR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  <m:sup>
                        <m:r>
                          <a:rPr lang="fr-FR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𝑖𝑠𝑜</m:t>
                        </m:r>
                      </m:sup>
                    </m:sSubSup>
                  </m:oMath>
                </a14:m>
                <a:r>
                  <a:rPr lang="fr-FR" dirty="0"/>
                  <a:t>  </a:t>
                </a:r>
                <a:r>
                  <a:rPr lang="fr-F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→</a:t>
                </a:r>
                <a:r>
                  <a:rPr lang="fr-FR" dirty="0"/>
                  <a:t> radiative </a:t>
                </a:r>
                <a:r>
                  <a:rPr lang="fr-FR" dirty="0" err="1"/>
                  <a:t>efficiency</a:t>
                </a:r>
                <a:r>
                  <a:rPr lang="fr-FR" dirty="0"/>
                  <a:t>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sSub>
                          <m:sSubPr>
                            <m:ctrlPr>
                              <a:rPr lang="fr-F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fr-F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sub>
                        </m:s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sub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𝑖𝑠𝑜</m:t>
                        </m:r>
                      </m:sup>
                    </m:sSubSup>
                    <m:r>
                      <a:rPr lang="fr-FR" i="1">
                        <a:latin typeface="Cambria Math" panose="02040503050406030204" pitchFamily="18" charset="0"/>
                      </a:rPr>
                      <m:t>/</m:t>
                    </m:r>
                    <m:sSubSup>
                      <m:sSubSupPr>
                        <m:ctrlPr>
                          <a:rPr lang="fr-FR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fr-FR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  <m:sup>
                        <m:r>
                          <a:rPr lang="fr-FR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𝑖𝑠𝑜</m:t>
                        </m:r>
                      </m:sup>
                    </m:sSubSup>
                  </m:oMath>
                </a14:m>
                <a:r>
                  <a:rPr lang="fr-FR" dirty="0"/>
                  <a:t>   </a:t>
                </a:r>
              </a:p>
              <a:p>
                <a:r>
                  <a:rPr lang="fr-F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→  </a:t>
                </a:r>
                <a:r>
                  <a:rPr lang="fr-FR" dirty="0"/>
                  <a:t>a few % to </a:t>
                </a:r>
                <a:r>
                  <a:rPr lang="fr-FR" dirty="0" err="1"/>
                  <a:t>several</a:t>
                </a:r>
                <a:r>
                  <a:rPr lang="fr-FR" dirty="0"/>
                  <a:t> 10%</a:t>
                </a:r>
              </a:p>
              <a:p>
                <a:pPr>
                  <a:lnSpc>
                    <a:spcPct val="150000"/>
                  </a:lnSpc>
                </a:pPr>
                <a:r>
                  <a:rPr lang="fr-FR" dirty="0" err="1"/>
                  <a:t>True</a:t>
                </a:r>
                <a:r>
                  <a:rPr lang="fr-FR" dirty="0"/>
                  <a:t> </a:t>
                </a:r>
                <a:r>
                  <a:rPr lang="fr-FR" dirty="0" err="1"/>
                  <a:t>diversity</a:t>
                </a:r>
                <a:r>
                  <a:rPr lang="fr-FR" dirty="0"/>
                  <a:t> or </a:t>
                </a:r>
                <a:r>
                  <a:rPr lang="fr-FR" dirty="0" err="1"/>
                  <a:t>result</a:t>
                </a:r>
                <a:r>
                  <a:rPr lang="fr-FR" dirty="0"/>
                  <a:t> of </a:t>
                </a:r>
                <a:r>
                  <a:rPr lang="fr-FR" dirty="0" err="1"/>
                  <a:t>uncertainties</a:t>
                </a:r>
                <a:r>
                  <a:rPr lang="fr-FR" dirty="0"/>
                  <a:t> in the </a:t>
                </a:r>
                <a:r>
                  <a:rPr lang="fr-FR" dirty="0" err="1"/>
                  <a:t>fitting</a:t>
                </a:r>
                <a:r>
                  <a:rPr lang="fr-FR" dirty="0"/>
                  <a:t> </a:t>
                </a:r>
                <a:r>
                  <a:rPr lang="fr-FR" dirty="0" err="1"/>
                  <a:t>method</a:t>
                </a:r>
                <a:r>
                  <a:rPr lang="fr-FR" dirty="0"/>
                  <a:t> ?</a:t>
                </a:r>
              </a:p>
              <a:p>
                <a:pPr>
                  <a:lnSpc>
                    <a:spcPct val="150000"/>
                  </a:lnSpc>
                </a:pPr>
                <a:r>
                  <a:rPr lang="fr-FR" dirty="0" err="1"/>
                  <a:t>Obtaining</a:t>
                </a:r>
                <a:r>
                  <a:rPr lang="fr-FR" dirty="0"/>
                  <a:t> a reliable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𝑖𝑠𝑜</m:t>
                        </m:r>
                      </m:sup>
                    </m:sSubSup>
                    <m:r>
                      <a:rPr lang="fr-FR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dirty="0" err="1"/>
                  <a:t>is</a:t>
                </a:r>
                <a:r>
                  <a:rPr lang="fr-FR" dirty="0"/>
                  <a:t> a </a:t>
                </a:r>
                <a:r>
                  <a:rPr lang="fr-FR" dirty="0" err="1"/>
                  <a:t>delicate</a:t>
                </a:r>
                <a:r>
                  <a:rPr lang="fr-FR" dirty="0"/>
                  <a:t> </a:t>
                </a:r>
                <a:r>
                  <a:rPr lang="fr-FR" dirty="0" err="1"/>
                  <a:t>matter</a:t>
                </a:r>
                <a:r>
                  <a:rPr lang="fr-FR" dirty="0"/>
                  <a:t>…</a:t>
                </a:r>
              </a:p>
              <a:p>
                <a:r>
                  <a:rPr lang="fr-FR" dirty="0"/>
                  <a:t>       … </a:t>
                </a:r>
                <a:r>
                  <a:rPr lang="fr-FR" dirty="0" err="1"/>
                  <a:t>which</a:t>
                </a:r>
                <a:r>
                  <a:rPr lang="fr-FR" dirty="0"/>
                  <a:t> </a:t>
                </a:r>
                <a:r>
                  <a:rPr lang="fr-FR" dirty="0" err="1"/>
                  <a:t>is</a:t>
                </a:r>
                <a:r>
                  <a:rPr lang="fr-FR" dirty="0"/>
                  <a:t> a </a:t>
                </a:r>
                <a:r>
                  <a:rPr lang="fr-FR" dirty="0" err="1"/>
                  <a:t>pity</a:t>
                </a:r>
                <a:r>
                  <a:rPr lang="fr-FR" dirty="0"/>
                  <a:t> </a:t>
                </a:r>
                <a:r>
                  <a:rPr lang="fr-FR" dirty="0" err="1"/>
                  <a:t>because</a:t>
                </a:r>
                <a:r>
                  <a:rPr lang="fr-FR" dirty="0"/>
                  <a:t> a good </a:t>
                </a:r>
                <a:r>
                  <a:rPr lang="fr-FR" dirty="0" err="1"/>
                  <a:t>estimate</a:t>
                </a:r>
                <a:r>
                  <a:rPr lang="fr-FR" dirty="0"/>
                  <a:t> of the </a:t>
                </a:r>
                <a:r>
                  <a:rPr lang="fr-FR" dirty="0" err="1"/>
                  <a:t>efficiency</a:t>
                </a:r>
                <a:r>
                  <a:rPr lang="fr-FR" dirty="0"/>
                  <a:t> </a:t>
                </a:r>
                <a:r>
                  <a:rPr lang="fr-FR" dirty="0" err="1"/>
                  <a:t>would</a:t>
                </a:r>
                <a:r>
                  <a:rPr lang="fr-FR" dirty="0"/>
                  <a:t> </a:t>
                </a:r>
                <a:r>
                  <a:rPr lang="fr-FR" dirty="0" err="1"/>
                  <a:t>be</a:t>
                </a:r>
                <a:r>
                  <a:rPr lang="fr-FR" dirty="0"/>
                  <a:t> </a:t>
                </a:r>
                <a:r>
                  <a:rPr lang="fr-FR" dirty="0" err="1"/>
                  <a:t>very</a:t>
                </a:r>
                <a:r>
                  <a:rPr lang="fr-FR" dirty="0"/>
                  <a:t> </a:t>
                </a:r>
                <a:r>
                  <a:rPr lang="fr-FR" dirty="0" err="1"/>
                  <a:t>helpful</a:t>
                </a:r>
                <a:endParaRPr lang="fr-FR" dirty="0"/>
              </a:p>
              <a:p>
                <a:r>
                  <a:rPr lang="fr-FR" dirty="0"/>
                  <a:t>           to </a:t>
                </a:r>
                <a:r>
                  <a:rPr lang="fr-FR" dirty="0" err="1"/>
                  <a:t>discriminate</a:t>
                </a:r>
                <a:r>
                  <a:rPr lang="fr-FR" dirty="0"/>
                  <a:t> </a:t>
                </a:r>
                <a:r>
                  <a:rPr lang="fr-FR" dirty="0" err="1"/>
                  <a:t>among</a:t>
                </a:r>
                <a:r>
                  <a:rPr lang="fr-FR" dirty="0"/>
                  <a:t> </a:t>
                </a:r>
                <a:r>
                  <a:rPr lang="fr-FR" dirty="0" err="1"/>
                  <a:t>models</a:t>
                </a:r>
                <a:r>
                  <a:rPr lang="fr-FR" dirty="0"/>
                  <a:t>. </a:t>
                </a:r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F22274D5-54AC-4153-8D09-4FF26C7AFA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5082" y="1054245"/>
                <a:ext cx="10054240" cy="2373663"/>
              </a:xfrm>
              <a:prstGeom prst="rect">
                <a:avLst/>
              </a:prstGeom>
              <a:blipFill>
                <a:blip r:embed="rId2"/>
                <a:stretch>
                  <a:fillRect l="-546" t="-7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 4">
            <a:extLst>
              <a:ext uri="{FF2B5EF4-FFF2-40B4-BE49-F238E27FC236}">
                <a16:creationId xmlns:a16="http://schemas.microsoft.com/office/drawing/2014/main" id="{F5E2DE78-59C3-46CE-B708-DCDB3C7509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797" y="1001862"/>
            <a:ext cx="1887005" cy="274065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62DFA3F5-D7F1-4A64-BFDB-796596891578}"/>
              </a:ext>
            </a:extLst>
          </p:cNvPr>
          <p:cNvSpPr txBox="1"/>
          <p:nvPr/>
        </p:nvSpPr>
        <p:spPr>
          <a:xfrm>
            <a:off x="444500" y="544290"/>
            <a:ext cx="10054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Total isotropic kinetic energy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AE1F048-968F-4B1A-9545-B8393DD51384}"/>
                  </a:ext>
                </a:extLst>
              </p:cNvPr>
              <p:cNvSpPr/>
              <p:nvPr/>
            </p:nvSpPr>
            <p:spPr>
              <a:xfrm>
                <a:off x="692797" y="3547659"/>
                <a:ext cx="6736703" cy="24296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fr-FR" sz="2000" dirty="0">
                    <a:solidFill>
                      <a:srgbClr val="00B050"/>
                    </a:solidFill>
                  </a:rPr>
                  <a:t>What </a:t>
                </a:r>
                <a:r>
                  <a:rPr lang="fr-FR" sz="2000" dirty="0" err="1">
                    <a:solidFill>
                      <a:srgbClr val="00B050"/>
                    </a:solidFill>
                  </a:rPr>
                  <a:t>we</a:t>
                </a:r>
                <a:r>
                  <a:rPr lang="fr-FR" sz="2000" dirty="0">
                    <a:solidFill>
                      <a:srgbClr val="00B050"/>
                    </a:solidFill>
                  </a:rPr>
                  <a:t> know: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dirty="0" err="1"/>
                  <a:t>cosmological</a:t>
                </a:r>
                <a:r>
                  <a:rPr lang="fr-FR" dirty="0"/>
                  <a:t> distance </a:t>
                </a:r>
                <a:r>
                  <a:rPr lang="fr-FR" dirty="0" err="1"/>
                  <a:t>scale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fr-F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sub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𝑖𝑠𝑜</m:t>
                        </m:r>
                      </m:sup>
                    </m:sSubSup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51−54</m:t>
                        </m:r>
                      </m:sup>
                    </m:sSup>
                  </m:oMath>
                </a14:m>
                <a:r>
                  <a:rPr lang="fr-FR" dirty="0"/>
                  <a:t>  erg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dirty="0" err="1">
                    <a:solidFill>
                      <a:srgbClr val="0000CC"/>
                    </a:solidFill>
                  </a:rPr>
                  <a:t>beamed</a:t>
                </a:r>
                <a:r>
                  <a:rPr lang="fr-FR" dirty="0"/>
                  <a:t> </a:t>
                </a:r>
                <a:r>
                  <a:rPr lang="fr-FR" dirty="0" err="1">
                    <a:solidFill>
                      <a:srgbClr val="FF0066"/>
                    </a:solidFill>
                  </a:rPr>
                  <a:t>relativistic</a:t>
                </a:r>
                <a:r>
                  <a:rPr lang="fr-FR" dirty="0">
                    <a:solidFill>
                      <a:srgbClr val="FF0066"/>
                    </a:solidFill>
                  </a:rPr>
                  <a:t> </a:t>
                </a:r>
                <a:r>
                  <a:rPr lang="fr-FR" dirty="0" err="1">
                    <a:solidFill>
                      <a:srgbClr val="FF0066"/>
                    </a:solidFill>
                  </a:rPr>
                  <a:t>outflow</a:t>
                </a:r>
                <a:r>
                  <a:rPr lang="fr-FR" dirty="0">
                    <a:solidFill>
                      <a:srgbClr val="FF0066"/>
                    </a:solidFill>
                  </a:rPr>
                  <a:t>  </a:t>
                </a:r>
                <a:r>
                  <a:rPr lang="fr-FR" dirty="0"/>
                  <a:t>(</a:t>
                </a:r>
                <a:r>
                  <a:rPr lang="fr-FR" dirty="0" err="1">
                    <a:latin typeface="Symbol" panose="05050102010706020507" pitchFamily="18" charset="2"/>
                  </a:rPr>
                  <a:t>gg</a:t>
                </a:r>
                <a:r>
                  <a:rPr lang="fr-FR" dirty="0"/>
                  <a:t> </a:t>
                </a:r>
                <a:r>
                  <a:rPr lang="fr-F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→</a:t>
                </a:r>
                <a:r>
                  <a:rPr lang="fr-FR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fr-FR" dirty="0" err="1"/>
                  <a:t>e</a:t>
                </a:r>
                <a:r>
                  <a:rPr lang="fr-FR" baseline="30000" dirty="0" err="1"/>
                  <a:t>+</a:t>
                </a:r>
                <a:r>
                  <a:rPr lang="fr-FR" dirty="0" err="1"/>
                  <a:t>e</a:t>
                </a:r>
                <a:r>
                  <a:rPr lang="fr-FR" baseline="30000" dirty="0"/>
                  <a:t>-</a:t>
                </a:r>
                <a:r>
                  <a:rPr lang="fr-FR" dirty="0"/>
                  <a:t> </a:t>
                </a:r>
                <a:r>
                  <a:rPr lang="fr-F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→</a:t>
                </a:r>
                <a:r>
                  <a:rPr lang="fr-FR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fr-FR" dirty="0">
                    <a:latin typeface="Symbol" panose="05050102010706020507" pitchFamily="18" charset="2"/>
                  </a:rPr>
                  <a:t>G</a:t>
                </a:r>
                <a:r>
                  <a:rPr lang="fr-FR" dirty="0"/>
                  <a:t> &gt;100 ; </a:t>
                </a:r>
                <a:r>
                  <a:rPr lang="fr-FR" dirty="0">
                    <a:solidFill>
                      <a:srgbClr val="0000CC"/>
                    </a:solidFill>
                  </a:rPr>
                  <a:t>jet break </a:t>
                </a:r>
                <a14:m>
                  <m:oMath xmlns:m="http://schemas.openxmlformats.org/officeDocument/2006/math">
                    <m:r>
                      <a:rPr lang="fr-FR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fr-FR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fr-FR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fr-FR" dirty="0"/>
                  <a:t>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dirty="0" err="1">
                    <a:latin typeface="Symbol" panose="05050102010706020507" pitchFamily="18" charset="2"/>
                  </a:rPr>
                  <a:t>g</a:t>
                </a:r>
                <a:r>
                  <a:rPr lang="fr-FR" dirty="0" err="1"/>
                  <a:t>-rays</a:t>
                </a:r>
                <a:r>
                  <a:rPr lang="fr-FR" dirty="0"/>
                  <a:t> </a:t>
                </a:r>
                <a:r>
                  <a:rPr lang="fr-FR" dirty="0" err="1"/>
                  <a:t>from</a:t>
                </a:r>
                <a:r>
                  <a:rPr lang="fr-FR" dirty="0"/>
                  <a:t> </a:t>
                </a:r>
                <a:r>
                  <a:rPr lang="fr-FR" dirty="0" err="1"/>
                  <a:t>internal</a:t>
                </a:r>
                <a:r>
                  <a:rPr lang="fr-FR" dirty="0"/>
                  <a:t> dissipation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dirty="0"/>
                  <a:t>non thermal </a:t>
                </a:r>
                <a:r>
                  <a:rPr lang="fr-FR" dirty="0" err="1"/>
                  <a:t>spectra</a:t>
                </a:r>
                <a:endParaRPr lang="fr-FR" dirty="0"/>
              </a:p>
              <a:p>
                <a:r>
                  <a:rPr lang="fr-FR" dirty="0"/>
                  <a:t> </a:t>
                </a:r>
                <a:r>
                  <a:rPr lang="fr-FR" i="1" dirty="0"/>
                  <a:t>   (+ </a:t>
                </a:r>
                <a:r>
                  <a:rPr lang="fr-FR" i="1" dirty="0" err="1"/>
                  <a:t>subdominant</a:t>
                </a:r>
                <a:r>
                  <a:rPr lang="fr-FR" i="1" dirty="0"/>
                  <a:t> thermal component)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dirty="0"/>
                  <a:t>Long/short  </a:t>
                </a:r>
                <a:r>
                  <a:rPr lang="fr-FR" dirty="0" err="1"/>
                  <a:t>GRBs</a:t>
                </a:r>
                <a:r>
                  <a:rPr lang="fr-FR" dirty="0"/>
                  <a:t>: collapsars/NSNS or NSBH mergers (    )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AE1F048-968F-4B1A-9545-B8393DD513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797" y="3547659"/>
                <a:ext cx="6736703" cy="2429639"/>
              </a:xfrm>
              <a:prstGeom prst="rect">
                <a:avLst/>
              </a:prstGeom>
              <a:blipFill>
                <a:blip r:embed="rId4"/>
                <a:stretch>
                  <a:fillRect l="-995" b="-3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FECCD918-382F-45EE-970C-805AE06932CF}"/>
              </a:ext>
            </a:extLst>
          </p:cNvPr>
          <p:cNvSpPr/>
          <p:nvPr/>
        </p:nvSpPr>
        <p:spPr>
          <a:xfrm>
            <a:off x="7068038" y="3660635"/>
            <a:ext cx="5868000" cy="176971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dirty="0">
                <a:solidFill>
                  <a:srgbClr val="FF0000"/>
                </a:solidFill>
              </a:rPr>
              <a:t>     </a:t>
            </a:r>
            <a:r>
              <a:rPr lang="fr-FR" sz="2000" dirty="0" err="1">
                <a:solidFill>
                  <a:srgbClr val="FF0000"/>
                </a:solidFill>
              </a:rPr>
              <a:t>What</a:t>
            </a:r>
            <a:r>
              <a:rPr lang="fr-FR" sz="2000" dirty="0">
                <a:solidFill>
                  <a:srgbClr val="FF0000"/>
                </a:solidFill>
              </a:rPr>
              <a:t> </a:t>
            </a:r>
            <a:r>
              <a:rPr lang="fr-FR" sz="2000" dirty="0" err="1">
                <a:solidFill>
                  <a:srgbClr val="FF0000"/>
                </a:solidFill>
              </a:rPr>
              <a:t>we</a:t>
            </a:r>
            <a:r>
              <a:rPr lang="fr-FR" sz="2000" dirty="0">
                <a:solidFill>
                  <a:srgbClr val="FF0000"/>
                </a:solidFill>
              </a:rPr>
              <a:t> </a:t>
            </a:r>
            <a:r>
              <a:rPr lang="fr-FR" sz="2000" dirty="0" err="1">
                <a:solidFill>
                  <a:srgbClr val="FF0000"/>
                </a:solidFill>
              </a:rPr>
              <a:t>would</a:t>
            </a:r>
            <a:r>
              <a:rPr lang="fr-FR" sz="2000" dirty="0">
                <a:solidFill>
                  <a:srgbClr val="FF0000"/>
                </a:solidFill>
              </a:rPr>
              <a:t> like to know:</a:t>
            </a:r>
          </a:p>
          <a:p>
            <a:r>
              <a:rPr lang="fr-FR" sz="2000" dirty="0">
                <a:solidFill>
                  <a:srgbClr val="FF0000"/>
                </a:solidFill>
              </a:rPr>
              <a:t>     </a:t>
            </a:r>
            <a:r>
              <a:rPr lang="fr-FR" dirty="0"/>
              <a:t>dominant dissipation and radiation </a:t>
            </a:r>
            <a:r>
              <a:rPr lang="fr-FR" dirty="0" err="1"/>
              <a:t>mechanism</a:t>
            </a:r>
            <a:r>
              <a:rPr lang="fr-FR" dirty="0"/>
              <a:t>(s) </a:t>
            </a:r>
          </a:p>
          <a:p>
            <a:pPr>
              <a:spcBef>
                <a:spcPts val="600"/>
              </a:spcBef>
            </a:pPr>
            <a:r>
              <a:rPr lang="fr-FR" b="1" dirty="0"/>
              <a:t>      </a:t>
            </a:r>
            <a:r>
              <a:rPr lang="fr-FR" b="1" dirty="0" err="1"/>
              <a:t>what</a:t>
            </a:r>
            <a:r>
              <a:rPr lang="fr-FR" b="1" dirty="0"/>
              <a:t>?</a:t>
            </a:r>
            <a:r>
              <a:rPr lang="fr-FR" dirty="0"/>
              <a:t> </a:t>
            </a:r>
            <a:r>
              <a:rPr lang="fr-FR" dirty="0" err="1"/>
              <a:t>shocks</a:t>
            </a:r>
            <a:r>
              <a:rPr lang="fr-FR" dirty="0"/>
              <a:t> ? </a:t>
            </a:r>
            <a:r>
              <a:rPr lang="fr-FR" dirty="0" err="1"/>
              <a:t>magnetic</a:t>
            </a:r>
            <a:r>
              <a:rPr lang="fr-FR" dirty="0"/>
              <a:t> </a:t>
            </a:r>
            <a:r>
              <a:rPr lang="fr-FR" dirty="0" err="1"/>
              <a:t>reconnection</a:t>
            </a:r>
            <a:endParaRPr lang="fr-FR" dirty="0"/>
          </a:p>
          <a:p>
            <a:r>
              <a:rPr lang="fr-FR" b="1" dirty="0"/>
              <a:t>      </a:t>
            </a:r>
            <a:r>
              <a:rPr lang="fr-FR" b="1" dirty="0" err="1"/>
              <a:t>where</a:t>
            </a:r>
            <a:r>
              <a:rPr lang="fr-FR" b="1" dirty="0"/>
              <a:t>?</a:t>
            </a:r>
            <a:r>
              <a:rPr lang="fr-FR" dirty="0"/>
              <a:t> </a:t>
            </a:r>
            <a:r>
              <a:rPr lang="fr-FR" dirty="0" err="1"/>
              <a:t>below</a:t>
            </a:r>
            <a:r>
              <a:rPr lang="fr-FR" dirty="0"/>
              <a:t> or </a:t>
            </a:r>
            <a:r>
              <a:rPr lang="fr-FR" dirty="0" err="1"/>
              <a:t>above</a:t>
            </a:r>
            <a:r>
              <a:rPr lang="fr-FR" dirty="0"/>
              <a:t> the </a:t>
            </a:r>
            <a:r>
              <a:rPr lang="fr-FR" dirty="0" err="1"/>
              <a:t>photosphere</a:t>
            </a:r>
            <a:endParaRPr lang="fr-FR" dirty="0"/>
          </a:p>
          <a:p>
            <a:r>
              <a:rPr lang="fr-FR" b="1" dirty="0"/>
              <a:t>      how? </a:t>
            </a:r>
            <a:r>
              <a:rPr lang="fr-FR" dirty="0"/>
              <a:t>synchrotron ? </a:t>
            </a:r>
            <a:r>
              <a:rPr lang="fr-FR" dirty="0" err="1"/>
              <a:t>comptonization</a:t>
            </a:r>
            <a:r>
              <a:rPr lang="fr-FR" dirty="0"/>
              <a:t> ? 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C8AD76EF-D5BD-44A5-AE1D-8C579E75BEA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546" t="9697" r="7637" b="10303"/>
          <a:stretch/>
        </p:blipFill>
        <p:spPr>
          <a:xfrm>
            <a:off x="6037138" y="5657746"/>
            <a:ext cx="245222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287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987C2851-19E2-4008-8B5D-2CDD04D7DC7E}"/>
              </a:ext>
            </a:extLst>
          </p:cNvPr>
          <p:cNvSpPr/>
          <p:nvPr/>
        </p:nvSpPr>
        <p:spPr>
          <a:xfrm>
            <a:off x="1533522" y="5108463"/>
            <a:ext cx="6970870" cy="1200105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3C77FAD-D455-4A18-AA40-D621EC935C2E}"/>
              </a:ext>
            </a:extLst>
          </p:cNvPr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4563570" y="2375659"/>
            <a:ext cx="2161358" cy="1080000"/>
          </a:xfrm>
          <a:prstGeom prst="rect">
            <a:avLst/>
          </a:prstGeom>
        </p:spPr>
      </p:pic>
      <p:pic>
        <p:nvPicPr>
          <p:cNvPr id="5" name="Picture 4" descr="http://upload.wikimedia.org/wikipedia/commons/d/d8/HyperNova1_LG.jpg">
            <a:extLst>
              <a:ext uri="{FF2B5EF4-FFF2-40B4-BE49-F238E27FC236}">
                <a16:creationId xmlns:a16="http://schemas.microsoft.com/office/drawing/2014/main" id="{92B40DA1-95CA-49CF-A5B1-C421089543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11815" r="7479"/>
          <a:stretch>
            <a:fillRect/>
          </a:stretch>
        </p:blipFill>
        <p:spPr bwMode="auto">
          <a:xfrm rot="10800000">
            <a:off x="1524002" y="2348880"/>
            <a:ext cx="1475655" cy="1152128"/>
          </a:xfrm>
          <a:prstGeom prst="rect">
            <a:avLst/>
          </a:prstGeom>
          <a:noFill/>
        </p:spPr>
      </p:pic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7D01A4C2-A1F7-45BC-9833-8D212C27C905}"/>
              </a:ext>
            </a:extLst>
          </p:cNvPr>
          <p:cNvCxnSpPr/>
          <p:nvPr/>
        </p:nvCxnSpPr>
        <p:spPr>
          <a:xfrm>
            <a:off x="2279577" y="2996952"/>
            <a:ext cx="8036427" cy="1296144"/>
          </a:xfrm>
          <a:prstGeom prst="straightConnector1">
            <a:avLst/>
          </a:prstGeom>
          <a:ln w="158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rc 6">
            <a:extLst>
              <a:ext uri="{FF2B5EF4-FFF2-40B4-BE49-F238E27FC236}">
                <a16:creationId xmlns:a16="http://schemas.microsoft.com/office/drawing/2014/main" id="{7EEFCC52-DF93-4688-9E85-56D5A866C423}"/>
              </a:ext>
            </a:extLst>
          </p:cNvPr>
          <p:cNvSpPr>
            <a:spLocks noChangeAspect="1"/>
          </p:cNvSpPr>
          <p:nvPr/>
        </p:nvSpPr>
        <p:spPr>
          <a:xfrm rot="2040000">
            <a:off x="2905987" y="2044711"/>
            <a:ext cx="1836000" cy="1854353"/>
          </a:xfrm>
          <a:prstGeom prst="arc">
            <a:avLst>
              <a:gd name="adj1" fmla="val 17624094"/>
              <a:gd name="adj2" fmla="val 21206279"/>
            </a:avLst>
          </a:prstGeom>
          <a:ln w="444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orme libre 23">
            <a:extLst>
              <a:ext uri="{FF2B5EF4-FFF2-40B4-BE49-F238E27FC236}">
                <a16:creationId xmlns:a16="http://schemas.microsoft.com/office/drawing/2014/main" id="{87B94F73-5A31-4F93-A423-75B0BFA7060A}"/>
              </a:ext>
            </a:extLst>
          </p:cNvPr>
          <p:cNvSpPr/>
          <p:nvPr/>
        </p:nvSpPr>
        <p:spPr>
          <a:xfrm>
            <a:off x="2677028" y="2677176"/>
            <a:ext cx="1887299" cy="499625"/>
          </a:xfrm>
          <a:custGeom>
            <a:avLst/>
            <a:gdLst>
              <a:gd name="connsiteX0" fmla="*/ 4564 w 1308902"/>
              <a:gd name="connsiteY0" fmla="*/ 396608 h 1401059"/>
              <a:gd name="connsiteX1" fmla="*/ 48632 w 1308902"/>
              <a:gd name="connsiteY1" fmla="*/ 286439 h 1401059"/>
              <a:gd name="connsiteX2" fmla="*/ 59649 w 1308902"/>
              <a:gd name="connsiteY2" fmla="*/ 253388 h 1401059"/>
              <a:gd name="connsiteX3" fmla="*/ 125750 w 1308902"/>
              <a:gd name="connsiteY3" fmla="*/ 209321 h 1401059"/>
              <a:gd name="connsiteX4" fmla="*/ 180834 w 1308902"/>
              <a:gd name="connsiteY4" fmla="*/ 165253 h 1401059"/>
              <a:gd name="connsiteX5" fmla="*/ 302020 w 1308902"/>
              <a:gd name="connsiteY5" fmla="*/ 121186 h 1401059"/>
              <a:gd name="connsiteX6" fmla="*/ 434222 w 1308902"/>
              <a:gd name="connsiteY6" fmla="*/ 143220 h 1401059"/>
              <a:gd name="connsiteX7" fmla="*/ 478290 w 1308902"/>
              <a:gd name="connsiteY7" fmla="*/ 154237 h 1401059"/>
              <a:gd name="connsiteX8" fmla="*/ 511340 w 1308902"/>
              <a:gd name="connsiteY8" fmla="*/ 198304 h 1401059"/>
              <a:gd name="connsiteX9" fmla="*/ 533374 w 1308902"/>
              <a:gd name="connsiteY9" fmla="*/ 275422 h 1401059"/>
              <a:gd name="connsiteX10" fmla="*/ 588458 w 1308902"/>
              <a:gd name="connsiteY10" fmla="*/ 716097 h 1401059"/>
              <a:gd name="connsiteX11" fmla="*/ 643543 w 1308902"/>
              <a:gd name="connsiteY11" fmla="*/ 1101687 h 1401059"/>
              <a:gd name="connsiteX12" fmla="*/ 676593 w 1308902"/>
              <a:gd name="connsiteY12" fmla="*/ 1266940 h 1401059"/>
              <a:gd name="connsiteX13" fmla="*/ 687610 w 1308902"/>
              <a:gd name="connsiteY13" fmla="*/ 1344058 h 1401059"/>
              <a:gd name="connsiteX14" fmla="*/ 654560 w 1308902"/>
              <a:gd name="connsiteY14" fmla="*/ 1388126 h 1401059"/>
              <a:gd name="connsiteX15" fmla="*/ 599475 w 1308902"/>
              <a:gd name="connsiteY15" fmla="*/ 1366092 h 1401059"/>
              <a:gd name="connsiteX16" fmla="*/ 555408 w 1308902"/>
              <a:gd name="connsiteY16" fmla="*/ 1344058 h 1401059"/>
              <a:gd name="connsiteX17" fmla="*/ 401172 w 1308902"/>
              <a:gd name="connsiteY17" fmla="*/ 1277957 h 1401059"/>
              <a:gd name="connsiteX18" fmla="*/ 313037 w 1308902"/>
              <a:gd name="connsiteY18" fmla="*/ 1211856 h 1401059"/>
              <a:gd name="connsiteX19" fmla="*/ 302020 w 1308902"/>
              <a:gd name="connsiteY19" fmla="*/ 815249 h 1401059"/>
              <a:gd name="connsiteX20" fmla="*/ 324054 w 1308902"/>
              <a:gd name="connsiteY20" fmla="*/ 705080 h 1401059"/>
              <a:gd name="connsiteX21" fmla="*/ 379138 w 1308902"/>
              <a:gd name="connsiteY21" fmla="*/ 627962 h 1401059"/>
              <a:gd name="connsiteX22" fmla="*/ 423205 w 1308902"/>
              <a:gd name="connsiteY22" fmla="*/ 550844 h 1401059"/>
              <a:gd name="connsiteX23" fmla="*/ 566425 w 1308902"/>
              <a:gd name="connsiteY23" fmla="*/ 352540 h 1401059"/>
              <a:gd name="connsiteX24" fmla="*/ 720661 w 1308902"/>
              <a:gd name="connsiteY24" fmla="*/ 187287 h 1401059"/>
              <a:gd name="connsiteX25" fmla="*/ 753711 w 1308902"/>
              <a:gd name="connsiteY25" fmla="*/ 209321 h 1401059"/>
              <a:gd name="connsiteX26" fmla="*/ 764728 w 1308902"/>
              <a:gd name="connsiteY26" fmla="*/ 264405 h 1401059"/>
              <a:gd name="connsiteX27" fmla="*/ 786762 w 1308902"/>
              <a:gd name="connsiteY27" fmla="*/ 429658 h 1401059"/>
              <a:gd name="connsiteX28" fmla="*/ 808796 w 1308902"/>
              <a:gd name="connsiteY28" fmla="*/ 506776 h 1401059"/>
              <a:gd name="connsiteX29" fmla="*/ 819813 w 1308902"/>
              <a:gd name="connsiteY29" fmla="*/ 561861 h 1401059"/>
              <a:gd name="connsiteX30" fmla="*/ 830830 w 1308902"/>
              <a:gd name="connsiteY30" fmla="*/ 683046 h 1401059"/>
              <a:gd name="connsiteX31" fmla="*/ 830830 w 1308902"/>
              <a:gd name="connsiteY31" fmla="*/ 760164 h 1401059"/>
              <a:gd name="connsiteX32" fmla="*/ 709644 w 1308902"/>
              <a:gd name="connsiteY32" fmla="*/ 848299 h 1401059"/>
              <a:gd name="connsiteX33" fmla="*/ 665577 w 1308902"/>
              <a:gd name="connsiteY33" fmla="*/ 793215 h 1401059"/>
              <a:gd name="connsiteX34" fmla="*/ 632526 w 1308902"/>
              <a:gd name="connsiteY34" fmla="*/ 716097 h 1401059"/>
              <a:gd name="connsiteX35" fmla="*/ 610492 w 1308902"/>
              <a:gd name="connsiteY35" fmla="*/ 616945 h 1401059"/>
              <a:gd name="connsiteX36" fmla="*/ 643543 w 1308902"/>
              <a:gd name="connsiteY36" fmla="*/ 385591 h 1401059"/>
              <a:gd name="connsiteX37" fmla="*/ 687610 w 1308902"/>
              <a:gd name="connsiteY37" fmla="*/ 297456 h 1401059"/>
              <a:gd name="connsiteX38" fmla="*/ 698627 w 1308902"/>
              <a:gd name="connsiteY38" fmla="*/ 264405 h 1401059"/>
              <a:gd name="connsiteX39" fmla="*/ 786762 w 1308902"/>
              <a:gd name="connsiteY39" fmla="*/ 286439 h 1401059"/>
              <a:gd name="connsiteX40" fmla="*/ 863880 w 1308902"/>
              <a:gd name="connsiteY40" fmla="*/ 352540 h 1401059"/>
              <a:gd name="connsiteX41" fmla="*/ 896931 w 1308902"/>
              <a:gd name="connsiteY41" fmla="*/ 396608 h 1401059"/>
              <a:gd name="connsiteX42" fmla="*/ 929981 w 1308902"/>
              <a:gd name="connsiteY42" fmla="*/ 418641 h 1401059"/>
              <a:gd name="connsiteX43" fmla="*/ 929981 w 1308902"/>
              <a:gd name="connsiteY43" fmla="*/ 870333 h 1401059"/>
              <a:gd name="connsiteX44" fmla="*/ 885914 w 1308902"/>
              <a:gd name="connsiteY44" fmla="*/ 1057620 h 1401059"/>
              <a:gd name="connsiteX45" fmla="*/ 863880 w 1308902"/>
              <a:gd name="connsiteY45" fmla="*/ 1090670 h 1401059"/>
              <a:gd name="connsiteX46" fmla="*/ 819813 w 1308902"/>
              <a:gd name="connsiteY46" fmla="*/ 1156771 h 1401059"/>
              <a:gd name="connsiteX47" fmla="*/ 764728 w 1308902"/>
              <a:gd name="connsiteY47" fmla="*/ 1167788 h 1401059"/>
              <a:gd name="connsiteX48" fmla="*/ 720661 w 1308902"/>
              <a:gd name="connsiteY48" fmla="*/ 1200839 h 1401059"/>
              <a:gd name="connsiteX49" fmla="*/ 676593 w 1308902"/>
              <a:gd name="connsiteY49" fmla="*/ 1222873 h 1401059"/>
              <a:gd name="connsiteX50" fmla="*/ 643543 w 1308902"/>
              <a:gd name="connsiteY50" fmla="*/ 1244906 h 1401059"/>
              <a:gd name="connsiteX51" fmla="*/ 566425 w 1308902"/>
              <a:gd name="connsiteY51" fmla="*/ 1156771 h 1401059"/>
              <a:gd name="connsiteX52" fmla="*/ 533374 w 1308902"/>
              <a:gd name="connsiteY52" fmla="*/ 1068637 h 1401059"/>
              <a:gd name="connsiteX53" fmla="*/ 511340 w 1308902"/>
              <a:gd name="connsiteY53" fmla="*/ 1035586 h 1401059"/>
              <a:gd name="connsiteX54" fmla="*/ 522357 w 1308902"/>
              <a:gd name="connsiteY54" fmla="*/ 826265 h 1401059"/>
              <a:gd name="connsiteX55" fmla="*/ 544391 w 1308902"/>
              <a:gd name="connsiteY55" fmla="*/ 749147 h 1401059"/>
              <a:gd name="connsiteX56" fmla="*/ 588458 w 1308902"/>
              <a:gd name="connsiteY56" fmla="*/ 672029 h 1401059"/>
              <a:gd name="connsiteX57" fmla="*/ 610492 w 1308902"/>
              <a:gd name="connsiteY57" fmla="*/ 605928 h 1401059"/>
              <a:gd name="connsiteX58" fmla="*/ 643543 w 1308902"/>
              <a:gd name="connsiteY58" fmla="*/ 539827 h 1401059"/>
              <a:gd name="connsiteX59" fmla="*/ 665577 w 1308902"/>
              <a:gd name="connsiteY59" fmla="*/ 473726 h 1401059"/>
              <a:gd name="connsiteX60" fmla="*/ 687610 w 1308902"/>
              <a:gd name="connsiteY60" fmla="*/ 429658 h 1401059"/>
              <a:gd name="connsiteX61" fmla="*/ 698627 w 1308902"/>
              <a:gd name="connsiteY61" fmla="*/ 385591 h 1401059"/>
              <a:gd name="connsiteX62" fmla="*/ 742695 w 1308902"/>
              <a:gd name="connsiteY62" fmla="*/ 341523 h 1401059"/>
              <a:gd name="connsiteX63" fmla="*/ 863880 w 1308902"/>
              <a:gd name="connsiteY63" fmla="*/ 198304 h 1401059"/>
              <a:gd name="connsiteX64" fmla="*/ 940998 w 1308902"/>
              <a:gd name="connsiteY64" fmla="*/ 121186 h 1401059"/>
              <a:gd name="connsiteX65" fmla="*/ 974049 w 1308902"/>
              <a:gd name="connsiteY65" fmla="*/ 110169 h 1401059"/>
              <a:gd name="connsiteX66" fmla="*/ 1007099 w 1308902"/>
              <a:gd name="connsiteY66" fmla="*/ 407625 h 1401059"/>
              <a:gd name="connsiteX67" fmla="*/ 985066 w 1308902"/>
              <a:gd name="connsiteY67" fmla="*/ 815249 h 1401059"/>
              <a:gd name="connsiteX68" fmla="*/ 974049 w 1308902"/>
              <a:gd name="connsiteY68" fmla="*/ 848299 h 1401059"/>
              <a:gd name="connsiteX69" fmla="*/ 929981 w 1308902"/>
              <a:gd name="connsiteY69" fmla="*/ 958468 h 1401059"/>
              <a:gd name="connsiteX70" fmla="*/ 885914 w 1308902"/>
              <a:gd name="connsiteY70" fmla="*/ 991518 h 1401059"/>
              <a:gd name="connsiteX71" fmla="*/ 731678 w 1308902"/>
              <a:gd name="connsiteY71" fmla="*/ 969485 h 1401059"/>
              <a:gd name="connsiteX72" fmla="*/ 687610 w 1308902"/>
              <a:gd name="connsiteY72" fmla="*/ 914400 h 1401059"/>
              <a:gd name="connsiteX73" fmla="*/ 621509 w 1308902"/>
              <a:gd name="connsiteY73" fmla="*/ 771181 h 1401059"/>
              <a:gd name="connsiteX74" fmla="*/ 621509 w 1308902"/>
              <a:gd name="connsiteY74" fmla="*/ 484743 h 1401059"/>
              <a:gd name="connsiteX75" fmla="*/ 654560 w 1308902"/>
              <a:gd name="connsiteY75" fmla="*/ 264405 h 1401059"/>
              <a:gd name="connsiteX76" fmla="*/ 676593 w 1308902"/>
              <a:gd name="connsiteY76" fmla="*/ 154237 h 1401059"/>
              <a:gd name="connsiteX77" fmla="*/ 819813 w 1308902"/>
              <a:gd name="connsiteY77" fmla="*/ 198304 h 1401059"/>
              <a:gd name="connsiteX78" fmla="*/ 841846 w 1308902"/>
              <a:gd name="connsiteY78" fmla="*/ 264405 h 1401059"/>
              <a:gd name="connsiteX79" fmla="*/ 863880 w 1308902"/>
              <a:gd name="connsiteY79" fmla="*/ 297456 h 1401059"/>
              <a:gd name="connsiteX80" fmla="*/ 874897 w 1308902"/>
              <a:gd name="connsiteY80" fmla="*/ 440675 h 1401059"/>
              <a:gd name="connsiteX81" fmla="*/ 863880 w 1308902"/>
              <a:gd name="connsiteY81" fmla="*/ 716097 h 1401059"/>
              <a:gd name="connsiteX82" fmla="*/ 852863 w 1308902"/>
              <a:gd name="connsiteY82" fmla="*/ 771181 h 1401059"/>
              <a:gd name="connsiteX83" fmla="*/ 753711 w 1308902"/>
              <a:gd name="connsiteY83" fmla="*/ 848299 h 1401059"/>
              <a:gd name="connsiteX84" fmla="*/ 687610 w 1308902"/>
              <a:gd name="connsiteY84" fmla="*/ 892367 h 1401059"/>
              <a:gd name="connsiteX85" fmla="*/ 544391 w 1308902"/>
              <a:gd name="connsiteY85" fmla="*/ 947451 h 1401059"/>
              <a:gd name="connsiteX86" fmla="*/ 434222 w 1308902"/>
              <a:gd name="connsiteY86" fmla="*/ 936434 h 1401059"/>
              <a:gd name="connsiteX87" fmla="*/ 423205 w 1308902"/>
              <a:gd name="connsiteY87" fmla="*/ 892367 h 1401059"/>
              <a:gd name="connsiteX88" fmla="*/ 401172 w 1308902"/>
              <a:gd name="connsiteY88" fmla="*/ 837282 h 1401059"/>
              <a:gd name="connsiteX89" fmla="*/ 412189 w 1308902"/>
              <a:gd name="connsiteY89" fmla="*/ 473726 h 1401059"/>
              <a:gd name="connsiteX90" fmla="*/ 423205 w 1308902"/>
              <a:gd name="connsiteY90" fmla="*/ 418641 h 1401059"/>
              <a:gd name="connsiteX91" fmla="*/ 445239 w 1308902"/>
              <a:gd name="connsiteY91" fmla="*/ 374574 h 1401059"/>
              <a:gd name="connsiteX92" fmla="*/ 456256 w 1308902"/>
              <a:gd name="connsiteY92" fmla="*/ 308473 h 1401059"/>
              <a:gd name="connsiteX93" fmla="*/ 533374 w 1308902"/>
              <a:gd name="connsiteY93" fmla="*/ 341523 h 1401059"/>
              <a:gd name="connsiteX94" fmla="*/ 566425 w 1308902"/>
              <a:gd name="connsiteY94" fmla="*/ 363557 h 1401059"/>
              <a:gd name="connsiteX95" fmla="*/ 610492 w 1308902"/>
              <a:gd name="connsiteY95" fmla="*/ 407625 h 1401059"/>
              <a:gd name="connsiteX96" fmla="*/ 709644 w 1308902"/>
              <a:gd name="connsiteY96" fmla="*/ 550844 h 1401059"/>
              <a:gd name="connsiteX97" fmla="*/ 742695 w 1308902"/>
              <a:gd name="connsiteY97" fmla="*/ 616945 h 1401059"/>
              <a:gd name="connsiteX98" fmla="*/ 764728 w 1308902"/>
              <a:gd name="connsiteY98" fmla="*/ 694063 h 1401059"/>
              <a:gd name="connsiteX99" fmla="*/ 775745 w 1308902"/>
              <a:gd name="connsiteY99" fmla="*/ 793215 h 1401059"/>
              <a:gd name="connsiteX100" fmla="*/ 786762 w 1308902"/>
              <a:gd name="connsiteY100" fmla="*/ 859316 h 1401059"/>
              <a:gd name="connsiteX101" fmla="*/ 797779 w 1308902"/>
              <a:gd name="connsiteY101" fmla="*/ 969485 h 1401059"/>
              <a:gd name="connsiteX102" fmla="*/ 786762 w 1308902"/>
              <a:gd name="connsiteY102" fmla="*/ 1222873 h 1401059"/>
              <a:gd name="connsiteX103" fmla="*/ 742695 w 1308902"/>
              <a:gd name="connsiteY103" fmla="*/ 1266940 h 1401059"/>
              <a:gd name="connsiteX104" fmla="*/ 687610 w 1308902"/>
              <a:gd name="connsiteY104" fmla="*/ 1333041 h 1401059"/>
              <a:gd name="connsiteX105" fmla="*/ 632526 w 1308902"/>
              <a:gd name="connsiteY105" fmla="*/ 1322025 h 1401059"/>
              <a:gd name="connsiteX106" fmla="*/ 610492 w 1308902"/>
              <a:gd name="connsiteY106" fmla="*/ 1277957 h 1401059"/>
              <a:gd name="connsiteX107" fmla="*/ 577442 w 1308902"/>
              <a:gd name="connsiteY107" fmla="*/ 1244906 h 1401059"/>
              <a:gd name="connsiteX108" fmla="*/ 555408 w 1308902"/>
              <a:gd name="connsiteY108" fmla="*/ 1123721 h 1401059"/>
              <a:gd name="connsiteX109" fmla="*/ 577442 w 1308902"/>
              <a:gd name="connsiteY109" fmla="*/ 793215 h 1401059"/>
              <a:gd name="connsiteX110" fmla="*/ 599475 w 1308902"/>
              <a:gd name="connsiteY110" fmla="*/ 649996 h 1401059"/>
              <a:gd name="connsiteX111" fmla="*/ 621509 w 1308902"/>
              <a:gd name="connsiteY111" fmla="*/ 506776 h 1401059"/>
              <a:gd name="connsiteX112" fmla="*/ 643543 w 1308902"/>
              <a:gd name="connsiteY112" fmla="*/ 440675 h 1401059"/>
              <a:gd name="connsiteX113" fmla="*/ 720661 w 1308902"/>
              <a:gd name="connsiteY113" fmla="*/ 330506 h 1401059"/>
              <a:gd name="connsiteX114" fmla="*/ 775745 w 1308902"/>
              <a:gd name="connsiteY114" fmla="*/ 231355 h 1401059"/>
              <a:gd name="connsiteX115" fmla="*/ 952015 w 1308902"/>
              <a:gd name="connsiteY115" fmla="*/ 22034 h 1401059"/>
              <a:gd name="connsiteX116" fmla="*/ 974049 w 1308902"/>
              <a:gd name="connsiteY116" fmla="*/ 154237 h 1401059"/>
              <a:gd name="connsiteX117" fmla="*/ 996083 w 1308902"/>
              <a:gd name="connsiteY117" fmla="*/ 308473 h 1401059"/>
              <a:gd name="connsiteX118" fmla="*/ 1007099 w 1308902"/>
              <a:gd name="connsiteY118" fmla="*/ 385591 h 1401059"/>
              <a:gd name="connsiteX119" fmla="*/ 1029133 w 1308902"/>
              <a:gd name="connsiteY119" fmla="*/ 528810 h 1401059"/>
              <a:gd name="connsiteX120" fmla="*/ 1040150 w 1308902"/>
              <a:gd name="connsiteY120" fmla="*/ 672029 h 1401059"/>
              <a:gd name="connsiteX121" fmla="*/ 1029133 w 1308902"/>
              <a:gd name="connsiteY121" fmla="*/ 1090670 h 1401059"/>
              <a:gd name="connsiteX122" fmla="*/ 963032 w 1308902"/>
              <a:gd name="connsiteY122" fmla="*/ 1156771 h 1401059"/>
              <a:gd name="connsiteX123" fmla="*/ 885914 w 1308902"/>
              <a:gd name="connsiteY123" fmla="*/ 1178805 h 1401059"/>
              <a:gd name="connsiteX124" fmla="*/ 819813 w 1308902"/>
              <a:gd name="connsiteY124" fmla="*/ 1167788 h 1401059"/>
              <a:gd name="connsiteX125" fmla="*/ 808796 w 1308902"/>
              <a:gd name="connsiteY125" fmla="*/ 1134738 h 1401059"/>
              <a:gd name="connsiteX126" fmla="*/ 786762 w 1308902"/>
              <a:gd name="connsiteY126" fmla="*/ 1079653 h 1401059"/>
              <a:gd name="connsiteX127" fmla="*/ 753711 w 1308902"/>
              <a:gd name="connsiteY127" fmla="*/ 969485 h 1401059"/>
              <a:gd name="connsiteX128" fmla="*/ 786762 w 1308902"/>
              <a:gd name="connsiteY128" fmla="*/ 649996 h 1401059"/>
              <a:gd name="connsiteX129" fmla="*/ 797779 w 1308902"/>
              <a:gd name="connsiteY129" fmla="*/ 572878 h 1401059"/>
              <a:gd name="connsiteX130" fmla="*/ 819813 w 1308902"/>
              <a:gd name="connsiteY130" fmla="*/ 484743 h 1401059"/>
              <a:gd name="connsiteX131" fmla="*/ 841846 w 1308902"/>
              <a:gd name="connsiteY131" fmla="*/ 451692 h 1401059"/>
              <a:gd name="connsiteX132" fmla="*/ 863880 w 1308902"/>
              <a:gd name="connsiteY132" fmla="*/ 407625 h 1401059"/>
              <a:gd name="connsiteX133" fmla="*/ 907948 w 1308902"/>
              <a:gd name="connsiteY133" fmla="*/ 297456 h 1401059"/>
              <a:gd name="connsiteX134" fmla="*/ 940998 w 1308902"/>
              <a:gd name="connsiteY134" fmla="*/ 253388 h 1401059"/>
              <a:gd name="connsiteX135" fmla="*/ 963032 w 1308902"/>
              <a:gd name="connsiteY135" fmla="*/ 220338 h 1401059"/>
              <a:gd name="connsiteX136" fmla="*/ 996083 w 1308902"/>
              <a:gd name="connsiteY136" fmla="*/ 297456 h 1401059"/>
              <a:gd name="connsiteX137" fmla="*/ 1018116 w 1308902"/>
              <a:gd name="connsiteY137" fmla="*/ 561861 h 1401059"/>
              <a:gd name="connsiteX138" fmla="*/ 1040150 w 1308902"/>
              <a:gd name="connsiteY138" fmla="*/ 1035586 h 1401059"/>
              <a:gd name="connsiteX139" fmla="*/ 996083 w 1308902"/>
              <a:gd name="connsiteY139" fmla="*/ 1222873 h 1401059"/>
              <a:gd name="connsiteX140" fmla="*/ 963032 w 1308902"/>
              <a:gd name="connsiteY140" fmla="*/ 1233890 h 1401059"/>
              <a:gd name="connsiteX141" fmla="*/ 929981 w 1308902"/>
              <a:gd name="connsiteY141" fmla="*/ 1222873 h 1401059"/>
              <a:gd name="connsiteX142" fmla="*/ 852863 w 1308902"/>
              <a:gd name="connsiteY142" fmla="*/ 1101687 h 1401059"/>
              <a:gd name="connsiteX143" fmla="*/ 830830 w 1308902"/>
              <a:gd name="connsiteY143" fmla="*/ 1035586 h 1401059"/>
              <a:gd name="connsiteX144" fmla="*/ 797779 w 1308902"/>
              <a:gd name="connsiteY144" fmla="*/ 837282 h 1401059"/>
              <a:gd name="connsiteX145" fmla="*/ 841846 w 1308902"/>
              <a:gd name="connsiteY145" fmla="*/ 451692 h 1401059"/>
              <a:gd name="connsiteX146" fmla="*/ 874897 w 1308902"/>
              <a:gd name="connsiteY146" fmla="*/ 187287 h 1401059"/>
              <a:gd name="connsiteX147" fmla="*/ 907948 w 1308902"/>
              <a:gd name="connsiteY147" fmla="*/ 231355 h 1401059"/>
              <a:gd name="connsiteX148" fmla="*/ 918964 w 1308902"/>
              <a:gd name="connsiteY148" fmla="*/ 275422 h 1401059"/>
              <a:gd name="connsiteX149" fmla="*/ 940998 w 1308902"/>
              <a:gd name="connsiteY149" fmla="*/ 374574 h 1401059"/>
              <a:gd name="connsiteX150" fmla="*/ 929981 w 1308902"/>
              <a:gd name="connsiteY150" fmla="*/ 517793 h 1401059"/>
              <a:gd name="connsiteX151" fmla="*/ 874897 w 1308902"/>
              <a:gd name="connsiteY151" fmla="*/ 694063 h 1401059"/>
              <a:gd name="connsiteX152" fmla="*/ 852863 w 1308902"/>
              <a:gd name="connsiteY152" fmla="*/ 771181 h 1401059"/>
              <a:gd name="connsiteX153" fmla="*/ 786762 w 1308902"/>
              <a:gd name="connsiteY153" fmla="*/ 892367 h 1401059"/>
              <a:gd name="connsiteX154" fmla="*/ 764728 w 1308902"/>
              <a:gd name="connsiteY154" fmla="*/ 936434 h 1401059"/>
              <a:gd name="connsiteX155" fmla="*/ 698627 w 1308902"/>
              <a:gd name="connsiteY155" fmla="*/ 1024569 h 1401059"/>
              <a:gd name="connsiteX156" fmla="*/ 665577 w 1308902"/>
              <a:gd name="connsiteY156" fmla="*/ 1046603 h 1401059"/>
              <a:gd name="connsiteX157" fmla="*/ 544391 w 1308902"/>
              <a:gd name="connsiteY157" fmla="*/ 1101687 h 1401059"/>
              <a:gd name="connsiteX158" fmla="*/ 500324 w 1308902"/>
              <a:gd name="connsiteY158" fmla="*/ 1079653 h 1401059"/>
              <a:gd name="connsiteX159" fmla="*/ 467273 w 1308902"/>
              <a:gd name="connsiteY159" fmla="*/ 1024569 h 1401059"/>
              <a:gd name="connsiteX160" fmla="*/ 401172 w 1308902"/>
              <a:gd name="connsiteY160" fmla="*/ 870333 h 1401059"/>
              <a:gd name="connsiteX161" fmla="*/ 368121 w 1308902"/>
              <a:gd name="connsiteY161" fmla="*/ 815249 h 1401059"/>
              <a:gd name="connsiteX162" fmla="*/ 379138 w 1308902"/>
              <a:gd name="connsiteY162" fmla="*/ 727114 h 1401059"/>
              <a:gd name="connsiteX163" fmla="*/ 401172 w 1308902"/>
              <a:gd name="connsiteY163" fmla="*/ 627962 h 1401059"/>
              <a:gd name="connsiteX164" fmla="*/ 412189 w 1308902"/>
              <a:gd name="connsiteY164" fmla="*/ 561861 h 1401059"/>
              <a:gd name="connsiteX165" fmla="*/ 434222 w 1308902"/>
              <a:gd name="connsiteY165" fmla="*/ 506776 h 1401059"/>
              <a:gd name="connsiteX166" fmla="*/ 445239 w 1308902"/>
              <a:gd name="connsiteY166" fmla="*/ 473726 h 1401059"/>
              <a:gd name="connsiteX167" fmla="*/ 478290 w 1308902"/>
              <a:gd name="connsiteY167" fmla="*/ 462709 h 1401059"/>
              <a:gd name="connsiteX168" fmla="*/ 566425 w 1308902"/>
              <a:gd name="connsiteY168" fmla="*/ 473726 h 1401059"/>
              <a:gd name="connsiteX169" fmla="*/ 577442 w 1308902"/>
              <a:gd name="connsiteY169" fmla="*/ 506776 h 1401059"/>
              <a:gd name="connsiteX170" fmla="*/ 588458 w 1308902"/>
              <a:gd name="connsiteY170" fmla="*/ 572878 h 1401059"/>
              <a:gd name="connsiteX171" fmla="*/ 610492 w 1308902"/>
              <a:gd name="connsiteY171" fmla="*/ 760164 h 1401059"/>
              <a:gd name="connsiteX172" fmla="*/ 632526 w 1308902"/>
              <a:gd name="connsiteY172" fmla="*/ 991518 h 1401059"/>
              <a:gd name="connsiteX173" fmla="*/ 610492 w 1308902"/>
              <a:gd name="connsiteY173" fmla="*/ 1167788 h 1401059"/>
              <a:gd name="connsiteX174" fmla="*/ 599475 w 1308902"/>
              <a:gd name="connsiteY174" fmla="*/ 1200839 h 1401059"/>
              <a:gd name="connsiteX175" fmla="*/ 566425 w 1308902"/>
              <a:gd name="connsiteY175" fmla="*/ 1211856 h 1401059"/>
              <a:gd name="connsiteX176" fmla="*/ 533374 w 1308902"/>
              <a:gd name="connsiteY176" fmla="*/ 1167788 h 1401059"/>
              <a:gd name="connsiteX177" fmla="*/ 500324 w 1308902"/>
              <a:gd name="connsiteY177" fmla="*/ 1145755 h 1401059"/>
              <a:gd name="connsiteX178" fmla="*/ 467273 w 1308902"/>
              <a:gd name="connsiteY178" fmla="*/ 1112704 h 1401059"/>
              <a:gd name="connsiteX179" fmla="*/ 456256 w 1308902"/>
              <a:gd name="connsiteY179" fmla="*/ 1057620 h 1401059"/>
              <a:gd name="connsiteX180" fmla="*/ 434222 w 1308902"/>
              <a:gd name="connsiteY180" fmla="*/ 980502 h 1401059"/>
              <a:gd name="connsiteX181" fmla="*/ 423205 w 1308902"/>
              <a:gd name="connsiteY181" fmla="*/ 870333 h 1401059"/>
              <a:gd name="connsiteX182" fmla="*/ 412189 w 1308902"/>
              <a:gd name="connsiteY182" fmla="*/ 782198 h 1401059"/>
              <a:gd name="connsiteX183" fmla="*/ 434222 w 1308902"/>
              <a:gd name="connsiteY183" fmla="*/ 528810 h 1401059"/>
              <a:gd name="connsiteX184" fmla="*/ 445239 w 1308902"/>
              <a:gd name="connsiteY184" fmla="*/ 473726 h 1401059"/>
              <a:gd name="connsiteX185" fmla="*/ 500324 w 1308902"/>
              <a:gd name="connsiteY185" fmla="*/ 352540 h 1401059"/>
              <a:gd name="connsiteX186" fmla="*/ 533374 w 1308902"/>
              <a:gd name="connsiteY186" fmla="*/ 297456 h 1401059"/>
              <a:gd name="connsiteX187" fmla="*/ 577442 w 1308902"/>
              <a:gd name="connsiteY187" fmla="*/ 220338 h 1401059"/>
              <a:gd name="connsiteX188" fmla="*/ 654560 w 1308902"/>
              <a:gd name="connsiteY188" fmla="*/ 143220 h 1401059"/>
              <a:gd name="connsiteX189" fmla="*/ 709644 w 1308902"/>
              <a:gd name="connsiteY189" fmla="*/ 88135 h 1401059"/>
              <a:gd name="connsiteX190" fmla="*/ 874897 w 1308902"/>
              <a:gd name="connsiteY190" fmla="*/ 11017 h 1401059"/>
              <a:gd name="connsiteX191" fmla="*/ 918964 w 1308902"/>
              <a:gd name="connsiteY191" fmla="*/ 198304 h 1401059"/>
              <a:gd name="connsiteX192" fmla="*/ 841846 w 1308902"/>
              <a:gd name="connsiteY192" fmla="*/ 1288974 h 1401059"/>
              <a:gd name="connsiteX193" fmla="*/ 786762 w 1308902"/>
              <a:gd name="connsiteY193" fmla="*/ 1299991 h 1401059"/>
              <a:gd name="connsiteX194" fmla="*/ 687610 w 1308902"/>
              <a:gd name="connsiteY194" fmla="*/ 1288974 h 1401059"/>
              <a:gd name="connsiteX195" fmla="*/ 654560 w 1308902"/>
              <a:gd name="connsiteY195" fmla="*/ 1266940 h 1401059"/>
              <a:gd name="connsiteX196" fmla="*/ 555408 w 1308902"/>
              <a:gd name="connsiteY196" fmla="*/ 892367 h 1401059"/>
              <a:gd name="connsiteX197" fmla="*/ 500324 w 1308902"/>
              <a:gd name="connsiteY197" fmla="*/ 385591 h 1401059"/>
              <a:gd name="connsiteX198" fmla="*/ 522357 w 1308902"/>
              <a:gd name="connsiteY198" fmla="*/ 297456 h 1401059"/>
              <a:gd name="connsiteX199" fmla="*/ 588458 w 1308902"/>
              <a:gd name="connsiteY199" fmla="*/ 220338 h 1401059"/>
              <a:gd name="connsiteX200" fmla="*/ 621509 w 1308902"/>
              <a:gd name="connsiteY200" fmla="*/ 198304 h 1401059"/>
              <a:gd name="connsiteX201" fmla="*/ 720661 w 1308902"/>
              <a:gd name="connsiteY201" fmla="*/ 99152 h 1401059"/>
              <a:gd name="connsiteX202" fmla="*/ 753711 w 1308902"/>
              <a:gd name="connsiteY202" fmla="*/ 44068 h 1401059"/>
              <a:gd name="connsiteX203" fmla="*/ 764728 w 1308902"/>
              <a:gd name="connsiteY203" fmla="*/ 11017 h 1401059"/>
              <a:gd name="connsiteX204" fmla="*/ 797779 w 1308902"/>
              <a:gd name="connsiteY204" fmla="*/ 0 h 1401059"/>
              <a:gd name="connsiteX205" fmla="*/ 841846 w 1308902"/>
              <a:gd name="connsiteY205" fmla="*/ 33051 h 1401059"/>
              <a:gd name="connsiteX206" fmla="*/ 974049 w 1308902"/>
              <a:gd name="connsiteY206" fmla="*/ 176270 h 1401059"/>
              <a:gd name="connsiteX207" fmla="*/ 985066 w 1308902"/>
              <a:gd name="connsiteY207" fmla="*/ 220338 h 1401059"/>
              <a:gd name="connsiteX208" fmla="*/ 1018116 w 1308902"/>
              <a:gd name="connsiteY208" fmla="*/ 275422 h 1401059"/>
              <a:gd name="connsiteX209" fmla="*/ 1029133 w 1308902"/>
              <a:gd name="connsiteY209" fmla="*/ 462709 h 1401059"/>
              <a:gd name="connsiteX210" fmla="*/ 1051167 w 1308902"/>
              <a:gd name="connsiteY210" fmla="*/ 991518 h 1401059"/>
              <a:gd name="connsiteX211" fmla="*/ 1040150 w 1308902"/>
              <a:gd name="connsiteY211" fmla="*/ 1189822 h 1401059"/>
              <a:gd name="connsiteX212" fmla="*/ 1029133 w 1308902"/>
              <a:gd name="connsiteY212" fmla="*/ 1233890 h 1401059"/>
              <a:gd name="connsiteX213" fmla="*/ 996083 w 1308902"/>
              <a:gd name="connsiteY213" fmla="*/ 1178805 h 1401059"/>
              <a:gd name="connsiteX214" fmla="*/ 1007099 w 1308902"/>
              <a:gd name="connsiteY214" fmla="*/ 936434 h 1401059"/>
              <a:gd name="connsiteX215" fmla="*/ 1018116 w 1308902"/>
              <a:gd name="connsiteY215" fmla="*/ 903384 h 1401059"/>
              <a:gd name="connsiteX216" fmla="*/ 1029133 w 1308902"/>
              <a:gd name="connsiteY216" fmla="*/ 793215 h 1401059"/>
              <a:gd name="connsiteX217" fmla="*/ 1040150 w 1308902"/>
              <a:gd name="connsiteY217" fmla="*/ 649996 h 1401059"/>
              <a:gd name="connsiteX218" fmla="*/ 1051167 w 1308902"/>
              <a:gd name="connsiteY218" fmla="*/ 605928 h 1401059"/>
              <a:gd name="connsiteX219" fmla="*/ 1073201 w 1308902"/>
              <a:gd name="connsiteY219" fmla="*/ 528810 h 1401059"/>
              <a:gd name="connsiteX220" fmla="*/ 1084218 w 1308902"/>
              <a:gd name="connsiteY220" fmla="*/ 451692 h 1401059"/>
              <a:gd name="connsiteX221" fmla="*/ 1128285 w 1308902"/>
              <a:gd name="connsiteY221" fmla="*/ 308473 h 1401059"/>
              <a:gd name="connsiteX222" fmla="*/ 1150319 w 1308902"/>
              <a:gd name="connsiteY222" fmla="*/ 264405 h 1401059"/>
              <a:gd name="connsiteX223" fmla="*/ 1183369 w 1308902"/>
              <a:gd name="connsiteY223" fmla="*/ 253388 h 1401059"/>
              <a:gd name="connsiteX224" fmla="*/ 1238454 w 1308902"/>
              <a:gd name="connsiteY224" fmla="*/ 297456 h 1401059"/>
              <a:gd name="connsiteX225" fmla="*/ 1227437 w 1308902"/>
              <a:gd name="connsiteY225" fmla="*/ 848299 h 1401059"/>
              <a:gd name="connsiteX226" fmla="*/ 1205403 w 1308902"/>
              <a:gd name="connsiteY226" fmla="*/ 1189822 h 1401059"/>
              <a:gd name="connsiteX227" fmla="*/ 1161336 w 1308902"/>
              <a:gd name="connsiteY227" fmla="*/ 1178805 h 1401059"/>
              <a:gd name="connsiteX228" fmla="*/ 1117268 w 1308902"/>
              <a:gd name="connsiteY228" fmla="*/ 1057620 h 1401059"/>
              <a:gd name="connsiteX229" fmla="*/ 1128285 w 1308902"/>
              <a:gd name="connsiteY229" fmla="*/ 528810 h 1401059"/>
              <a:gd name="connsiteX230" fmla="*/ 1150319 w 1308902"/>
              <a:gd name="connsiteY230" fmla="*/ 451692 h 1401059"/>
              <a:gd name="connsiteX231" fmla="*/ 1172352 w 1308902"/>
              <a:gd name="connsiteY231" fmla="*/ 341523 h 1401059"/>
              <a:gd name="connsiteX232" fmla="*/ 1194386 w 1308902"/>
              <a:gd name="connsiteY232" fmla="*/ 253388 h 1401059"/>
              <a:gd name="connsiteX233" fmla="*/ 1216420 w 1308902"/>
              <a:gd name="connsiteY233" fmla="*/ 132203 h 1401059"/>
              <a:gd name="connsiteX234" fmla="*/ 1260487 w 1308902"/>
              <a:gd name="connsiteY234" fmla="*/ 231355 h 1401059"/>
              <a:gd name="connsiteX235" fmla="*/ 1271504 w 1308902"/>
              <a:gd name="connsiteY235" fmla="*/ 264405 h 1401059"/>
              <a:gd name="connsiteX236" fmla="*/ 1293538 w 1308902"/>
              <a:gd name="connsiteY236" fmla="*/ 672029 h 1401059"/>
              <a:gd name="connsiteX237" fmla="*/ 1271504 w 1308902"/>
              <a:gd name="connsiteY237" fmla="*/ 969485 h 1401059"/>
              <a:gd name="connsiteX238" fmla="*/ 1238454 w 1308902"/>
              <a:gd name="connsiteY238" fmla="*/ 1112704 h 1401059"/>
              <a:gd name="connsiteX239" fmla="*/ 1216420 w 1308902"/>
              <a:gd name="connsiteY239" fmla="*/ 1211856 h 1401059"/>
              <a:gd name="connsiteX240" fmla="*/ 1117268 w 1308902"/>
              <a:gd name="connsiteY240" fmla="*/ 1167788 h 1401059"/>
              <a:gd name="connsiteX241" fmla="*/ 1073201 w 1308902"/>
              <a:gd name="connsiteY241" fmla="*/ 1112704 h 1401059"/>
              <a:gd name="connsiteX242" fmla="*/ 1029133 w 1308902"/>
              <a:gd name="connsiteY242" fmla="*/ 980502 h 1401059"/>
              <a:gd name="connsiteX243" fmla="*/ 1007099 w 1308902"/>
              <a:gd name="connsiteY243" fmla="*/ 892367 h 1401059"/>
              <a:gd name="connsiteX244" fmla="*/ 1040150 w 1308902"/>
              <a:gd name="connsiteY244" fmla="*/ 209321 h 1401059"/>
              <a:gd name="connsiteX245" fmla="*/ 1073201 w 1308902"/>
              <a:gd name="connsiteY245" fmla="*/ 44068 h 1401059"/>
              <a:gd name="connsiteX246" fmla="*/ 1106251 w 1308902"/>
              <a:gd name="connsiteY246" fmla="*/ 22034 h 1401059"/>
              <a:gd name="connsiteX247" fmla="*/ 1216420 w 1308902"/>
              <a:gd name="connsiteY247" fmla="*/ 44068 h 1401059"/>
              <a:gd name="connsiteX248" fmla="*/ 1172352 w 1308902"/>
              <a:gd name="connsiteY248" fmla="*/ 804232 h 1401059"/>
              <a:gd name="connsiteX249" fmla="*/ 1150319 w 1308902"/>
              <a:gd name="connsiteY249" fmla="*/ 925417 h 1401059"/>
              <a:gd name="connsiteX250" fmla="*/ 1139302 w 1308902"/>
              <a:gd name="connsiteY250" fmla="*/ 1079653 h 1401059"/>
              <a:gd name="connsiteX251" fmla="*/ 1117268 w 1308902"/>
              <a:gd name="connsiteY251" fmla="*/ 1211856 h 1401059"/>
              <a:gd name="connsiteX252" fmla="*/ 1062184 w 1308902"/>
              <a:gd name="connsiteY252" fmla="*/ 1178805 h 1401059"/>
              <a:gd name="connsiteX253" fmla="*/ 1007099 w 1308902"/>
              <a:gd name="connsiteY253" fmla="*/ 1090670 h 1401059"/>
              <a:gd name="connsiteX254" fmla="*/ 1040150 w 1308902"/>
              <a:gd name="connsiteY254" fmla="*/ 705080 h 1401059"/>
              <a:gd name="connsiteX255" fmla="*/ 1051167 w 1308902"/>
              <a:gd name="connsiteY255" fmla="*/ 661012 h 1401059"/>
              <a:gd name="connsiteX256" fmla="*/ 1084218 w 1308902"/>
              <a:gd name="connsiteY256" fmla="*/ 694063 h 1401059"/>
              <a:gd name="connsiteX0" fmla="*/ 0 w 1304338"/>
              <a:gd name="connsiteY0" fmla="*/ 396608 h 1401059"/>
              <a:gd name="connsiteX1" fmla="*/ 643508 w 1304338"/>
              <a:gd name="connsiteY1" fmla="*/ 720080 h 1401059"/>
              <a:gd name="connsiteX2" fmla="*/ 55085 w 1304338"/>
              <a:gd name="connsiteY2" fmla="*/ 253388 h 1401059"/>
              <a:gd name="connsiteX3" fmla="*/ 121186 w 1304338"/>
              <a:gd name="connsiteY3" fmla="*/ 209321 h 1401059"/>
              <a:gd name="connsiteX4" fmla="*/ 176270 w 1304338"/>
              <a:gd name="connsiteY4" fmla="*/ 165253 h 1401059"/>
              <a:gd name="connsiteX5" fmla="*/ 297456 w 1304338"/>
              <a:gd name="connsiteY5" fmla="*/ 121186 h 1401059"/>
              <a:gd name="connsiteX6" fmla="*/ 429658 w 1304338"/>
              <a:gd name="connsiteY6" fmla="*/ 143220 h 1401059"/>
              <a:gd name="connsiteX7" fmla="*/ 473726 w 1304338"/>
              <a:gd name="connsiteY7" fmla="*/ 154237 h 1401059"/>
              <a:gd name="connsiteX8" fmla="*/ 506776 w 1304338"/>
              <a:gd name="connsiteY8" fmla="*/ 198304 h 1401059"/>
              <a:gd name="connsiteX9" fmla="*/ 528810 w 1304338"/>
              <a:gd name="connsiteY9" fmla="*/ 275422 h 1401059"/>
              <a:gd name="connsiteX10" fmla="*/ 583894 w 1304338"/>
              <a:gd name="connsiteY10" fmla="*/ 716097 h 1401059"/>
              <a:gd name="connsiteX11" fmla="*/ 638979 w 1304338"/>
              <a:gd name="connsiteY11" fmla="*/ 1101687 h 1401059"/>
              <a:gd name="connsiteX12" fmla="*/ 672029 w 1304338"/>
              <a:gd name="connsiteY12" fmla="*/ 1266940 h 1401059"/>
              <a:gd name="connsiteX13" fmla="*/ 683046 w 1304338"/>
              <a:gd name="connsiteY13" fmla="*/ 1344058 h 1401059"/>
              <a:gd name="connsiteX14" fmla="*/ 649996 w 1304338"/>
              <a:gd name="connsiteY14" fmla="*/ 1388126 h 1401059"/>
              <a:gd name="connsiteX15" fmla="*/ 594911 w 1304338"/>
              <a:gd name="connsiteY15" fmla="*/ 1366092 h 1401059"/>
              <a:gd name="connsiteX16" fmla="*/ 550844 w 1304338"/>
              <a:gd name="connsiteY16" fmla="*/ 1344058 h 1401059"/>
              <a:gd name="connsiteX17" fmla="*/ 396608 w 1304338"/>
              <a:gd name="connsiteY17" fmla="*/ 1277957 h 1401059"/>
              <a:gd name="connsiteX18" fmla="*/ 308473 w 1304338"/>
              <a:gd name="connsiteY18" fmla="*/ 1211856 h 1401059"/>
              <a:gd name="connsiteX19" fmla="*/ 297456 w 1304338"/>
              <a:gd name="connsiteY19" fmla="*/ 815249 h 1401059"/>
              <a:gd name="connsiteX20" fmla="*/ 319490 w 1304338"/>
              <a:gd name="connsiteY20" fmla="*/ 705080 h 1401059"/>
              <a:gd name="connsiteX21" fmla="*/ 374574 w 1304338"/>
              <a:gd name="connsiteY21" fmla="*/ 627962 h 1401059"/>
              <a:gd name="connsiteX22" fmla="*/ 418641 w 1304338"/>
              <a:gd name="connsiteY22" fmla="*/ 550844 h 1401059"/>
              <a:gd name="connsiteX23" fmla="*/ 561861 w 1304338"/>
              <a:gd name="connsiteY23" fmla="*/ 352540 h 1401059"/>
              <a:gd name="connsiteX24" fmla="*/ 716097 w 1304338"/>
              <a:gd name="connsiteY24" fmla="*/ 187287 h 1401059"/>
              <a:gd name="connsiteX25" fmla="*/ 749147 w 1304338"/>
              <a:gd name="connsiteY25" fmla="*/ 209321 h 1401059"/>
              <a:gd name="connsiteX26" fmla="*/ 760164 w 1304338"/>
              <a:gd name="connsiteY26" fmla="*/ 264405 h 1401059"/>
              <a:gd name="connsiteX27" fmla="*/ 782198 w 1304338"/>
              <a:gd name="connsiteY27" fmla="*/ 429658 h 1401059"/>
              <a:gd name="connsiteX28" fmla="*/ 804232 w 1304338"/>
              <a:gd name="connsiteY28" fmla="*/ 506776 h 1401059"/>
              <a:gd name="connsiteX29" fmla="*/ 815249 w 1304338"/>
              <a:gd name="connsiteY29" fmla="*/ 561861 h 1401059"/>
              <a:gd name="connsiteX30" fmla="*/ 826266 w 1304338"/>
              <a:gd name="connsiteY30" fmla="*/ 683046 h 1401059"/>
              <a:gd name="connsiteX31" fmla="*/ 826266 w 1304338"/>
              <a:gd name="connsiteY31" fmla="*/ 760164 h 1401059"/>
              <a:gd name="connsiteX32" fmla="*/ 705080 w 1304338"/>
              <a:gd name="connsiteY32" fmla="*/ 848299 h 1401059"/>
              <a:gd name="connsiteX33" fmla="*/ 661013 w 1304338"/>
              <a:gd name="connsiteY33" fmla="*/ 793215 h 1401059"/>
              <a:gd name="connsiteX34" fmla="*/ 627962 w 1304338"/>
              <a:gd name="connsiteY34" fmla="*/ 716097 h 1401059"/>
              <a:gd name="connsiteX35" fmla="*/ 605928 w 1304338"/>
              <a:gd name="connsiteY35" fmla="*/ 616945 h 1401059"/>
              <a:gd name="connsiteX36" fmla="*/ 638979 w 1304338"/>
              <a:gd name="connsiteY36" fmla="*/ 385591 h 1401059"/>
              <a:gd name="connsiteX37" fmla="*/ 683046 w 1304338"/>
              <a:gd name="connsiteY37" fmla="*/ 297456 h 1401059"/>
              <a:gd name="connsiteX38" fmla="*/ 694063 w 1304338"/>
              <a:gd name="connsiteY38" fmla="*/ 264405 h 1401059"/>
              <a:gd name="connsiteX39" fmla="*/ 782198 w 1304338"/>
              <a:gd name="connsiteY39" fmla="*/ 286439 h 1401059"/>
              <a:gd name="connsiteX40" fmla="*/ 859316 w 1304338"/>
              <a:gd name="connsiteY40" fmla="*/ 352540 h 1401059"/>
              <a:gd name="connsiteX41" fmla="*/ 892367 w 1304338"/>
              <a:gd name="connsiteY41" fmla="*/ 396608 h 1401059"/>
              <a:gd name="connsiteX42" fmla="*/ 925417 w 1304338"/>
              <a:gd name="connsiteY42" fmla="*/ 418641 h 1401059"/>
              <a:gd name="connsiteX43" fmla="*/ 925417 w 1304338"/>
              <a:gd name="connsiteY43" fmla="*/ 870333 h 1401059"/>
              <a:gd name="connsiteX44" fmla="*/ 881350 w 1304338"/>
              <a:gd name="connsiteY44" fmla="*/ 1057620 h 1401059"/>
              <a:gd name="connsiteX45" fmla="*/ 859316 w 1304338"/>
              <a:gd name="connsiteY45" fmla="*/ 1090670 h 1401059"/>
              <a:gd name="connsiteX46" fmla="*/ 815249 w 1304338"/>
              <a:gd name="connsiteY46" fmla="*/ 1156771 h 1401059"/>
              <a:gd name="connsiteX47" fmla="*/ 760164 w 1304338"/>
              <a:gd name="connsiteY47" fmla="*/ 1167788 h 1401059"/>
              <a:gd name="connsiteX48" fmla="*/ 716097 w 1304338"/>
              <a:gd name="connsiteY48" fmla="*/ 1200839 h 1401059"/>
              <a:gd name="connsiteX49" fmla="*/ 672029 w 1304338"/>
              <a:gd name="connsiteY49" fmla="*/ 1222873 h 1401059"/>
              <a:gd name="connsiteX50" fmla="*/ 638979 w 1304338"/>
              <a:gd name="connsiteY50" fmla="*/ 1244906 h 1401059"/>
              <a:gd name="connsiteX51" fmla="*/ 561861 w 1304338"/>
              <a:gd name="connsiteY51" fmla="*/ 1156771 h 1401059"/>
              <a:gd name="connsiteX52" fmla="*/ 528810 w 1304338"/>
              <a:gd name="connsiteY52" fmla="*/ 1068637 h 1401059"/>
              <a:gd name="connsiteX53" fmla="*/ 506776 w 1304338"/>
              <a:gd name="connsiteY53" fmla="*/ 1035586 h 1401059"/>
              <a:gd name="connsiteX54" fmla="*/ 517793 w 1304338"/>
              <a:gd name="connsiteY54" fmla="*/ 826265 h 1401059"/>
              <a:gd name="connsiteX55" fmla="*/ 539827 w 1304338"/>
              <a:gd name="connsiteY55" fmla="*/ 749147 h 1401059"/>
              <a:gd name="connsiteX56" fmla="*/ 583894 w 1304338"/>
              <a:gd name="connsiteY56" fmla="*/ 672029 h 1401059"/>
              <a:gd name="connsiteX57" fmla="*/ 605928 w 1304338"/>
              <a:gd name="connsiteY57" fmla="*/ 605928 h 1401059"/>
              <a:gd name="connsiteX58" fmla="*/ 638979 w 1304338"/>
              <a:gd name="connsiteY58" fmla="*/ 539827 h 1401059"/>
              <a:gd name="connsiteX59" fmla="*/ 661013 w 1304338"/>
              <a:gd name="connsiteY59" fmla="*/ 473726 h 1401059"/>
              <a:gd name="connsiteX60" fmla="*/ 683046 w 1304338"/>
              <a:gd name="connsiteY60" fmla="*/ 429658 h 1401059"/>
              <a:gd name="connsiteX61" fmla="*/ 694063 w 1304338"/>
              <a:gd name="connsiteY61" fmla="*/ 385591 h 1401059"/>
              <a:gd name="connsiteX62" fmla="*/ 738131 w 1304338"/>
              <a:gd name="connsiteY62" fmla="*/ 341523 h 1401059"/>
              <a:gd name="connsiteX63" fmla="*/ 859316 w 1304338"/>
              <a:gd name="connsiteY63" fmla="*/ 198304 h 1401059"/>
              <a:gd name="connsiteX64" fmla="*/ 936434 w 1304338"/>
              <a:gd name="connsiteY64" fmla="*/ 121186 h 1401059"/>
              <a:gd name="connsiteX65" fmla="*/ 969485 w 1304338"/>
              <a:gd name="connsiteY65" fmla="*/ 110169 h 1401059"/>
              <a:gd name="connsiteX66" fmla="*/ 1002535 w 1304338"/>
              <a:gd name="connsiteY66" fmla="*/ 407625 h 1401059"/>
              <a:gd name="connsiteX67" fmla="*/ 980502 w 1304338"/>
              <a:gd name="connsiteY67" fmla="*/ 815249 h 1401059"/>
              <a:gd name="connsiteX68" fmla="*/ 969485 w 1304338"/>
              <a:gd name="connsiteY68" fmla="*/ 848299 h 1401059"/>
              <a:gd name="connsiteX69" fmla="*/ 925417 w 1304338"/>
              <a:gd name="connsiteY69" fmla="*/ 958468 h 1401059"/>
              <a:gd name="connsiteX70" fmla="*/ 881350 w 1304338"/>
              <a:gd name="connsiteY70" fmla="*/ 991518 h 1401059"/>
              <a:gd name="connsiteX71" fmla="*/ 727114 w 1304338"/>
              <a:gd name="connsiteY71" fmla="*/ 969485 h 1401059"/>
              <a:gd name="connsiteX72" fmla="*/ 683046 w 1304338"/>
              <a:gd name="connsiteY72" fmla="*/ 914400 h 1401059"/>
              <a:gd name="connsiteX73" fmla="*/ 616945 w 1304338"/>
              <a:gd name="connsiteY73" fmla="*/ 771181 h 1401059"/>
              <a:gd name="connsiteX74" fmla="*/ 616945 w 1304338"/>
              <a:gd name="connsiteY74" fmla="*/ 484743 h 1401059"/>
              <a:gd name="connsiteX75" fmla="*/ 649996 w 1304338"/>
              <a:gd name="connsiteY75" fmla="*/ 264405 h 1401059"/>
              <a:gd name="connsiteX76" fmla="*/ 672029 w 1304338"/>
              <a:gd name="connsiteY76" fmla="*/ 154237 h 1401059"/>
              <a:gd name="connsiteX77" fmla="*/ 815249 w 1304338"/>
              <a:gd name="connsiteY77" fmla="*/ 198304 h 1401059"/>
              <a:gd name="connsiteX78" fmla="*/ 837282 w 1304338"/>
              <a:gd name="connsiteY78" fmla="*/ 264405 h 1401059"/>
              <a:gd name="connsiteX79" fmla="*/ 859316 w 1304338"/>
              <a:gd name="connsiteY79" fmla="*/ 297456 h 1401059"/>
              <a:gd name="connsiteX80" fmla="*/ 870333 w 1304338"/>
              <a:gd name="connsiteY80" fmla="*/ 440675 h 1401059"/>
              <a:gd name="connsiteX81" fmla="*/ 859316 w 1304338"/>
              <a:gd name="connsiteY81" fmla="*/ 716097 h 1401059"/>
              <a:gd name="connsiteX82" fmla="*/ 848299 w 1304338"/>
              <a:gd name="connsiteY82" fmla="*/ 771181 h 1401059"/>
              <a:gd name="connsiteX83" fmla="*/ 749147 w 1304338"/>
              <a:gd name="connsiteY83" fmla="*/ 848299 h 1401059"/>
              <a:gd name="connsiteX84" fmla="*/ 683046 w 1304338"/>
              <a:gd name="connsiteY84" fmla="*/ 892367 h 1401059"/>
              <a:gd name="connsiteX85" fmla="*/ 539827 w 1304338"/>
              <a:gd name="connsiteY85" fmla="*/ 947451 h 1401059"/>
              <a:gd name="connsiteX86" fmla="*/ 429658 w 1304338"/>
              <a:gd name="connsiteY86" fmla="*/ 936434 h 1401059"/>
              <a:gd name="connsiteX87" fmla="*/ 418641 w 1304338"/>
              <a:gd name="connsiteY87" fmla="*/ 892367 h 1401059"/>
              <a:gd name="connsiteX88" fmla="*/ 396608 w 1304338"/>
              <a:gd name="connsiteY88" fmla="*/ 837282 h 1401059"/>
              <a:gd name="connsiteX89" fmla="*/ 407625 w 1304338"/>
              <a:gd name="connsiteY89" fmla="*/ 473726 h 1401059"/>
              <a:gd name="connsiteX90" fmla="*/ 418641 w 1304338"/>
              <a:gd name="connsiteY90" fmla="*/ 418641 h 1401059"/>
              <a:gd name="connsiteX91" fmla="*/ 440675 w 1304338"/>
              <a:gd name="connsiteY91" fmla="*/ 374574 h 1401059"/>
              <a:gd name="connsiteX92" fmla="*/ 451692 w 1304338"/>
              <a:gd name="connsiteY92" fmla="*/ 308473 h 1401059"/>
              <a:gd name="connsiteX93" fmla="*/ 528810 w 1304338"/>
              <a:gd name="connsiteY93" fmla="*/ 341523 h 1401059"/>
              <a:gd name="connsiteX94" fmla="*/ 561861 w 1304338"/>
              <a:gd name="connsiteY94" fmla="*/ 363557 h 1401059"/>
              <a:gd name="connsiteX95" fmla="*/ 605928 w 1304338"/>
              <a:gd name="connsiteY95" fmla="*/ 407625 h 1401059"/>
              <a:gd name="connsiteX96" fmla="*/ 705080 w 1304338"/>
              <a:gd name="connsiteY96" fmla="*/ 550844 h 1401059"/>
              <a:gd name="connsiteX97" fmla="*/ 738131 w 1304338"/>
              <a:gd name="connsiteY97" fmla="*/ 616945 h 1401059"/>
              <a:gd name="connsiteX98" fmla="*/ 760164 w 1304338"/>
              <a:gd name="connsiteY98" fmla="*/ 694063 h 1401059"/>
              <a:gd name="connsiteX99" fmla="*/ 771181 w 1304338"/>
              <a:gd name="connsiteY99" fmla="*/ 793215 h 1401059"/>
              <a:gd name="connsiteX100" fmla="*/ 782198 w 1304338"/>
              <a:gd name="connsiteY100" fmla="*/ 859316 h 1401059"/>
              <a:gd name="connsiteX101" fmla="*/ 793215 w 1304338"/>
              <a:gd name="connsiteY101" fmla="*/ 969485 h 1401059"/>
              <a:gd name="connsiteX102" fmla="*/ 782198 w 1304338"/>
              <a:gd name="connsiteY102" fmla="*/ 1222873 h 1401059"/>
              <a:gd name="connsiteX103" fmla="*/ 738131 w 1304338"/>
              <a:gd name="connsiteY103" fmla="*/ 1266940 h 1401059"/>
              <a:gd name="connsiteX104" fmla="*/ 683046 w 1304338"/>
              <a:gd name="connsiteY104" fmla="*/ 1333041 h 1401059"/>
              <a:gd name="connsiteX105" fmla="*/ 627962 w 1304338"/>
              <a:gd name="connsiteY105" fmla="*/ 1322025 h 1401059"/>
              <a:gd name="connsiteX106" fmla="*/ 605928 w 1304338"/>
              <a:gd name="connsiteY106" fmla="*/ 1277957 h 1401059"/>
              <a:gd name="connsiteX107" fmla="*/ 572878 w 1304338"/>
              <a:gd name="connsiteY107" fmla="*/ 1244906 h 1401059"/>
              <a:gd name="connsiteX108" fmla="*/ 550844 w 1304338"/>
              <a:gd name="connsiteY108" fmla="*/ 1123721 h 1401059"/>
              <a:gd name="connsiteX109" fmla="*/ 572878 w 1304338"/>
              <a:gd name="connsiteY109" fmla="*/ 793215 h 1401059"/>
              <a:gd name="connsiteX110" fmla="*/ 594911 w 1304338"/>
              <a:gd name="connsiteY110" fmla="*/ 649996 h 1401059"/>
              <a:gd name="connsiteX111" fmla="*/ 616945 w 1304338"/>
              <a:gd name="connsiteY111" fmla="*/ 506776 h 1401059"/>
              <a:gd name="connsiteX112" fmla="*/ 638979 w 1304338"/>
              <a:gd name="connsiteY112" fmla="*/ 440675 h 1401059"/>
              <a:gd name="connsiteX113" fmla="*/ 716097 w 1304338"/>
              <a:gd name="connsiteY113" fmla="*/ 330506 h 1401059"/>
              <a:gd name="connsiteX114" fmla="*/ 771181 w 1304338"/>
              <a:gd name="connsiteY114" fmla="*/ 231355 h 1401059"/>
              <a:gd name="connsiteX115" fmla="*/ 947451 w 1304338"/>
              <a:gd name="connsiteY115" fmla="*/ 22034 h 1401059"/>
              <a:gd name="connsiteX116" fmla="*/ 969485 w 1304338"/>
              <a:gd name="connsiteY116" fmla="*/ 154237 h 1401059"/>
              <a:gd name="connsiteX117" fmla="*/ 991519 w 1304338"/>
              <a:gd name="connsiteY117" fmla="*/ 308473 h 1401059"/>
              <a:gd name="connsiteX118" fmla="*/ 1002535 w 1304338"/>
              <a:gd name="connsiteY118" fmla="*/ 385591 h 1401059"/>
              <a:gd name="connsiteX119" fmla="*/ 1024569 w 1304338"/>
              <a:gd name="connsiteY119" fmla="*/ 528810 h 1401059"/>
              <a:gd name="connsiteX120" fmla="*/ 1035586 w 1304338"/>
              <a:gd name="connsiteY120" fmla="*/ 672029 h 1401059"/>
              <a:gd name="connsiteX121" fmla="*/ 1024569 w 1304338"/>
              <a:gd name="connsiteY121" fmla="*/ 1090670 h 1401059"/>
              <a:gd name="connsiteX122" fmla="*/ 958468 w 1304338"/>
              <a:gd name="connsiteY122" fmla="*/ 1156771 h 1401059"/>
              <a:gd name="connsiteX123" fmla="*/ 881350 w 1304338"/>
              <a:gd name="connsiteY123" fmla="*/ 1178805 h 1401059"/>
              <a:gd name="connsiteX124" fmla="*/ 815249 w 1304338"/>
              <a:gd name="connsiteY124" fmla="*/ 1167788 h 1401059"/>
              <a:gd name="connsiteX125" fmla="*/ 804232 w 1304338"/>
              <a:gd name="connsiteY125" fmla="*/ 1134738 h 1401059"/>
              <a:gd name="connsiteX126" fmla="*/ 782198 w 1304338"/>
              <a:gd name="connsiteY126" fmla="*/ 1079653 h 1401059"/>
              <a:gd name="connsiteX127" fmla="*/ 749147 w 1304338"/>
              <a:gd name="connsiteY127" fmla="*/ 969485 h 1401059"/>
              <a:gd name="connsiteX128" fmla="*/ 782198 w 1304338"/>
              <a:gd name="connsiteY128" fmla="*/ 649996 h 1401059"/>
              <a:gd name="connsiteX129" fmla="*/ 793215 w 1304338"/>
              <a:gd name="connsiteY129" fmla="*/ 572878 h 1401059"/>
              <a:gd name="connsiteX130" fmla="*/ 815249 w 1304338"/>
              <a:gd name="connsiteY130" fmla="*/ 484743 h 1401059"/>
              <a:gd name="connsiteX131" fmla="*/ 837282 w 1304338"/>
              <a:gd name="connsiteY131" fmla="*/ 451692 h 1401059"/>
              <a:gd name="connsiteX132" fmla="*/ 859316 w 1304338"/>
              <a:gd name="connsiteY132" fmla="*/ 407625 h 1401059"/>
              <a:gd name="connsiteX133" fmla="*/ 903384 w 1304338"/>
              <a:gd name="connsiteY133" fmla="*/ 297456 h 1401059"/>
              <a:gd name="connsiteX134" fmla="*/ 936434 w 1304338"/>
              <a:gd name="connsiteY134" fmla="*/ 253388 h 1401059"/>
              <a:gd name="connsiteX135" fmla="*/ 958468 w 1304338"/>
              <a:gd name="connsiteY135" fmla="*/ 220338 h 1401059"/>
              <a:gd name="connsiteX136" fmla="*/ 991519 w 1304338"/>
              <a:gd name="connsiteY136" fmla="*/ 297456 h 1401059"/>
              <a:gd name="connsiteX137" fmla="*/ 1013552 w 1304338"/>
              <a:gd name="connsiteY137" fmla="*/ 561861 h 1401059"/>
              <a:gd name="connsiteX138" fmla="*/ 1035586 w 1304338"/>
              <a:gd name="connsiteY138" fmla="*/ 1035586 h 1401059"/>
              <a:gd name="connsiteX139" fmla="*/ 991519 w 1304338"/>
              <a:gd name="connsiteY139" fmla="*/ 1222873 h 1401059"/>
              <a:gd name="connsiteX140" fmla="*/ 958468 w 1304338"/>
              <a:gd name="connsiteY140" fmla="*/ 1233890 h 1401059"/>
              <a:gd name="connsiteX141" fmla="*/ 925417 w 1304338"/>
              <a:gd name="connsiteY141" fmla="*/ 1222873 h 1401059"/>
              <a:gd name="connsiteX142" fmla="*/ 848299 w 1304338"/>
              <a:gd name="connsiteY142" fmla="*/ 1101687 h 1401059"/>
              <a:gd name="connsiteX143" fmla="*/ 826266 w 1304338"/>
              <a:gd name="connsiteY143" fmla="*/ 1035586 h 1401059"/>
              <a:gd name="connsiteX144" fmla="*/ 793215 w 1304338"/>
              <a:gd name="connsiteY144" fmla="*/ 837282 h 1401059"/>
              <a:gd name="connsiteX145" fmla="*/ 837282 w 1304338"/>
              <a:gd name="connsiteY145" fmla="*/ 451692 h 1401059"/>
              <a:gd name="connsiteX146" fmla="*/ 870333 w 1304338"/>
              <a:gd name="connsiteY146" fmla="*/ 187287 h 1401059"/>
              <a:gd name="connsiteX147" fmla="*/ 903384 w 1304338"/>
              <a:gd name="connsiteY147" fmla="*/ 231355 h 1401059"/>
              <a:gd name="connsiteX148" fmla="*/ 914400 w 1304338"/>
              <a:gd name="connsiteY148" fmla="*/ 275422 h 1401059"/>
              <a:gd name="connsiteX149" fmla="*/ 936434 w 1304338"/>
              <a:gd name="connsiteY149" fmla="*/ 374574 h 1401059"/>
              <a:gd name="connsiteX150" fmla="*/ 925417 w 1304338"/>
              <a:gd name="connsiteY150" fmla="*/ 517793 h 1401059"/>
              <a:gd name="connsiteX151" fmla="*/ 870333 w 1304338"/>
              <a:gd name="connsiteY151" fmla="*/ 694063 h 1401059"/>
              <a:gd name="connsiteX152" fmla="*/ 848299 w 1304338"/>
              <a:gd name="connsiteY152" fmla="*/ 771181 h 1401059"/>
              <a:gd name="connsiteX153" fmla="*/ 782198 w 1304338"/>
              <a:gd name="connsiteY153" fmla="*/ 892367 h 1401059"/>
              <a:gd name="connsiteX154" fmla="*/ 760164 w 1304338"/>
              <a:gd name="connsiteY154" fmla="*/ 936434 h 1401059"/>
              <a:gd name="connsiteX155" fmla="*/ 694063 w 1304338"/>
              <a:gd name="connsiteY155" fmla="*/ 1024569 h 1401059"/>
              <a:gd name="connsiteX156" fmla="*/ 661013 w 1304338"/>
              <a:gd name="connsiteY156" fmla="*/ 1046603 h 1401059"/>
              <a:gd name="connsiteX157" fmla="*/ 539827 w 1304338"/>
              <a:gd name="connsiteY157" fmla="*/ 1101687 h 1401059"/>
              <a:gd name="connsiteX158" fmla="*/ 495760 w 1304338"/>
              <a:gd name="connsiteY158" fmla="*/ 1079653 h 1401059"/>
              <a:gd name="connsiteX159" fmla="*/ 462709 w 1304338"/>
              <a:gd name="connsiteY159" fmla="*/ 1024569 h 1401059"/>
              <a:gd name="connsiteX160" fmla="*/ 396608 w 1304338"/>
              <a:gd name="connsiteY160" fmla="*/ 870333 h 1401059"/>
              <a:gd name="connsiteX161" fmla="*/ 363557 w 1304338"/>
              <a:gd name="connsiteY161" fmla="*/ 815249 h 1401059"/>
              <a:gd name="connsiteX162" fmla="*/ 374574 w 1304338"/>
              <a:gd name="connsiteY162" fmla="*/ 727114 h 1401059"/>
              <a:gd name="connsiteX163" fmla="*/ 396608 w 1304338"/>
              <a:gd name="connsiteY163" fmla="*/ 627962 h 1401059"/>
              <a:gd name="connsiteX164" fmla="*/ 407625 w 1304338"/>
              <a:gd name="connsiteY164" fmla="*/ 561861 h 1401059"/>
              <a:gd name="connsiteX165" fmla="*/ 429658 w 1304338"/>
              <a:gd name="connsiteY165" fmla="*/ 506776 h 1401059"/>
              <a:gd name="connsiteX166" fmla="*/ 440675 w 1304338"/>
              <a:gd name="connsiteY166" fmla="*/ 473726 h 1401059"/>
              <a:gd name="connsiteX167" fmla="*/ 473726 w 1304338"/>
              <a:gd name="connsiteY167" fmla="*/ 462709 h 1401059"/>
              <a:gd name="connsiteX168" fmla="*/ 561861 w 1304338"/>
              <a:gd name="connsiteY168" fmla="*/ 473726 h 1401059"/>
              <a:gd name="connsiteX169" fmla="*/ 572878 w 1304338"/>
              <a:gd name="connsiteY169" fmla="*/ 506776 h 1401059"/>
              <a:gd name="connsiteX170" fmla="*/ 583894 w 1304338"/>
              <a:gd name="connsiteY170" fmla="*/ 572878 h 1401059"/>
              <a:gd name="connsiteX171" fmla="*/ 605928 w 1304338"/>
              <a:gd name="connsiteY171" fmla="*/ 760164 h 1401059"/>
              <a:gd name="connsiteX172" fmla="*/ 627962 w 1304338"/>
              <a:gd name="connsiteY172" fmla="*/ 991518 h 1401059"/>
              <a:gd name="connsiteX173" fmla="*/ 605928 w 1304338"/>
              <a:gd name="connsiteY173" fmla="*/ 1167788 h 1401059"/>
              <a:gd name="connsiteX174" fmla="*/ 594911 w 1304338"/>
              <a:gd name="connsiteY174" fmla="*/ 1200839 h 1401059"/>
              <a:gd name="connsiteX175" fmla="*/ 561861 w 1304338"/>
              <a:gd name="connsiteY175" fmla="*/ 1211856 h 1401059"/>
              <a:gd name="connsiteX176" fmla="*/ 528810 w 1304338"/>
              <a:gd name="connsiteY176" fmla="*/ 1167788 h 1401059"/>
              <a:gd name="connsiteX177" fmla="*/ 495760 w 1304338"/>
              <a:gd name="connsiteY177" fmla="*/ 1145755 h 1401059"/>
              <a:gd name="connsiteX178" fmla="*/ 462709 w 1304338"/>
              <a:gd name="connsiteY178" fmla="*/ 1112704 h 1401059"/>
              <a:gd name="connsiteX179" fmla="*/ 451692 w 1304338"/>
              <a:gd name="connsiteY179" fmla="*/ 1057620 h 1401059"/>
              <a:gd name="connsiteX180" fmla="*/ 429658 w 1304338"/>
              <a:gd name="connsiteY180" fmla="*/ 980502 h 1401059"/>
              <a:gd name="connsiteX181" fmla="*/ 418641 w 1304338"/>
              <a:gd name="connsiteY181" fmla="*/ 870333 h 1401059"/>
              <a:gd name="connsiteX182" fmla="*/ 407625 w 1304338"/>
              <a:gd name="connsiteY182" fmla="*/ 782198 h 1401059"/>
              <a:gd name="connsiteX183" fmla="*/ 429658 w 1304338"/>
              <a:gd name="connsiteY183" fmla="*/ 528810 h 1401059"/>
              <a:gd name="connsiteX184" fmla="*/ 440675 w 1304338"/>
              <a:gd name="connsiteY184" fmla="*/ 473726 h 1401059"/>
              <a:gd name="connsiteX185" fmla="*/ 495760 w 1304338"/>
              <a:gd name="connsiteY185" fmla="*/ 352540 h 1401059"/>
              <a:gd name="connsiteX186" fmla="*/ 528810 w 1304338"/>
              <a:gd name="connsiteY186" fmla="*/ 297456 h 1401059"/>
              <a:gd name="connsiteX187" fmla="*/ 572878 w 1304338"/>
              <a:gd name="connsiteY187" fmla="*/ 220338 h 1401059"/>
              <a:gd name="connsiteX188" fmla="*/ 649996 w 1304338"/>
              <a:gd name="connsiteY188" fmla="*/ 143220 h 1401059"/>
              <a:gd name="connsiteX189" fmla="*/ 705080 w 1304338"/>
              <a:gd name="connsiteY189" fmla="*/ 88135 h 1401059"/>
              <a:gd name="connsiteX190" fmla="*/ 870333 w 1304338"/>
              <a:gd name="connsiteY190" fmla="*/ 11017 h 1401059"/>
              <a:gd name="connsiteX191" fmla="*/ 914400 w 1304338"/>
              <a:gd name="connsiteY191" fmla="*/ 198304 h 1401059"/>
              <a:gd name="connsiteX192" fmla="*/ 837282 w 1304338"/>
              <a:gd name="connsiteY192" fmla="*/ 1288974 h 1401059"/>
              <a:gd name="connsiteX193" fmla="*/ 782198 w 1304338"/>
              <a:gd name="connsiteY193" fmla="*/ 1299991 h 1401059"/>
              <a:gd name="connsiteX194" fmla="*/ 683046 w 1304338"/>
              <a:gd name="connsiteY194" fmla="*/ 1288974 h 1401059"/>
              <a:gd name="connsiteX195" fmla="*/ 649996 w 1304338"/>
              <a:gd name="connsiteY195" fmla="*/ 1266940 h 1401059"/>
              <a:gd name="connsiteX196" fmla="*/ 550844 w 1304338"/>
              <a:gd name="connsiteY196" fmla="*/ 892367 h 1401059"/>
              <a:gd name="connsiteX197" fmla="*/ 495760 w 1304338"/>
              <a:gd name="connsiteY197" fmla="*/ 385591 h 1401059"/>
              <a:gd name="connsiteX198" fmla="*/ 517793 w 1304338"/>
              <a:gd name="connsiteY198" fmla="*/ 297456 h 1401059"/>
              <a:gd name="connsiteX199" fmla="*/ 583894 w 1304338"/>
              <a:gd name="connsiteY199" fmla="*/ 220338 h 1401059"/>
              <a:gd name="connsiteX200" fmla="*/ 616945 w 1304338"/>
              <a:gd name="connsiteY200" fmla="*/ 198304 h 1401059"/>
              <a:gd name="connsiteX201" fmla="*/ 716097 w 1304338"/>
              <a:gd name="connsiteY201" fmla="*/ 99152 h 1401059"/>
              <a:gd name="connsiteX202" fmla="*/ 749147 w 1304338"/>
              <a:gd name="connsiteY202" fmla="*/ 44068 h 1401059"/>
              <a:gd name="connsiteX203" fmla="*/ 760164 w 1304338"/>
              <a:gd name="connsiteY203" fmla="*/ 11017 h 1401059"/>
              <a:gd name="connsiteX204" fmla="*/ 793215 w 1304338"/>
              <a:gd name="connsiteY204" fmla="*/ 0 h 1401059"/>
              <a:gd name="connsiteX205" fmla="*/ 837282 w 1304338"/>
              <a:gd name="connsiteY205" fmla="*/ 33051 h 1401059"/>
              <a:gd name="connsiteX206" fmla="*/ 969485 w 1304338"/>
              <a:gd name="connsiteY206" fmla="*/ 176270 h 1401059"/>
              <a:gd name="connsiteX207" fmla="*/ 980502 w 1304338"/>
              <a:gd name="connsiteY207" fmla="*/ 220338 h 1401059"/>
              <a:gd name="connsiteX208" fmla="*/ 1013552 w 1304338"/>
              <a:gd name="connsiteY208" fmla="*/ 275422 h 1401059"/>
              <a:gd name="connsiteX209" fmla="*/ 1024569 w 1304338"/>
              <a:gd name="connsiteY209" fmla="*/ 462709 h 1401059"/>
              <a:gd name="connsiteX210" fmla="*/ 1046603 w 1304338"/>
              <a:gd name="connsiteY210" fmla="*/ 991518 h 1401059"/>
              <a:gd name="connsiteX211" fmla="*/ 1035586 w 1304338"/>
              <a:gd name="connsiteY211" fmla="*/ 1189822 h 1401059"/>
              <a:gd name="connsiteX212" fmla="*/ 1024569 w 1304338"/>
              <a:gd name="connsiteY212" fmla="*/ 1233890 h 1401059"/>
              <a:gd name="connsiteX213" fmla="*/ 991519 w 1304338"/>
              <a:gd name="connsiteY213" fmla="*/ 1178805 h 1401059"/>
              <a:gd name="connsiteX214" fmla="*/ 1002535 w 1304338"/>
              <a:gd name="connsiteY214" fmla="*/ 936434 h 1401059"/>
              <a:gd name="connsiteX215" fmla="*/ 1013552 w 1304338"/>
              <a:gd name="connsiteY215" fmla="*/ 903384 h 1401059"/>
              <a:gd name="connsiteX216" fmla="*/ 1024569 w 1304338"/>
              <a:gd name="connsiteY216" fmla="*/ 793215 h 1401059"/>
              <a:gd name="connsiteX217" fmla="*/ 1035586 w 1304338"/>
              <a:gd name="connsiteY217" fmla="*/ 649996 h 1401059"/>
              <a:gd name="connsiteX218" fmla="*/ 1046603 w 1304338"/>
              <a:gd name="connsiteY218" fmla="*/ 605928 h 1401059"/>
              <a:gd name="connsiteX219" fmla="*/ 1068637 w 1304338"/>
              <a:gd name="connsiteY219" fmla="*/ 528810 h 1401059"/>
              <a:gd name="connsiteX220" fmla="*/ 1079654 w 1304338"/>
              <a:gd name="connsiteY220" fmla="*/ 451692 h 1401059"/>
              <a:gd name="connsiteX221" fmla="*/ 1123721 w 1304338"/>
              <a:gd name="connsiteY221" fmla="*/ 308473 h 1401059"/>
              <a:gd name="connsiteX222" fmla="*/ 1145755 w 1304338"/>
              <a:gd name="connsiteY222" fmla="*/ 264405 h 1401059"/>
              <a:gd name="connsiteX223" fmla="*/ 1178805 w 1304338"/>
              <a:gd name="connsiteY223" fmla="*/ 253388 h 1401059"/>
              <a:gd name="connsiteX224" fmla="*/ 1233890 w 1304338"/>
              <a:gd name="connsiteY224" fmla="*/ 297456 h 1401059"/>
              <a:gd name="connsiteX225" fmla="*/ 1222873 w 1304338"/>
              <a:gd name="connsiteY225" fmla="*/ 848299 h 1401059"/>
              <a:gd name="connsiteX226" fmla="*/ 1200839 w 1304338"/>
              <a:gd name="connsiteY226" fmla="*/ 1189822 h 1401059"/>
              <a:gd name="connsiteX227" fmla="*/ 1156772 w 1304338"/>
              <a:gd name="connsiteY227" fmla="*/ 1178805 h 1401059"/>
              <a:gd name="connsiteX228" fmla="*/ 1112704 w 1304338"/>
              <a:gd name="connsiteY228" fmla="*/ 1057620 h 1401059"/>
              <a:gd name="connsiteX229" fmla="*/ 1123721 w 1304338"/>
              <a:gd name="connsiteY229" fmla="*/ 528810 h 1401059"/>
              <a:gd name="connsiteX230" fmla="*/ 1145755 w 1304338"/>
              <a:gd name="connsiteY230" fmla="*/ 451692 h 1401059"/>
              <a:gd name="connsiteX231" fmla="*/ 1167788 w 1304338"/>
              <a:gd name="connsiteY231" fmla="*/ 341523 h 1401059"/>
              <a:gd name="connsiteX232" fmla="*/ 1189822 w 1304338"/>
              <a:gd name="connsiteY232" fmla="*/ 253388 h 1401059"/>
              <a:gd name="connsiteX233" fmla="*/ 1211856 w 1304338"/>
              <a:gd name="connsiteY233" fmla="*/ 132203 h 1401059"/>
              <a:gd name="connsiteX234" fmla="*/ 1255923 w 1304338"/>
              <a:gd name="connsiteY234" fmla="*/ 231355 h 1401059"/>
              <a:gd name="connsiteX235" fmla="*/ 1266940 w 1304338"/>
              <a:gd name="connsiteY235" fmla="*/ 264405 h 1401059"/>
              <a:gd name="connsiteX236" fmla="*/ 1288974 w 1304338"/>
              <a:gd name="connsiteY236" fmla="*/ 672029 h 1401059"/>
              <a:gd name="connsiteX237" fmla="*/ 1266940 w 1304338"/>
              <a:gd name="connsiteY237" fmla="*/ 969485 h 1401059"/>
              <a:gd name="connsiteX238" fmla="*/ 1233890 w 1304338"/>
              <a:gd name="connsiteY238" fmla="*/ 1112704 h 1401059"/>
              <a:gd name="connsiteX239" fmla="*/ 1211856 w 1304338"/>
              <a:gd name="connsiteY239" fmla="*/ 1211856 h 1401059"/>
              <a:gd name="connsiteX240" fmla="*/ 1112704 w 1304338"/>
              <a:gd name="connsiteY240" fmla="*/ 1167788 h 1401059"/>
              <a:gd name="connsiteX241" fmla="*/ 1068637 w 1304338"/>
              <a:gd name="connsiteY241" fmla="*/ 1112704 h 1401059"/>
              <a:gd name="connsiteX242" fmla="*/ 1024569 w 1304338"/>
              <a:gd name="connsiteY242" fmla="*/ 980502 h 1401059"/>
              <a:gd name="connsiteX243" fmla="*/ 1002535 w 1304338"/>
              <a:gd name="connsiteY243" fmla="*/ 892367 h 1401059"/>
              <a:gd name="connsiteX244" fmla="*/ 1035586 w 1304338"/>
              <a:gd name="connsiteY244" fmla="*/ 209321 h 1401059"/>
              <a:gd name="connsiteX245" fmla="*/ 1068637 w 1304338"/>
              <a:gd name="connsiteY245" fmla="*/ 44068 h 1401059"/>
              <a:gd name="connsiteX246" fmla="*/ 1101687 w 1304338"/>
              <a:gd name="connsiteY246" fmla="*/ 22034 h 1401059"/>
              <a:gd name="connsiteX247" fmla="*/ 1211856 w 1304338"/>
              <a:gd name="connsiteY247" fmla="*/ 44068 h 1401059"/>
              <a:gd name="connsiteX248" fmla="*/ 1167788 w 1304338"/>
              <a:gd name="connsiteY248" fmla="*/ 804232 h 1401059"/>
              <a:gd name="connsiteX249" fmla="*/ 1145755 w 1304338"/>
              <a:gd name="connsiteY249" fmla="*/ 925417 h 1401059"/>
              <a:gd name="connsiteX250" fmla="*/ 1134738 w 1304338"/>
              <a:gd name="connsiteY250" fmla="*/ 1079653 h 1401059"/>
              <a:gd name="connsiteX251" fmla="*/ 1112704 w 1304338"/>
              <a:gd name="connsiteY251" fmla="*/ 1211856 h 1401059"/>
              <a:gd name="connsiteX252" fmla="*/ 1057620 w 1304338"/>
              <a:gd name="connsiteY252" fmla="*/ 1178805 h 1401059"/>
              <a:gd name="connsiteX253" fmla="*/ 1002535 w 1304338"/>
              <a:gd name="connsiteY253" fmla="*/ 1090670 h 1401059"/>
              <a:gd name="connsiteX254" fmla="*/ 1035586 w 1304338"/>
              <a:gd name="connsiteY254" fmla="*/ 705080 h 1401059"/>
              <a:gd name="connsiteX255" fmla="*/ 1046603 w 1304338"/>
              <a:gd name="connsiteY255" fmla="*/ 661012 h 1401059"/>
              <a:gd name="connsiteX256" fmla="*/ 1079654 w 1304338"/>
              <a:gd name="connsiteY256" fmla="*/ 694063 h 1401059"/>
              <a:gd name="connsiteX0" fmla="*/ 740651 w 1257465"/>
              <a:gd name="connsiteY0" fmla="*/ 864096 h 1401059"/>
              <a:gd name="connsiteX1" fmla="*/ 596635 w 1257465"/>
              <a:gd name="connsiteY1" fmla="*/ 720080 h 1401059"/>
              <a:gd name="connsiteX2" fmla="*/ 8212 w 1257465"/>
              <a:gd name="connsiteY2" fmla="*/ 253388 h 1401059"/>
              <a:gd name="connsiteX3" fmla="*/ 74313 w 1257465"/>
              <a:gd name="connsiteY3" fmla="*/ 209321 h 1401059"/>
              <a:gd name="connsiteX4" fmla="*/ 129397 w 1257465"/>
              <a:gd name="connsiteY4" fmla="*/ 165253 h 1401059"/>
              <a:gd name="connsiteX5" fmla="*/ 250583 w 1257465"/>
              <a:gd name="connsiteY5" fmla="*/ 121186 h 1401059"/>
              <a:gd name="connsiteX6" fmla="*/ 382785 w 1257465"/>
              <a:gd name="connsiteY6" fmla="*/ 143220 h 1401059"/>
              <a:gd name="connsiteX7" fmla="*/ 426853 w 1257465"/>
              <a:gd name="connsiteY7" fmla="*/ 154237 h 1401059"/>
              <a:gd name="connsiteX8" fmla="*/ 459903 w 1257465"/>
              <a:gd name="connsiteY8" fmla="*/ 198304 h 1401059"/>
              <a:gd name="connsiteX9" fmla="*/ 481937 w 1257465"/>
              <a:gd name="connsiteY9" fmla="*/ 275422 h 1401059"/>
              <a:gd name="connsiteX10" fmla="*/ 537021 w 1257465"/>
              <a:gd name="connsiteY10" fmla="*/ 716097 h 1401059"/>
              <a:gd name="connsiteX11" fmla="*/ 592106 w 1257465"/>
              <a:gd name="connsiteY11" fmla="*/ 1101687 h 1401059"/>
              <a:gd name="connsiteX12" fmla="*/ 625156 w 1257465"/>
              <a:gd name="connsiteY12" fmla="*/ 1266940 h 1401059"/>
              <a:gd name="connsiteX13" fmla="*/ 636173 w 1257465"/>
              <a:gd name="connsiteY13" fmla="*/ 1344058 h 1401059"/>
              <a:gd name="connsiteX14" fmla="*/ 603123 w 1257465"/>
              <a:gd name="connsiteY14" fmla="*/ 1388126 h 1401059"/>
              <a:gd name="connsiteX15" fmla="*/ 548038 w 1257465"/>
              <a:gd name="connsiteY15" fmla="*/ 1366092 h 1401059"/>
              <a:gd name="connsiteX16" fmla="*/ 503971 w 1257465"/>
              <a:gd name="connsiteY16" fmla="*/ 1344058 h 1401059"/>
              <a:gd name="connsiteX17" fmla="*/ 349735 w 1257465"/>
              <a:gd name="connsiteY17" fmla="*/ 1277957 h 1401059"/>
              <a:gd name="connsiteX18" fmla="*/ 261600 w 1257465"/>
              <a:gd name="connsiteY18" fmla="*/ 1211856 h 1401059"/>
              <a:gd name="connsiteX19" fmla="*/ 250583 w 1257465"/>
              <a:gd name="connsiteY19" fmla="*/ 815249 h 1401059"/>
              <a:gd name="connsiteX20" fmla="*/ 272617 w 1257465"/>
              <a:gd name="connsiteY20" fmla="*/ 705080 h 1401059"/>
              <a:gd name="connsiteX21" fmla="*/ 327701 w 1257465"/>
              <a:gd name="connsiteY21" fmla="*/ 627962 h 1401059"/>
              <a:gd name="connsiteX22" fmla="*/ 371768 w 1257465"/>
              <a:gd name="connsiteY22" fmla="*/ 550844 h 1401059"/>
              <a:gd name="connsiteX23" fmla="*/ 514988 w 1257465"/>
              <a:gd name="connsiteY23" fmla="*/ 352540 h 1401059"/>
              <a:gd name="connsiteX24" fmla="*/ 669224 w 1257465"/>
              <a:gd name="connsiteY24" fmla="*/ 187287 h 1401059"/>
              <a:gd name="connsiteX25" fmla="*/ 702274 w 1257465"/>
              <a:gd name="connsiteY25" fmla="*/ 209321 h 1401059"/>
              <a:gd name="connsiteX26" fmla="*/ 713291 w 1257465"/>
              <a:gd name="connsiteY26" fmla="*/ 264405 h 1401059"/>
              <a:gd name="connsiteX27" fmla="*/ 735325 w 1257465"/>
              <a:gd name="connsiteY27" fmla="*/ 429658 h 1401059"/>
              <a:gd name="connsiteX28" fmla="*/ 757359 w 1257465"/>
              <a:gd name="connsiteY28" fmla="*/ 506776 h 1401059"/>
              <a:gd name="connsiteX29" fmla="*/ 768376 w 1257465"/>
              <a:gd name="connsiteY29" fmla="*/ 561861 h 1401059"/>
              <a:gd name="connsiteX30" fmla="*/ 779393 w 1257465"/>
              <a:gd name="connsiteY30" fmla="*/ 683046 h 1401059"/>
              <a:gd name="connsiteX31" fmla="*/ 779393 w 1257465"/>
              <a:gd name="connsiteY31" fmla="*/ 760164 h 1401059"/>
              <a:gd name="connsiteX32" fmla="*/ 658207 w 1257465"/>
              <a:gd name="connsiteY32" fmla="*/ 848299 h 1401059"/>
              <a:gd name="connsiteX33" fmla="*/ 614140 w 1257465"/>
              <a:gd name="connsiteY33" fmla="*/ 793215 h 1401059"/>
              <a:gd name="connsiteX34" fmla="*/ 581089 w 1257465"/>
              <a:gd name="connsiteY34" fmla="*/ 716097 h 1401059"/>
              <a:gd name="connsiteX35" fmla="*/ 559055 w 1257465"/>
              <a:gd name="connsiteY35" fmla="*/ 616945 h 1401059"/>
              <a:gd name="connsiteX36" fmla="*/ 592106 w 1257465"/>
              <a:gd name="connsiteY36" fmla="*/ 385591 h 1401059"/>
              <a:gd name="connsiteX37" fmla="*/ 636173 w 1257465"/>
              <a:gd name="connsiteY37" fmla="*/ 297456 h 1401059"/>
              <a:gd name="connsiteX38" fmla="*/ 647190 w 1257465"/>
              <a:gd name="connsiteY38" fmla="*/ 264405 h 1401059"/>
              <a:gd name="connsiteX39" fmla="*/ 735325 w 1257465"/>
              <a:gd name="connsiteY39" fmla="*/ 286439 h 1401059"/>
              <a:gd name="connsiteX40" fmla="*/ 812443 w 1257465"/>
              <a:gd name="connsiteY40" fmla="*/ 352540 h 1401059"/>
              <a:gd name="connsiteX41" fmla="*/ 845494 w 1257465"/>
              <a:gd name="connsiteY41" fmla="*/ 396608 h 1401059"/>
              <a:gd name="connsiteX42" fmla="*/ 878544 w 1257465"/>
              <a:gd name="connsiteY42" fmla="*/ 418641 h 1401059"/>
              <a:gd name="connsiteX43" fmla="*/ 878544 w 1257465"/>
              <a:gd name="connsiteY43" fmla="*/ 870333 h 1401059"/>
              <a:gd name="connsiteX44" fmla="*/ 834477 w 1257465"/>
              <a:gd name="connsiteY44" fmla="*/ 1057620 h 1401059"/>
              <a:gd name="connsiteX45" fmla="*/ 812443 w 1257465"/>
              <a:gd name="connsiteY45" fmla="*/ 1090670 h 1401059"/>
              <a:gd name="connsiteX46" fmla="*/ 768376 w 1257465"/>
              <a:gd name="connsiteY46" fmla="*/ 1156771 h 1401059"/>
              <a:gd name="connsiteX47" fmla="*/ 713291 w 1257465"/>
              <a:gd name="connsiteY47" fmla="*/ 1167788 h 1401059"/>
              <a:gd name="connsiteX48" fmla="*/ 669224 w 1257465"/>
              <a:gd name="connsiteY48" fmla="*/ 1200839 h 1401059"/>
              <a:gd name="connsiteX49" fmla="*/ 625156 w 1257465"/>
              <a:gd name="connsiteY49" fmla="*/ 1222873 h 1401059"/>
              <a:gd name="connsiteX50" fmla="*/ 592106 w 1257465"/>
              <a:gd name="connsiteY50" fmla="*/ 1244906 h 1401059"/>
              <a:gd name="connsiteX51" fmla="*/ 514988 w 1257465"/>
              <a:gd name="connsiteY51" fmla="*/ 1156771 h 1401059"/>
              <a:gd name="connsiteX52" fmla="*/ 481937 w 1257465"/>
              <a:gd name="connsiteY52" fmla="*/ 1068637 h 1401059"/>
              <a:gd name="connsiteX53" fmla="*/ 459903 w 1257465"/>
              <a:gd name="connsiteY53" fmla="*/ 1035586 h 1401059"/>
              <a:gd name="connsiteX54" fmla="*/ 470920 w 1257465"/>
              <a:gd name="connsiteY54" fmla="*/ 826265 h 1401059"/>
              <a:gd name="connsiteX55" fmla="*/ 492954 w 1257465"/>
              <a:gd name="connsiteY55" fmla="*/ 749147 h 1401059"/>
              <a:gd name="connsiteX56" fmla="*/ 537021 w 1257465"/>
              <a:gd name="connsiteY56" fmla="*/ 672029 h 1401059"/>
              <a:gd name="connsiteX57" fmla="*/ 559055 w 1257465"/>
              <a:gd name="connsiteY57" fmla="*/ 605928 h 1401059"/>
              <a:gd name="connsiteX58" fmla="*/ 592106 w 1257465"/>
              <a:gd name="connsiteY58" fmla="*/ 539827 h 1401059"/>
              <a:gd name="connsiteX59" fmla="*/ 614140 w 1257465"/>
              <a:gd name="connsiteY59" fmla="*/ 473726 h 1401059"/>
              <a:gd name="connsiteX60" fmla="*/ 636173 w 1257465"/>
              <a:gd name="connsiteY60" fmla="*/ 429658 h 1401059"/>
              <a:gd name="connsiteX61" fmla="*/ 647190 w 1257465"/>
              <a:gd name="connsiteY61" fmla="*/ 385591 h 1401059"/>
              <a:gd name="connsiteX62" fmla="*/ 691258 w 1257465"/>
              <a:gd name="connsiteY62" fmla="*/ 341523 h 1401059"/>
              <a:gd name="connsiteX63" fmla="*/ 812443 w 1257465"/>
              <a:gd name="connsiteY63" fmla="*/ 198304 h 1401059"/>
              <a:gd name="connsiteX64" fmla="*/ 889561 w 1257465"/>
              <a:gd name="connsiteY64" fmla="*/ 121186 h 1401059"/>
              <a:gd name="connsiteX65" fmla="*/ 922612 w 1257465"/>
              <a:gd name="connsiteY65" fmla="*/ 110169 h 1401059"/>
              <a:gd name="connsiteX66" fmla="*/ 955662 w 1257465"/>
              <a:gd name="connsiteY66" fmla="*/ 407625 h 1401059"/>
              <a:gd name="connsiteX67" fmla="*/ 933629 w 1257465"/>
              <a:gd name="connsiteY67" fmla="*/ 815249 h 1401059"/>
              <a:gd name="connsiteX68" fmla="*/ 922612 w 1257465"/>
              <a:gd name="connsiteY68" fmla="*/ 848299 h 1401059"/>
              <a:gd name="connsiteX69" fmla="*/ 878544 w 1257465"/>
              <a:gd name="connsiteY69" fmla="*/ 958468 h 1401059"/>
              <a:gd name="connsiteX70" fmla="*/ 834477 w 1257465"/>
              <a:gd name="connsiteY70" fmla="*/ 991518 h 1401059"/>
              <a:gd name="connsiteX71" fmla="*/ 680241 w 1257465"/>
              <a:gd name="connsiteY71" fmla="*/ 969485 h 1401059"/>
              <a:gd name="connsiteX72" fmla="*/ 636173 w 1257465"/>
              <a:gd name="connsiteY72" fmla="*/ 914400 h 1401059"/>
              <a:gd name="connsiteX73" fmla="*/ 570072 w 1257465"/>
              <a:gd name="connsiteY73" fmla="*/ 771181 h 1401059"/>
              <a:gd name="connsiteX74" fmla="*/ 570072 w 1257465"/>
              <a:gd name="connsiteY74" fmla="*/ 484743 h 1401059"/>
              <a:gd name="connsiteX75" fmla="*/ 603123 w 1257465"/>
              <a:gd name="connsiteY75" fmla="*/ 264405 h 1401059"/>
              <a:gd name="connsiteX76" fmla="*/ 625156 w 1257465"/>
              <a:gd name="connsiteY76" fmla="*/ 154237 h 1401059"/>
              <a:gd name="connsiteX77" fmla="*/ 768376 w 1257465"/>
              <a:gd name="connsiteY77" fmla="*/ 198304 h 1401059"/>
              <a:gd name="connsiteX78" fmla="*/ 790409 w 1257465"/>
              <a:gd name="connsiteY78" fmla="*/ 264405 h 1401059"/>
              <a:gd name="connsiteX79" fmla="*/ 812443 w 1257465"/>
              <a:gd name="connsiteY79" fmla="*/ 297456 h 1401059"/>
              <a:gd name="connsiteX80" fmla="*/ 823460 w 1257465"/>
              <a:gd name="connsiteY80" fmla="*/ 440675 h 1401059"/>
              <a:gd name="connsiteX81" fmla="*/ 812443 w 1257465"/>
              <a:gd name="connsiteY81" fmla="*/ 716097 h 1401059"/>
              <a:gd name="connsiteX82" fmla="*/ 801426 w 1257465"/>
              <a:gd name="connsiteY82" fmla="*/ 771181 h 1401059"/>
              <a:gd name="connsiteX83" fmla="*/ 702274 w 1257465"/>
              <a:gd name="connsiteY83" fmla="*/ 848299 h 1401059"/>
              <a:gd name="connsiteX84" fmla="*/ 636173 w 1257465"/>
              <a:gd name="connsiteY84" fmla="*/ 892367 h 1401059"/>
              <a:gd name="connsiteX85" fmla="*/ 492954 w 1257465"/>
              <a:gd name="connsiteY85" fmla="*/ 947451 h 1401059"/>
              <a:gd name="connsiteX86" fmla="*/ 382785 w 1257465"/>
              <a:gd name="connsiteY86" fmla="*/ 936434 h 1401059"/>
              <a:gd name="connsiteX87" fmla="*/ 371768 w 1257465"/>
              <a:gd name="connsiteY87" fmla="*/ 892367 h 1401059"/>
              <a:gd name="connsiteX88" fmla="*/ 349735 w 1257465"/>
              <a:gd name="connsiteY88" fmla="*/ 837282 h 1401059"/>
              <a:gd name="connsiteX89" fmla="*/ 360752 w 1257465"/>
              <a:gd name="connsiteY89" fmla="*/ 473726 h 1401059"/>
              <a:gd name="connsiteX90" fmla="*/ 371768 w 1257465"/>
              <a:gd name="connsiteY90" fmla="*/ 418641 h 1401059"/>
              <a:gd name="connsiteX91" fmla="*/ 393802 w 1257465"/>
              <a:gd name="connsiteY91" fmla="*/ 374574 h 1401059"/>
              <a:gd name="connsiteX92" fmla="*/ 404819 w 1257465"/>
              <a:gd name="connsiteY92" fmla="*/ 308473 h 1401059"/>
              <a:gd name="connsiteX93" fmla="*/ 481937 w 1257465"/>
              <a:gd name="connsiteY93" fmla="*/ 341523 h 1401059"/>
              <a:gd name="connsiteX94" fmla="*/ 514988 w 1257465"/>
              <a:gd name="connsiteY94" fmla="*/ 363557 h 1401059"/>
              <a:gd name="connsiteX95" fmla="*/ 559055 w 1257465"/>
              <a:gd name="connsiteY95" fmla="*/ 407625 h 1401059"/>
              <a:gd name="connsiteX96" fmla="*/ 658207 w 1257465"/>
              <a:gd name="connsiteY96" fmla="*/ 550844 h 1401059"/>
              <a:gd name="connsiteX97" fmla="*/ 691258 w 1257465"/>
              <a:gd name="connsiteY97" fmla="*/ 616945 h 1401059"/>
              <a:gd name="connsiteX98" fmla="*/ 713291 w 1257465"/>
              <a:gd name="connsiteY98" fmla="*/ 694063 h 1401059"/>
              <a:gd name="connsiteX99" fmla="*/ 724308 w 1257465"/>
              <a:gd name="connsiteY99" fmla="*/ 793215 h 1401059"/>
              <a:gd name="connsiteX100" fmla="*/ 735325 w 1257465"/>
              <a:gd name="connsiteY100" fmla="*/ 859316 h 1401059"/>
              <a:gd name="connsiteX101" fmla="*/ 746342 w 1257465"/>
              <a:gd name="connsiteY101" fmla="*/ 969485 h 1401059"/>
              <a:gd name="connsiteX102" fmla="*/ 735325 w 1257465"/>
              <a:gd name="connsiteY102" fmla="*/ 1222873 h 1401059"/>
              <a:gd name="connsiteX103" fmla="*/ 691258 w 1257465"/>
              <a:gd name="connsiteY103" fmla="*/ 1266940 h 1401059"/>
              <a:gd name="connsiteX104" fmla="*/ 636173 w 1257465"/>
              <a:gd name="connsiteY104" fmla="*/ 1333041 h 1401059"/>
              <a:gd name="connsiteX105" fmla="*/ 581089 w 1257465"/>
              <a:gd name="connsiteY105" fmla="*/ 1322025 h 1401059"/>
              <a:gd name="connsiteX106" fmla="*/ 559055 w 1257465"/>
              <a:gd name="connsiteY106" fmla="*/ 1277957 h 1401059"/>
              <a:gd name="connsiteX107" fmla="*/ 526005 w 1257465"/>
              <a:gd name="connsiteY107" fmla="*/ 1244906 h 1401059"/>
              <a:gd name="connsiteX108" fmla="*/ 503971 w 1257465"/>
              <a:gd name="connsiteY108" fmla="*/ 1123721 h 1401059"/>
              <a:gd name="connsiteX109" fmla="*/ 526005 w 1257465"/>
              <a:gd name="connsiteY109" fmla="*/ 793215 h 1401059"/>
              <a:gd name="connsiteX110" fmla="*/ 548038 w 1257465"/>
              <a:gd name="connsiteY110" fmla="*/ 649996 h 1401059"/>
              <a:gd name="connsiteX111" fmla="*/ 570072 w 1257465"/>
              <a:gd name="connsiteY111" fmla="*/ 506776 h 1401059"/>
              <a:gd name="connsiteX112" fmla="*/ 592106 w 1257465"/>
              <a:gd name="connsiteY112" fmla="*/ 440675 h 1401059"/>
              <a:gd name="connsiteX113" fmla="*/ 669224 w 1257465"/>
              <a:gd name="connsiteY113" fmla="*/ 330506 h 1401059"/>
              <a:gd name="connsiteX114" fmla="*/ 724308 w 1257465"/>
              <a:gd name="connsiteY114" fmla="*/ 231355 h 1401059"/>
              <a:gd name="connsiteX115" fmla="*/ 900578 w 1257465"/>
              <a:gd name="connsiteY115" fmla="*/ 22034 h 1401059"/>
              <a:gd name="connsiteX116" fmla="*/ 922612 w 1257465"/>
              <a:gd name="connsiteY116" fmla="*/ 154237 h 1401059"/>
              <a:gd name="connsiteX117" fmla="*/ 944646 w 1257465"/>
              <a:gd name="connsiteY117" fmla="*/ 308473 h 1401059"/>
              <a:gd name="connsiteX118" fmla="*/ 955662 w 1257465"/>
              <a:gd name="connsiteY118" fmla="*/ 385591 h 1401059"/>
              <a:gd name="connsiteX119" fmla="*/ 977696 w 1257465"/>
              <a:gd name="connsiteY119" fmla="*/ 528810 h 1401059"/>
              <a:gd name="connsiteX120" fmla="*/ 988713 w 1257465"/>
              <a:gd name="connsiteY120" fmla="*/ 672029 h 1401059"/>
              <a:gd name="connsiteX121" fmla="*/ 977696 w 1257465"/>
              <a:gd name="connsiteY121" fmla="*/ 1090670 h 1401059"/>
              <a:gd name="connsiteX122" fmla="*/ 911595 w 1257465"/>
              <a:gd name="connsiteY122" fmla="*/ 1156771 h 1401059"/>
              <a:gd name="connsiteX123" fmla="*/ 834477 w 1257465"/>
              <a:gd name="connsiteY123" fmla="*/ 1178805 h 1401059"/>
              <a:gd name="connsiteX124" fmla="*/ 768376 w 1257465"/>
              <a:gd name="connsiteY124" fmla="*/ 1167788 h 1401059"/>
              <a:gd name="connsiteX125" fmla="*/ 757359 w 1257465"/>
              <a:gd name="connsiteY125" fmla="*/ 1134738 h 1401059"/>
              <a:gd name="connsiteX126" fmla="*/ 735325 w 1257465"/>
              <a:gd name="connsiteY126" fmla="*/ 1079653 h 1401059"/>
              <a:gd name="connsiteX127" fmla="*/ 702274 w 1257465"/>
              <a:gd name="connsiteY127" fmla="*/ 969485 h 1401059"/>
              <a:gd name="connsiteX128" fmla="*/ 735325 w 1257465"/>
              <a:gd name="connsiteY128" fmla="*/ 649996 h 1401059"/>
              <a:gd name="connsiteX129" fmla="*/ 746342 w 1257465"/>
              <a:gd name="connsiteY129" fmla="*/ 572878 h 1401059"/>
              <a:gd name="connsiteX130" fmla="*/ 768376 w 1257465"/>
              <a:gd name="connsiteY130" fmla="*/ 484743 h 1401059"/>
              <a:gd name="connsiteX131" fmla="*/ 790409 w 1257465"/>
              <a:gd name="connsiteY131" fmla="*/ 451692 h 1401059"/>
              <a:gd name="connsiteX132" fmla="*/ 812443 w 1257465"/>
              <a:gd name="connsiteY132" fmla="*/ 407625 h 1401059"/>
              <a:gd name="connsiteX133" fmla="*/ 856511 w 1257465"/>
              <a:gd name="connsiteY133" fmla="*/ 297456 h 1401059"/>
              <a:gd name="connsiteX134" fmla="*/ 889561 w 1257465"/>
              <a:gd name="connsiteY134" fmla="*/ 253388 h 1401059"/>
              <a:gd name="connsiteX135" fmla="*/ 911595 w 1257465"/>
              <a:gd name="connsiteY135" fmla="*/ 220338 h 1401059"/>
              <a:gd name="connsiteX136" fmla="*/ 944646 w 1257465"/>
              <a:gd name="connsiteY136" fmla="*/ 297456 h 1401059"/>
              <a:gd name="connsiteX137" fmla="*/ 966679 w 1257465"/>
              <a:gd name="connsiteY137" fmla="*/ 561861 h 1401059"/>
              <a:gd name="connsiteX138" fmla="*/ 988713 w 1257465"/>
              <a:gd name="connsiteY138" fmla="*/ 1035586 h 1401059"/>
              <a:gd name="connsiteX139" fmla="*/ 944646 w 1257465"/>
              <a:gd name="connsiteY139" fmla="*/ 1222873 h 1401059"/>
              <a:gd name="connsiteX140" fmla="*/ 911595 w 1257465"/>
              <a:gd name="connsiteY140" fmla="*/ 1233890 h 1401059"/>
              <a:gd name="connsiteX141" fmla="*/ 878544 w 1257465"/>
              <a:gd name="connsiteY141" fmla="*/ 1222873 h 1401059"/>
              <a:gd name="connsiteX142" fmla="*/ 801426 w 1257465"/>
              <a:gd name="connsiteY142" fmla="*/ 1101687 h 1401059"/>
              <a:gd name="connsiteX143" fmla="*/ 779393 w 1257465"/>
              <a:gd name="connsiteY143" fmla="*/ 1035586 h 1401059"/>
              <a:gd name="connsiteX144" fmla="*/ 746342 w 1257465"/>
              <a:gd name="connsiteY144" fmla="*/ 837282 h 1401059"/>
              <a:gd name="connsiteX145" fmla="*/ 790409 w 1257465"/>
              <a:gd name="connsiteY145" fmla="*/ 451692 h 1401059"/>
              <a:gd name="connsiteX146" fmla="*/ 823460 w 1257465"/>
              <a:gd name="connsiteY146" fmla="*/ 187287 h 1401059"/>
              <a:gd name="connsiteX147" fmla="*/ 856511 w 1257465"/>
              <a:gd name="connsiteY147" fmla="*/ 231355 h 1401059"/>
              <a:gd name="connsiteX148" fmla="*/ 867527 w 1257465"/>
              <a:gd name="connsiteY148" fmla="*/ 275422 h 1401059"/>
              <a:gd name="connsiteX149" fmla="*/ 889561 w 1257465"/>
              <a:gd name="connsiteY149" fmla="*/ 374574 h 1401059"/>
              <a:gd name="connsiteX150" fmla="*/ 878544 w 1257465"/>
              <a:gd name="connsiteY150" fmla="*/ 517793 h 1401059"/>
              <a:gd name="connsiteX151" fmla="*/ 823460 w 1257465"/>
              <a:gd name="connsiteY151" fmla="*/ 694063 h 1401059"/>
              <a:gd name="connsiteX152" fmla="*/ 801426 w 1257465"/>
              <a:gd name="connsiteY152" fmla="*/ 771181 h 1401059"/>
              <a:gd name="connsiteX153" fmla="*/ 735325 w 1257465"/>
              <a:gd name="connsiteY153" fmla="*/ 892367 h 1401059"/>
              <a:gd name="connsiteX154" fmla="*/ 713291 w 1257465"/>
              <a:gd name="connsiteY154" fmla="*/ 936434 h 1401059"/>
              <a:gd name="connsiteX155" fmla="*/ 647190 w 1257465"/>
              <a:gd name="connsiteY155" fmla="*/ 1024569 h 1401059"/>
              <a:gd name="connsiteX156" fmla="*/ 614140 w 1257465"/>
              <a:gd name="connsiteY156" fmla="*/ 1046603 h 1401059"/>
              <a:gd name="connsiteX157" fmla="*/ 492954 w 1257465"/>
              <a:gd name="connsiteY157" fmla="*/ 1101687 h 1401059"/>
              <a:gd name="connsiteX158" fmla="*/ 448887 w 1257465"/>
              <a:gd name="connsiteY158" fmla="*/ 1079653 h 1401059"/>
              <a:gd name="connsiteX159" fmla="*/ 415836 w 1257465"/>
              <a:gd name="connsiteY159" fmla="*/ 1024569 h 1401059"/>
              <a:gd name="connsiteX160" fmla="*/ 349735 w 1257465"/>
              <a:gd name="connsiteY160" fmla="*/ 870333 h 1401059"/>
              <a:gd name="connsiteX161" fmla="*/ 316684 w 1257465"/>
              <a:gd name="connsiteY161" fmla="*/ 815249 h 1401059"/>
              <a:gd name="connsiteX162" fmla="*/ 327701 w 1257465"/>
              <a:gd name="connsiteY162" fmla="*/ 727114 h 1401059"/>
              <a:gd name="connsiteX163" fmla="*/ 349735 w 1257465"/>
              <a:gd name="connsiteY163" fmla="*/ 627962 h 1401059"/>
              <a:gd name="connsiteX164" fmla="*/ 360752 w 1257465"/>
              <a:gd name="connsiteY164" fmla="*/ 561861 h 1401059"/>
              <a:gd name="connsiteX165" fmla="*/ 382785 w 1257465"/>
              <a:gd name="connsiteY165" fmla="*/ 506776 h 1401059"/>
              <a:gd name="connsiteX166" fmla="*/ 393802 w 1257465"/>
              <a:gd name="connsiteY166" fmla="*/ 473726 h 1401059"/>
              <a:gd name="connsiteX167" fmla="*/ 426853 w 1257465"/>
              <a:gd name="connsiteY167" fmla="*/ 462709 h 1401059"/>
              <a:gd name="connsiteX168" fmla="*/ 514988 w 1257465"/>
              <a:gd name="connsiteY168" fmla="*/ 473726 h 1401059"/>
              <a:gd name="connsiteX169" fmla="*/ 526005 w 1257465"/>
              <a:gd name="connsiteY169" fmla="*/ 506776 h 1401059"/>
              <a:gd name="connsiteX170" fmla="*/ 537021 w 1257465"/>
              <a:gd name="connsiteY170" fmla="*/ 572878 h 1401059"/>
              <a:gd name="connsiteX171" fmla="*/ 559055 w 1257465"/>
              <a:gd name="connsiteY171" fmla="*/ 760164 h 1401059"/>
              <a:gd name="connsiteX172" fmla="*/ 581089 w 1257465"/>
              <a:gd name="connsiteY172" fmla="*/ 991518 h 1401059"/>
              <a:gd name="connsiteX173" fmla="*/ 559055 w 1257465"/>
              <a:gd name="connsiteY173" fmla="*/ 1167788 h 1401059"/>
              <a:gd name="connsiteX174" fmla="*/ 548038 w 1257465"/>
              <a:gd name="connsiteY174" fmla="*/ 1200839 h 1401059"/>
              <a:gd name="connsiteX175" fmla="*/ 514988 w 1257465"/>
              <a:gd name="connsiteY175" fmla="*/ 1211856 h 1401059"/>
              <a:gd name="connsiteX176" fmla="*/ 481937 w 1257465"/>
              <a:gd name="connsiteY176" fmla="*/ 1167788 h 1401059"/>
              <a:gd name="connsiteX177" fmla="*/ 448887 w 1257465"/>
              <a:gd name="connsiteY177" fmla="*/ 1145755 h 1401059"/>
              <a:gd name="connsiteX178" fmla="*/ 415836 w 1257465"/>
              <a:gd name="connsiteY178" fmla="*/ 1112704 h 1401059"/>
              <a:gd name="connsiteX179" fmla="*/ 404819 w 1257465"/>
              <a:gd name="connsiteY179" fmla="*/ 1057620 h 1401059"/>
              <a:gd name="connsiteX180" fmla="*/ 382785 w 1257465"/>
              <a:gd name="connsiteY180" fmla="*/ 980502 h 1401059"/>
              <a:gd name="connsiteX181" fmla="*/ 371768 w 1257465"/>
              <a:gd name="connsiteY181" fmla="*/ 870333 h 1401059"/>
              <a:gd name="connsiteX182" fmla="*/ 360752 w 1257465"/>
              <a:gd name="connsiteY182" fmla="*/ 782198 h 1401059"/>
              <a:gd name="connsiteX183" fmla="*/ 382785 w 1257465"/>
              <a:gd name="connsiteY183" fmla="*/ 528810 h 1401059"/>
              <a:gd name="connsiteX184" fmla="*/ 393802 w 1257465"/>
              <a:gd name="connsiteY184" fmla="*/ 473726 h 1401059"/>
              <a:gd name="connsiteX185" fmla="*/ 448887 w 1257465"/>
              <a:gd name="connsiteY185" fmla="*/ 352540 h 1401059"/>
              <a:gd name="connsiteX186" fmla="*/ 481937 w 1257465"/>
              <a:gd name="connsiteY186" fmla="*/ 297456 h 1401059"/>
              <a:gd name="connsiteX187" fmla="*/ 526005 w 1257465"/>
              <a:gd name="connsiteY187" fmla="*/ 220338 h 1401059"/>
              <a:gd name="connsiteX188" fmla="*/ 603123 w 1257465"/>
              <a:gd name="connsiteY188" fmla="*/ 143220 h 1401059"/>
              <a:gd name="connsiteX189" fmla="*/ 658207 w 1257465"/>
              <a:gd name="connsiteY189" fmla="*/ 88135 h 1401059"/>
              <a:gd name="connsiteX190" fmla="*/ 823460 w 1257465"/>
              <a:gd name="connsiteY190" fmla="*/ 11017 h 1401059"/>
              <a:gd name="connsiteX191" fmla="*/ 867527 w 1257465"/>
              <a:gd name="connsiteY191" fmla="*/ 198304 h 1401059"/>
              <a:gd name="connsiteX192" fmla="*/ 790409 w 1257465"/>
              <a:gd name="connsiteY192" fmla="*/ 1288974 h 1401059"/>
              <a:gd name="connsiteX193" fmla="*/ 735325 w 1257465"/>
              <a:gd name="connsiteY193" fmla="*/ 1299991 h 1401059"/>
              <a:gd name="connsiteX194" fmla="*/ 636173 w 1257465"/>
              <a:gd name="connsiteY194" fmla="*/ 1288974 h 1401059"/>
              <a:gd name="connsiteX195" fmla="*/ 603123 w 1257465"/>
              <a:gd name="connsiteY195" fmla="*/ 1266940 h 1401059"/>
              <a:gd name="connsiteX196" fmla="*/ 503971 w 1257465"/>
              <a:gd name="connsiteY196" fmla="*/ 892367 h 1401059"/>
              <a:gd name="connsiteX197" fmla="*/ 448887 w 1257465"/>
              <a:gd name="connsiteY197" fmla="*/ 385591 h 1401059"/>
              <a:gd name="connsiteX198" fmla="*/ 470920 w 1257465"/>
              <a:gd name="connsiteY198" fmla="*/ 297456 h 1401059"/>
              <a:gd name="connsiteX199" fmla="*/ 537021 w 1257465"/>
              <a:gd name="connsiteY199" fmla="*/ 220338 h 1401059"/>
              <a:gd name="connsiteX200" fmla="*/ 570072 w 1257465"/>
              <a:gd name="connsiteY200" fmla="*/ 198304 h 1401059"/>
              <a:gd name="connsiteX201" fmla="*/ 669224 w 1257465"/>
              <a:gd name="connsiteY201" fmla="*/ 99152 h 1401059"/>
              <a:gd name="connsiteX202" fmla="*/ 702274 w 1257465"/>
              <a:gd name="connsiteY202" fmla="*/ 44068 h 1401059"/>
              <a:gd name="connsiteX203" fmla="*/ 713291 w 1257465"/>
              <a:gd name="connsiteY203" fmla="*/ 11017 h 1401059"/>
              <a:gd name="connsiteX204" fmla="*/ 746342 w 1257465"/>
              <a:gd name="connsiteY204" fmla="*/ 0 h 1401059"/>
              <a:gd name="connsiteX205" fmla="*/ 790409 w 1257465"/>
              <a:gd name="connsiteY205" fmla="*/ 33051 h 1401059"/>
              <a:gd name="connsiteX206" fmla="*/ 922612 w 1257465"/>
              <a:gd name="connsiteY206" fmla="*/ 176270 h 1401059"/>
              <a:gd name="connsiteX207" fmla="*/ 933629 w 1257465"/>
              <a:gd name="connsiteY207" fmla="*/ 220338 h 1401059"/>
              <a:gd name="connsiteX208" fmla="*/ 966679 w 1257465"/>
              <a:gd name="connsiteY208" fmla="*/ 275422 h 1401059"/>
              <a:gd name="connsiteX209" fmla="*/ 977696 w 1257465"/>
              <a:gd name="connsiteY209" fmla="*/ 462709 h 1401059"/>
              <a:gd name="connsiteX210" fmla="*/ 999730 w 1257465"/>
              <a:gd name="connsiteY210" fmla="*/ 991518 h 1401059"/>
              <a:gd name="connsiteX211" fmla="*/ 988713 w 1257465"/>
              <a:gd name="connsiteY211" fmla="*/ 1189822 h 1401059"/>
              <a:gd name="connsiteX212" fmla="*/ 977696 w 1257465"/>
              <a:gd name="connsiteY212" fmla="*/ 1233890 h 1401059"/>
              <a:gd name="connsiteX213" fmla="*/ 944646 w 1257465"/>
              <a:gd name="connsiteY213" fmla="*/ 1178805 h 1401059"/>
              <a:gd name="connsiteX214" fmla="*/ 955662 w 1257465"/>
              <a:gd name="connsiteY214" fmla="*/ 936434 h 1401059"/>
              <a:gd name="connsiteX215" fmla="*/ 966679 w 1257465"/>
              <a:gd name="connsiteY215" fmla="*/ 903384 h 1401059"/>
              <a:gd name="connsiteX216" fmla="*/ 977696 w 1257465"/>
              <a:gd name="connsiteY216" fmla="*/ 793215 h 1401059"/>
              <a:gd name="connsiteX217" fmla="*/ 988713 w 1257465"/>
              <a:gd name="connsiteY217" fmla="*/ 649996 h 1401059"/>
              <a:gd name="connsiteX218" fmla="*/ 999730 w 1257465"/>
              <a:gd name="connsiteY218" fmla="*/ 605928 h 1401059"/>
              <a:gd name="connsiteX219" fmla="*/ 1021764 w 1257465"/>
              <a:gd name="connsiteY219" fmla="*/ 528810 h 1401059"/>
              <a:gd name="connsiteX220" fmla="*/ 1032781 w 1257465"/>
              <a:gd name="connsiteY220" fmla="*/ 451692 h 1401059"/>
              <a:gd name="connsiteX221" fmla="*/ 1076848 w 1257465"/>
              <a:gd name="connsiteY221" fmla="*/ 308473 h 1401059"/>
              <a:gd name="connsiteX222" fmla="*/ 1098882 w 1257465"/>
              <a:gd name="connsiteY222" fmla="*/ 264405 h 1401059"/>
              <a:gd name="connsiteX223" fmla="*/ 1131932 w 1257465"/>
              <a:gd name="connsiteY223" fmla="*/ 253388 h 1401059"/>
              <a:gd name="connsiteX224" fmla="*/ 1187017 w 1257465"/>
              <a:gd name="connsiteY224" fmla="*/ 297456 h 1401059"/>
              <a:gd name="connsiteX225" fmla="*/ 1176000 w 1257465"/>
              <a:gd name="connsiteY225" fmla="*/ 848299 h 1401059"/>
              <a:gd name="connsiteX226" fmla="*/ 1153966 w 1257465"/>
              <a:gd name="connsiteY226" fmla="*/ 1189822 h 1401059"/>
              <a:gd name="connsiteX227" fmla="*/ 1109899 w 1257465"/>
              <a:gd name="connsiteY227" fmla="*/ 1178805 h 1401059"/>
              <a:gd name="connsiteX228" fmla="*/ 1065831 w 1257465"/>
              <a:gd name="connsiteY228" fmla="*/ 1057620 h 1401059"/>
              <a:gd name="connsiteX229" fmla="*/ 1076848 w 1257465"/>
              <a:gd name="connsiteY229" fmla="*/ 528810 h 1401059"/>
              <a:gd name="connsiteX230" fmla="*/ 1098882 w 1257465"/>
              <a:gd name="connsiteY230" fmla="*/ 451692 h 1401059"/>
              <a:gd name="connsiteX231" fmla="*/ 1120915 w 1257465"/>
              <a:gd name="connsiteY231" fmla="*/ 341523 h 1401059"/>
              <a:gd name="connsiteX232" fmla="*/ 1142949 w 1257465"/>
              <a:gd name="connsiteY232" fmla="*/ 253388 h 1401059"/>
              <a:gd name="connsiteX233" fmla="*/ 1164983 w 1257465"/>
              <a:gd name="connsiteY233" fmla="*/ 132203 h 1401059"/>
              <a:gd name="connsiteX234" fmla="*/ 1209050 w 1257465"/>
              <a:gd name="connsiteY234" fmla="*/ 231355 h 1401059"/>
              <a:gd name="connsiteX235" fmla="*/ 1220067 w 1257465"/>
              <a:gd name="connsiteY235" fmla="*/ 264405 h 1401059"/>
              <a:gd name="connsiteX236" fmla="*/ 1242101 w 1257465"/>
              <a:gd name="connsiteY236" fmla="*/ 672029 h 1401059"/>
              <a:gd name="connsiteX237" fmla="*/ 1220067 w 1257465"/>
              <a:gd name="connsiteY237" fmla="*/ 969485 h 1401059"/>
              <a:gd name="connsiteX238" fmla="*/ 1187017 w 1257465"/>
              <a:gd name="connsiteY238" fmla="*/ 1112704 h 1401059"/>
              <a:gd name="connsiteX239" fmla="*/ 1164983 w 1257465"/>
              <a:gd name="connsiteY239" fmla="*/ 1211856 h 1401059"/>
              <a:gd name="connsiteX240" fmla="*/ 1065831 w 1257465"/>
              <a:gd name="connsiteY240" fmla="*/ 1167788 h 1401059"/>
              <a:gd name="connsiteX241" fmla="*/ 1021764 w 1257465"/>
              <a:gd name="connsiteY241" fmla="*/ 1112704 h 1401059"/>
              <a:gd name="connsiteX242" fmla="*/ 977696 w 1257465"/>
              <a:gd name="connsiteY242" fmla="*/ 980502 h 1401059"/>
              <a:gd name="connsiteX243" fmla="*/ 955662 w 1257465"/>
              <a:gd name="connsiteY243" fmla="*/ 892367 h 1401059"/>
              <a:gd name="connsiteX244" fmla="*/ 988713 w 1257465"/>
              <a:gd name="connsiteY244" fmla="*/ 209321 h 1401059"/>
              <a:gd name="connsiteX245" fmla="*/ 1021764 w 1257465"/>
              <a:gd name="connsiteY245" fmla="*/ 44068 h 1401059"/>
              <a:gd name="connsiteX246" fmla="*/ 1054814 w 1257465"/>
              <a:gd name="connsiteY246" fmla="*/ 22034 h 1401059"/>
              <a:gd name="connsiteX247" fmla="*/ 1164983 w 1257465"/>
              <a:gd name="connsiteY247" fmla="*/ 44068 h 1401059"/>
              <a:gd name="connsiteX248" fmla="*/ 1120915 w 1257465"/>
              <a:gd name="connsiteY248" fmla="*/ 804232 h 1401059"/>
              <a:gd name="connsiteX249" fmla="*/ 1098882 w 1257465"/>
              <a:gd name="connsiteY249" fmla="*/ 925417 h 1401059"/>
              <a:gd name="connsiteX250" fmla="*/ 1087865 w 1257465"/>
              <a:gd name="connsiteY250" fmla="*/ 1079653 h 1401059"/>
              <a:gd name="connsiteX251" fmla="*/ 1065831 w 1257465"/>
              <a:gd name="connsiteY251" fmla="*/ 1211856 h 1401059"/>
              <a:gd name="connsiteX252" fmla="*/ 1010747 w 1257465"/>
              <a:gd name="connsiteY252" fmla="*/ 1178805 h 1401059"/>
              <a:gd name="connsiteX253" fmla="*/ 955662 w 1257465"/>
              <a:gd name="connsiteY253" fmla="*/ 1090670 h 1401059"/>
              <a:gd name="connsiteX254" fmla="*/ 988713 w 1257465"/>
              <a:gd name="connsiteY254" fmla="*/ 705080 h 1401059"/>
              <a:gd name="connsiteX255" fmla="*/ 999730 w 1257465"/>
              <a:gd name="connsiteY255" fmla="*/ 661012 h 1401059"/>
              <a:gd name="connsiteX256" fmla="*/ 1032781 w 1257465"/>
              <a:gd name="connsiteY256" fmla="*/ 694063 h 1401059"/>
              <a:gd name="connsiteX0" fmla="*/ 666338 w 1183152"/>
              <a:gd name="connsiteY0" fmla="*/ 864096 h 1401059"/>
              <a:gd name="connsiteX1" fmla="*/ 522322 w 1183152"/>
              <a:gd name="connsiteY1" fmla="*/ 720080 h 1401059"/>
              <a:gd name="connsiteX2" fmla="*/ 0 w 1183152"/>
              <a:gd name="connsiteY2" fmla="*/ 209321 h 1401059"/>
              <a:gd name="connsiteX3" fmla="*/ 55084 w 1183152"/>
              <a:gd name="connsiteY3" fmla="*/ 165253 h 1401059"/>
              <a:gd name="connsiteX4" fmla="*/ 176270 w 1183152"/>
              <a:gd name="connsiteY4" fmla="*/ 121186 h 1401059"/>
              <a:gd name="connsiteX5" fmla="*/ 308472 w 1183152"/>
              <a:gd name="connsiteY5" fmla="*/ 143220 h 1401059"/>
              <a:gd name="connsiteX6" fmla="*/ 352540 w 1183152"/>
              <a:gd name="connsiteY6" fmla="*/ 154237 h 1401059"/>
              <a:gd name="connsiteX7" fmla="*/ 385590 w 1183152"/>
              <a:gd name="connsiteY7" fmla="*/ 198304 h 1401059"/>
              <a:gd name="connsiteX8" fmla="*/ 407624 w 1183152"/>
              <a:gd name="connsiteY8" fmla="*/ 275422 h 1401059"/>
              <a:gd name="connsiteX9" fmla="*/ 462708 w 1183152"/>
              <a:gd name="connsiteY9" fmla="*/ 716097 h 1401059"/>
              <a:gd name="connsiteX10" fmla="*/ 517793 w 1183152"/>
              <a:gd name="connsiteY10" fmla="*/ 1101687 h 1401059"/>
              <a:gd name="connsiteX11" fmla="*/ 550843 w 1183152"/>
              <a:gd name="connsiteY11" fmla="*/ 1266940 h 1401059"/>
              <a:gd name="connsiteX12" fmla="*/ 561860 w 1183152"/>
              <a:gd name="connsiteY12" fmla="*/ 1344058 h 1401059"/>
              <a:gd name="connsiteX13" fmla="*/ 528810 w 1183152"/>
              <a:gd name="connsiteY13" fmla="*/ 1388126 h 1401059"/>
              <a:gd name="connsiteX14" fmla="*/ 473725 w 1183152"/>
              <a:gd name="connsiteY14" fmla="*/ 1366092 h 1401059"/>
              <a:gd name="connsiteX15" fmla="*/ 429658 w 1183152"/>
              <a:gd name="connsiteY15" fmla="*/ 1344058 h 1401059"/>
              <a:gd name="connsiteX16" fmla="*/ 275422 w 1183152"/>
              <a:gd name="connsiteY16" fmla="*/ 1277957 h 1401059"/>
              <a:gd name="connsiteX17" fmla="*/ 187287 w 1183152"/>
              <a:gd name="connsiteY17" fmla="*/ 1211856 h 1401059"/>
              <a:gd name="connsiteX18" fmla="*/ 176270 w 1183152"/>
              <a:gd name="connsiteY18" fmla="*/ 815249 h 1401059"/>
              <a:gd name="connsiteX19" fmla="*/ 198304 w 1183152"/>
              <a:gd name="connsiteY19" fmla="*/ 705080 h 1401059"/>
              <a:gd name="connsiteX20" fmla="*/ 253388 w 1183152"/>
              <a:gd name="connsiteY20" fmla="*/ 627962 h 1401059"/>
              <a:gd name="connsiteX21" fmla="*/ 297455 w 1183152"/>
              <a:gd name="connsiteY21" fmla="*/ 550844 h 1401059"/>
              <a:gd name="connsiteX22" fmla="*/ 440675 w 1183152"/>
              <a:gd name="connsiteY22" fmla="*/ 352540 h 1401059"/>
              <a:gd name="connsiteX23" fmla="*/ 594911 w 1183152"/>
              <a:gd name="connsiteY23" fmla="*/ 187287 h 1401059"/>
              <a:gd name="connsiteX24" fmla="*/ 627961 w 1183152"/>
              <a:gd name="connsiteY24" fmla="*/ 209321 h 1401059"/>
              <a:gd name="connsiteX25" fmla="*/ 638978 w 1183152"/>
              <a:gd name="connsiteY25" fmla="*/ 264405 h 1401059"/>
              <a:gd name="connsiteX26" fmla="*/ 661012 w 1183152"/>
              <a:gd name="connsiteY26" fmla="*/ 429658 h 1401059"/>
              <a:gd name="connsiteX27" fmla="*/ 683046 w 1183152"/>
              <a:gd name="connsiteY27" fmla="*/ 506776 h 1401059"/>
              <a:gd name="connsiteX28" fmla="*/ 694063 w 1183152"/>
              <a:gd name="connsiteY28" fmla="*/ 561861 h 1401059"/>
              <a:gd name="connsiteX29" fmla="*/ 705080 w 1183152"/>
              <a:gd name="connsiteY29" fmla="*/ 683046 h 1401059"/>
              <a:gd name="connsiteX30" fmla="*/ 705080 w 1183152"/>
              <a:gd name="connsiteY30" fmla="*/ 760164 h 1401059"/>
              <a:gd name="connsiteX31" fmla="*/ 583894 w 1183152"/>
              <a:gd name="connsiteY31" fmla="*/ 848299 h 1401059"/>
              <a:gd name="connsiteX32" fmla="*/ 539827 w 1183152"/>
              <a:gd name="connsiteY32" fmla="*/ 793215 h 1401059"/>
              <a:gd name="connsiteX33" fmla="*/ 506776 w 1183152"/>
              <a:gd name="connsiteY33" fmla="*/ 716097 h 1401059"/>
              <a:gd name="connsiteX34" fmla="*/ 484742 w 1183152"/>
              <a:gd name="connsiteY34" fmla="*/ 616945 h 1401059"/>
              <a:gd name="connsiteX35" fmla="*/ 517793 w 1183152"/>
              <a:gd name="connsiteY35" fmla="*/ 385591 h 1401059"/>
              <a:gd name="connsiteX36" fmla="*/ 561860 w 1183152"/>
              <a:gd name="connsiteY36" fmla="*/ 297456 h 1401059"/>
              <a:gd name="connsiteX37" fmla="*/ 572877 w 1183152"/>
              <a:gd name="connsiteY37" fmla="*/ 264405 h 1401059"/>
              <a:gd name="connsiteX38" fmla="*/ 661012 w 1183152"/>
              <a:gd name="connsiteY38" fmla="*/ 286439 h 1401059"/>
              <a:gd name="connsiteX39" fmla="*/ 738130 w 1183152"/>
              <a:gd name="connsiteY39" fmla="*/ 352540 h 1401059"/>
              <a:gd name="connsiteX40" fmla="*/ 771181 w 1183152"/>
              <a:gd name="connsiteY40" fmla="*/ 396608 h 1401059"/>
              <a:gd name="connsiteX41" fmla="*/ 804231 w 1183152"/>
              <a:gd name="connsiteY41" fmla="*/ 418641 h 1401059"/>
              <a:gd name="connsiteX42" fmla="*/ 804231 w 1183152"/>
              <a:gd name="connsiteY42" fmla="*/ 870333 h 1401059"/>
              <a:gd name="connsiteX43" fmla="*/ 760164 w 1183152"/>
              <a:gd name="connsiteY43" fmla="*/ 1057620 h 1401059"/>
              <a:gd name="connsiteX44" fmla="*/ 738130 w 1183152"/>
              <a:gd name="connsiteY44" fmla="*/ 1090670 h 1401059"/>
              <a:gd name="connsiteX45" fmla="*/ 694063 w 1183152"/>
              <a:gd name="connsiteY45" fmla="*/ 1156771 h 1401059"/>
              <a:gd name="connsiteX46" fmla="*/ 638978 w 1183152"/>
              <a:gd name="connsiteY46" fmla="*/ 1167788 h 1401059"/>
              <a:gd name="connsiteX47" fmla="*/ 594911 w 1183152"/>
              <a:gd name="connsiteY47" fmla="*/ 1200839 h 1401059"/>
              <a:gd name="connsiteX48" fmla="*/ 550843 w 1183152"/>
              <a:gd name="connsiteY48" fmla="*/ 1222873 h 1401059"/>
              <a:gd name="connsiteX49" fmla="*/ 517793 w 1183152"/>
              <a:gd name="connsiteY49" fmla="*/ 1244906 h 1401059"/>
              <a:gd name="connsiteX50" fmla="*/ 440675 w 1183152"/>
              <a:gd name="connsiteY50" fmla="*/ 1156771 h 1401059"/>
              <a:gd name="connsiteX51" fmla="*/ 407624 w 1183152"/>
              <a:gd name="connsiteY51" fmla="*/ 1068637 h 1401059"/>
              <a:gd name="connsiteX52" fmla="*/ 385590 w 1183152"/>
              <a:gd name="connsiteY52" fmla="*/ 1035586 h 1401059"/>
              <a:gd name="connsiteX53" fmla="*/ 396607 w 1183152"/>
              <a:gd name="connsiteY53" fmla="*/ 826265 h 1401059"/>
              <a:gd name="connsiteX54" fmla="*/ 418641 w 1183152"/>
              <a:gd name="connsiteY54" fmla="*/ 749147 h 1401059"/>
              <a:gd name="connsiteX55" fmla="*/ 462708 w 1183152"/>
              <a:gd name="connsiteY55" fmla="*/ 672029 h 1401059"/>
              <a:gd name="connsiteX56" fmla="*/ 484742 w 1183152"/>
              <a:gd name="connsiteY56" fmla="*/ 605928 h 1401059"/>
              <a:gd name="connsiteX57" fmla="*/ 517793 w 1183152"/>
              <a:gd name="connsiteY57" fmla="*/ 539827 h 1401059"/>
              <a:gd name="connsiteX58" fmla="*/ 539827 w 1183152"/>
              <a:gd name="connsiteY58" fmla="*/ 473726 h 1401059"/>
              <a:gd name="connsiteX59" fmla="*/ 561860 w 1183152"/>
              <a:gd name="connsiteY59" fmla="*/ 429658 h 1401059"/>
              <a:gd name="connsiteX60" fmla="*/ 572877 w 1183152"/>
              <a:gd name="connsiteY60" fmla="*/ 385591 h 1401059"/>
              <a:gd name="connsiteX61" fmla="*/ 616945 w 1183152"/>
              <a:gd name="connsiteY61" fmla="*/ 341523 h 1401059"/>
              <a:gd name="connsiteX62" fmla="*/ 738130 w 1183152"/>
              <a:gd name="connsiteY62" fmla="*/ 198304 h 1401059"/>
              <a:gd name="connsiteX63" fmla="*/ 815248 w 1183152"/>
              <a:gd name="connsiteY63" fmla="*/ 121186 h 1401059"/>
              <a:gd name="connsiteX64" fmla="*/ 848299 w 1183152"/>
              <a:gd name="connsiteY64" fmla="*/ 110169 h 1401059"/>
              <a:gd name="connsiteX65" fmla="*/ 881349 w 1183152"/>
              <a:gd name="connsiteY65" fmla="*/ 407625 h 1401059"/>
              <a:gd name="connsiteX66" fmla="*/ 859316 w 1183152"/>
              <a:gd name="connsiteY66" fmla="*/ 815249 h 1401059"/>
              <a:gd name="connsiteX67" fmla="*/ 848299 w 1183152"/>
              <a:gd name="connsiteY67" fmla="*/ 848299 h 1401059"/>
              <a:gd name="connsiteX68" fmla="*/ 804231 w 1183152"/>
              <a:gd name="connsiteY68" fmla="*/ 958468 h 1401059"/>
              <a:gd name="connsiteX69" fmla="*/ 760164 w 1183152"/>
              <a:gd name="connsiteY69" fmla="*/ 991518 h 1401059"/>
              <a:gd name="connsiteX70" fmla="*/ 605928 w 1183152"/>
              <a:gd name="connsiteY70" fmla="*/ 969485 h 1401059"/>
              <a:gd name="connsiteX71" fmla="*/ 561860 w 1183152"/>
              <a:gd name="connsiteY71" fmla="*/ 914400 h 1401059"/>
              <a:gd name="connsiteX72" fmla="*/ 495759 w 1183152"/>
              <a:gd name="connsiteY72" fmla="*/ 771181 h 1401059"/>
              <a:gd name="connsiteX73" fmla="*/ 495759 w 1183152"/>
              <a:gd name="connsiteY73" fmla="*/ 484743 h 1401059"/>
              <a:gd name="connsiteX74" fmla="*/ 528810 w 1183152"/>
              <a:gd name="connsiteY74" fmla="*/ 264405 h 1401059"/>
              <a:gd name="connsiteX75" fmla="*/ 550843 w 1183152"/>
              <a:gd name="connsiteY75" fmla="*/ 154237 h 1401059"/>
              <a:gd name="connsiteX76" fmla="*/ 694063 w 1183152"/>
              <a:gd name="connsiteY76" fmla="*/ 198304 h 1401059"/>
              <a:gd name="connsiteX77" fmla="*/ 716096 w 1183152"/>
              <a:gd name="connsiteY77" fmla="*/ 264405 h 1401059"/>
              <a:gd name="connsiteX78" fmla="*/ 738130 w 1183152"/>
              <a:gd name="connsiteY78" fmla="*/ 297456 h 1401059"/>
              <a:gd name="connsiteX79" fmla="*/ 749147 w 1183152"/>
              <a:gd name="connsiteY79" fmla="*/ 440675 h 1401059"/>
              <a:gd name="connsiteX80" fmla="*/ 738130 w 1183152"/>
              <a:gd name="connsiteY80" fmla="*/ 716097 h 1401059"/>
              <a:gd name="connsiteX81" fmla="*/ 727113 w 1183152"/>
              <a:gd name="connsiteY81" fmla="*/ 771181 h 1401059"/>
              <a:gd name="connsiteX82" fmla="*/ 627961 w 1183152"/>
              <a:gd name="connsiteY82" fmla="*/ 848299 h 1401059"/>
              <a:gd name="connsiteX83" fmla="*/ 561860 w 1183152"/>
              <a:gd name="connsiteY83" fmla="*/ 892367 h 1401059"/>
              <a:gd name="connsiteX84" fmla="*/ 418641 w 1183152"/>
              <a:gd name="connsiteY84" fmla="*/ 947451 h 1401059"/>
              <a:gd name="connsiteX85" fmla="*/ 308472 w 1183152"/>
              <a:gd name="connsiteY85" fmla="*/ 936434 h 1401059"/>
              <a:gd name="connsiteX86" fmla="*/ 297455 w 1183152"/>
              <a:gd name="connsiteY86" fmla="*/ 892367 h 1401059"/>
              <a:gd name="connsiteX87" fmla="*/ 275422 w 1183152"/>
              <a:gd name="connsiteY87" fmla="*/ 837282 h 1401059"/>
              <a:gd name="connsiteX88" fmla="*/ 286439 w 1183152"/>
              <a:gd name="connsiteY88" fmla="*/ 473726 h 1401059"/>
              <a:gd name="connsiteX89" fmla="*/ 297455 w 1183152"/>
              <a:gd name="connsiteY89" fmla="*/ 418641 h 1401059"/>
              <a:gd name="connsiteX90" fmla="*/ 319489 w 1183152"/>
              <a:gd name="connsiteY90" fmla="*/ 374574 h 1401059"/>
              <a:gd name="connsiteX91" fmla="*/ 330506 w 1183152"/>
              <a:gd name="connsiteY91" fmla="*/ 308473 h 1401059"/>
              <a:gd name="connsiteX92" fmla="*/ 407624 w 1183152"/>
              <a:gd name="connsiteY92" fmla="*/ 341523 h 1401059"/>
              <a:gd name="connsiteX93" fmla="*/ 440675 w 1183152"/>
              <a:gd name="connsiteY93" fmla="*/ 363557 h 1401059"/>
              <a:gd name="connsiteX94" fmla="*/ 484742 w 1183152"/>
              <a:gd name="connsiteY94" fmla="*/ 407625 h 1401059"/>
              <a:gd name="connsiteX95" fmla="*/ 583894 w 1183152"/>
              <a:gd name="connsiteY95" fmla="*/ 550844 h 1401059"/>
              <a:gd name="connsiteX96" fmla="*/ 616945 w 1183152"/>
              <a:gd name="connsiteY96" fmla="*/ 616945 h 1401059"/>
              <a:gd name="connsiteX97" fmla="*/ 638978 w 1183152"/>
              <a:gd name="connsiteY97" fmla="*/ 694063 h 1401059"/>
              <a:gd name="connsiteX98" fmla="*/ 649995 w 1183152"/>
              <a:gd name="connsiteY98" fmla="*/ 793215 h 1401059"/>
              <a:gd name="connsiteX99" fmla="*/ 661012 w 1183152"/>
              <a:gd name="connsiteY99" fmla="*/ 859316 h 1401059"/>
              <a:gd name="connsiteX100" fmla="*/ 672029 w 1183152"/>
              <a:gd name="connsiteY100" fmla="*/ 969485 h 1401059"/>
              <a:gd name="connsiteX101" fmla="*/ 661012 w 1183152"/>
              <a:gd name="connsiteY101" fmla="*/ 1222873 h 1401059"/>
              <a:gd name="connsiteX102" fmla="*/ 616945 w 1183152"/>
              <a:gd name="connsiteY102" fmla="*/ 1266940 h 1401059"/>
              <a:gd name="connsiteX103" fmla="*/ 561860 w 1183152"/>
              <a:gd name="connsiteY103" fmla="*/ 1333041 h 1401059"/>
              <a:gd name="connsiteX104" fmla="*/ 506776 w 1183152"/>
              <a:gd name="connsiteY104" fmla="*/ 1322025 h 1401059"/>
              <a:gd name="connsiteX105" fmla="*/ 484742 w 1183152"/>
              <a:gd name="connsiteY105" fmla="*/ 1277957 h 1401059"/>
              <a:gd name="connsiteX106" fmla="*/ 451692 w 1183152"/>
              <a:gd name="connsiteY106" fmla="*/ 1244906 h 1401059"/>
              <a:gd name="connsiteX107" fmla="*/ 429658 w 1183152"/>
              <a:gd name="connsiteY107" fmla="*/ 1123721 h 1401059"/>
              <a:gd name="connsiteX108" fmla="*/ 451692 w 1183152"/>
              <a:gd name="connsiteY108" fmla="*/ 793215 h 1401059"/>
              <a:gd name="connsiteX109" fmla="*/ 473725 w 1183152"/>
              <a:gd name="connsiteY109" fmla="*/ 649996 h 1401059"/>
              <a:gd name="connsiteX110" fmla="*/ 495759 w 1183152"/>
              <a:gd name="connsiteY110" fmla="*/ 506776 h 1401059"/>
              <a:gd name="connsiteX111" fmla="*/ 517793 w 1183152"/>
              <a:gd name="connsiteY111" fmla="*/ 440675 h 1401059"/>
              <a:gd name="connsiteX112" fmla="*/ 594911 w 1183152"/>
              <a:gd name="connsiteY112" fmla="*/ 330506 h 1401059"/>
              <a:gd name="connsiteX113" fmla="*/ 649995 w 1183152"/>
              <a:gd name="connsiteY113" fmla="*/ 231355 h 1401059"/>
              <a:gd name="connsiteX114" fmla="*/ 826265 w 1183152"/>
              <a:gd name="connsiteY114" fmla="*/ 22034 h 1401059"/>
              <a:gd name="connsiteX115" fmla="*/ 848299 w 1183152"/>
              <a:gd name="connsiteY115" fmla="*/ 154237 h 1401059"/>
              <a:gd name="connsiteX116" fmla="*/ 870333 w 1183152"/>
              <a:gd name="connsiteY116" fmla="*/ 308473 h 1401059"/>
              <a:gd name="connsiteX117" fmla="*/ 881349 w 1183152"/>
              <a:gd name="connsiteY117" fmla="*/ 385591 h 1401059"/>
              <a:gd name="connsiteX118" fmla="*/ 903383 w 1183152"/>
              <a:gd name="connsiteY118" fmla="*/ 528810 h 1401059"/>
              <a:gd name="connsiteX119" fmla="*/ 914400 w 1183152"/>
              <a:gd name="connsiteY119" fmla="*/ 672029 h 1401059"/>
              <a:gd name="connsiteX120" fmla="*/ 903383 w 1183152"/>
              <a:gd name="connsiteY120" fmla="*/ 1090670 h 1401059"/>
              <a:gd name="connsiteX121" fmla="*/ 837282 w 1183152"/>
              <a:gd name="connsiteY121" fmla="*/ 1156771 h 1401059"/>
              <a:gd name="connsiteX122" fmla="*/ 760164 w 1183152"/>
              <a:gd name="connsiteY122" fmla="*/ 1178805 h 1401059"/>
              <a:gd name="connsiteX123" fmla="*/ 694063 w 1183152"/>
              <a:gd name="connsiteY123" fmla="*/ 1167788 h 1401059"/>
              <a:gd name="connsiteX124" fmla="*/ 683046 w 1183152"/>
              <a:gd name="connsiteY124" fmla="*/ 1134738 h 1401059"/>
              <a:gd name="connsiteX125" fmla="*/ 661012 w 1183152"/>
              <a:gd name="connsiteY125" fmla="*/ 1079653 h 1401059"/>
              <a:gd name="connsiteX126" fmla="*/ 627961 w 1183152"/>
              <a:gd name="connsiteY126" fmla="*/ 969485 h 1401059"/>
              <a:gd name="connsiteX127" fmla="*/ 661012 w 1183152"/>
              <a:gd name="connsiteY127" fmla="*/ 649996 h 1401059"/>
              <a:gd name="connsiteX128" fmla="*/ 672029 w 1183152"/>
              <a:gd name="connsiteY128" fmla="*/ 572878 h 1401059"/>
              <a:gd name="connsiteX129" fmla="*/ 694063 w 1183152"/>
              <a:gd name="connsiteY129" fmla="*/ 484743 h 1401059"/>
              <a:gd name="connsiteX130" fmla="*/ 716096 w 1183152"/>
              <a:gd name="connsiteY130" fmla="*/ 451692 h 1401059"/>
              <a:gd name="connsiteX131" fmla="*/ 738130 w 1183152"/>
              <a:gd name="connsiteY131" fmla="*/ 407625 h 1401059"/>
              <a:gd name="connsiteX132" fmla="*/ 782198 w 1183152"/>
              <a:gd name="connsiteY132" fmla="*/ 297456 h 1401059"/>
              <a:gd name="connsiteX133" fmla="*/ 815248 w 1183152"/>
              <a:gd name="connsiteY133" fmla="*/ 253388 h 1401059"/>
              <a:gd name="connsiteX134" fmla="*/ 837282 w 1183152"/>
              <a:gd name="connsiteY134" fmla="*/ 220338 h 1401059"/>
              <a:gd name="connsiteX135" fmla="*/ 870333 w 1183152"/>
              <a:gd name="connsiteY135" fmla="*/ 297456 h 1401059"/>
              <a:gd name="connsiteX136" fmla="*/ 892366 w 1183152"/>
              <a:gd name="connsiteY136" fmla="*/ 561861 h 1401059"/>
              <a:gd name="connsiteX137" fmla="*/ 914400 w 1183152"/>
              <a:gd name="connsiteY137" fmla="*/ 1035586 h 1401059"/>
              <a:gd name="connsiteX138" fmla="*/ 870333 w 1183152"/>
              <a:gd name="connsiteY138" fmla="*/ 1222873 h 1401059"/>
              <a:gd name="connsiteX139" fmla="*/ 837282 w 1183152"/>
              <a:gd name="connsiteY139" fmla="*/ 1233890 h 1401059"/>
              <a:gd name="connsiteX140" fmla="*/ 804231 w 1183152"/>
              <a:gd name="connsiteY140" fmla="*/ 1222873 h 1401059"/>
              <a:gd name="connsiteX141" fmla="*/ 727113 w 1183152"/>
              <a:gd name="connsiteY141" fmla="*/ 1101687 h 1401059"/>
              <a:gd name="connsiteX142" fmla="*/ 705080 w 1183152"/>
              <a:gd name="connsiteY142" fmla="*/ 1035586 h 1401059"/>
              <a:gd name="connsiteX143" fmla="*/ 672029 w 1183152"/>
              <a:gd name="connsiteY143" fmla="*/ 837282 h 1401059"/>
              <a:gd name="connsiteX144" fmla="*/ 716096 w 1183152"/>
              <a:gd name="connsiteY144" fmla="*/ 451692 h 1401059"/>
              <a:gd name="connsiteX145" fmla="*/ 749147 w 1183152"/>
              <a:gd name="connsiteY145" fmla="*/ 187287 h 1401059"/>
              <a:gd name="connsiteX146" fmla="*/ 782198 w 1183152"/>
              <a:gd name="connsiteY146" fmla="*/ 231355 h 1401059"/>
              <a:gd name="connsiteX147" fmla="*/ 793214 w 1183152"/>
              <a:gd name="connsiteY147" fmla="*/ 275422 h 1401059"/>
              <a:gd name="connsiteX148" fmla="*/ 815248 w 1183152"/>
              <a:gd name="connsiteY148" fmla="*/ 374574 h 1401059"/>
              <a:gd name="connsiteX149" fmla="*/ 804231 w 1183152"/>
              <a:gd name="connsiteY149" fmla="*/ 517793 h 1401059"/>
              <a:gd name="connsiteX150" fmla="*/ 749147 w 1183152"/>
              <a:gd name="connsiteY150" fmla="*/ 694063 h 1401059"/>
              <a:gd name="connsiteX151" fmla="*/ 727113 w 1183152"/>
              <a:gd name="connsiteY151" fmla="*/ 771181 h 1401059"/>
              <a:gd name="connsiteX152" fmla="*/ 661012 w 1183152"/>
              <a:gd name="connsiteY152" fmla="*/ 892367 h 1401059"/>
              <a:gd name="connsiteX153" fmla="*/ 638978 w 1183152"/>
              <a:gd name="connsiteY153" fmla="*/ 936434 h 1401059"/>
              <a:gd name="connsiteX154" fmla="*/ 572877 w 1183152"/>
              <a:gd name="connsiteY154" fmla="*/ 1024569 h 1401059"/>
              <a:gd name="connsiteX155" fmla="*/ 539827 w 1183152"/>
              <a:gd name="connsiteY155" fmla="*/ 1046603 h 1401059"/>
              <a:gd name="connsiteX156" fmla="*/ 418641 w 1183152"/>
              <a:gd name="connsiteY156" fmla="*/ 1101687 h 1401059"/>
              <a:gd name="connsiteX157" fmla="*/ 374574 w 1183152"/>
              <a:gd name="connsiteY157" fmla="*/ 1079653 h 1401059"/>
              <a:gd name="connsiteX158" fmla="*/ 341523 w 1183152"/>
              <a:gd name="connsiteY158" fmla="*/ 1024569 h 1401059"/>
              <a:gd name="connsiteX159" fmla="*/ 275422 w 1183152"/>
              <a:gd name="connsiteY159" fmla="*/ 870333 h 1401059"/>
              <a:gd name="connsiteX160" fmla="*/ 242371 w 1183152"/>
              <a:gd name="connsiteY160" fmla="*/ 815249 h 1401059"/>
              <a:gd name="connsiteX161" fmla="*/ 253388 w 1183152"/>
              <a:gd name="connsiteY161" fmla="*/ 727114 h 1401059"/>
              <a:gd name="connsiteX162" fmla="*/ 275422 w 1183152"/>
              <a:gd name="connsiteY162" fmla="*/ 627962 h 1401059"/>
              <a:gd name="connsiteX163" fmla="*/ 286439 w 1183152"/>
              <a:gd name="connsiteY163" fmla="*/ 561861 h 1401059"/>
              <a:gd name="connsiteX164" fmla="*/ 308472 w 1183152"/>
              <a:gd name="connsiteY164" fmla="*/ 506776 h 1401059"/>
              <a:gd name="connsiteX165" fmla="*/ 319489 w 1183152"/>
              <a:gd name="connsiteY165" fmla="*/ 473726 h 1401059"/>
              <a:gd name="connsiteX166" fmla="*/ 352540 w 1183152"/>
              <a:gd name="connsiteY166" fmla="*/ 462709 h 1401059"/>
              <a:gd name="connsiteX167" fmla="*/ 440675 w 1183152"/>
              <a:gd name="connsiteY167" fmla="*/ 473726 h 1401059"/>
              <a:gd name="connsiteX168" fmla="*/ 451692 w 1183152"/>
              <a:gd name="connsiteY168" fmla="*/ 506776 h 1401059"/>
              <a:gd name="connsiteX169" fmla="*/ 462708 w 1183152"/>
              <a:gd name="connsiteY169" fmla="*/ 572878 h 1401059"/>
              <a:gd name="connsiteX170" fmla="*/ 484742 w 1183152"/>
              <a:gd name="connsiteY170" fmla="*/ 760164 h 1401059"/>
              <a:gd name="connsiteX171" fmla="*/ 506776 w 1183152"/>
              <a:gd name="connsiteY171" fmla="*/ 991518 h 1401059"/>
              <a:gd name="connsiteX172" fmla="*/ 484742 w 1183152"/>
              <a:gd name="connsiteY172" fmla="*/ 1167788 h 1401059"/>
              <a:gd name="connsiteX173" fmla="*/ 473725 w 1183152"/>
              <a:gd name="connsiteY173" fmla="*/ 1200839 h 1401059"/>
              <a:gd name="connsiteX174" fmla="*/ 440675 w 1183152"/>
              <a:gd name="connsiteY174" fmla="*/ 1211856 h 1401059"/>
              <a:gd name="connsiteX175" fmla="*/ 407624 w 1183152"/>
              <a:gd name="connsiteY175" fmla="*/ 1167788 h 1401059"/>
              <a:gd name="connsiteX176" fmla="*/ 374574 w 1183152"/>
              <a:gd name="connsiteY176" fmla="*/ 1145755 h 1401059"/>
              <a:gd name="connsiteX177" fmla="*/ 341523 w 1183152"/>
              <a:gd name="connsiteY177" fmla="*/ 1112704 h 1401059"/>
              <a:gd name="connsiteX178" fmla="*/ 330506 w 1183152"/>
              <a:gd name="connsiteY178" fmla="*/ 1057620 h 1401059"/>
              <a:gd name="connsiteX179" fmla="*/ 308472 w 1183152"/>
              <a:gd name="connsiteY179" fmla="*/ 980502 h 1401059"/>
              <a:gd name="connsiteX180" fmla="*/ 297455 w 1183152"/>
              <a:gd name="connsiteY180" fmla="*/ 870333 h 1401059"/>
              <a:gd name="connsiteX181" fmla="*/ 286439 w 1183152"/>
              <a:gd name="connsiteY181" fmla="*/ 782198 h 1401059"/>
              <a:gd name="connsiteX182" fmla="*/ 308472 w 1183152"/>
              <a:gd name="connsiteY182" fmla="*/ 528810 h 1401059"/>
              <a:gd name="connsiteX183" fmla="*/ 319489 w 1183152"/>
              <a:gd name="connsiteY183" fmla="*/ 473726 h 1401059"/>
              <a:gd name="connsiteX184" fmla="*/ 374574 w 1183152"/>
              <a:gd name="connsiteY184" fmla="*/ 352540 h 1401059"/>
              <a:gd name="connsiteX185" fmla="*/ 407624 w 1183152"/>
              <a:gd name="connsiteY185" fmla="*/ 297456 h 1401059"/>
              <a:gd name="connsiteX186" fmla="*/ 451692 w 1183152"/>
              <a:gd name="connsiteY186" fmla="*/ 220338 h 1401059"/>
              <a:gd name="connsiteX187" fmla="*/ 528810 w 1183152"/>
              <a:gd name="connsiteY187" fmla="*/ 143220 h 1401059"/>
              <a:gd name="connsiteX188" fmla="*/ 583894 w 1183152"/>
              <a:gd name="connsiteY188" fmla="*/ 88135 h 1401059"/>
              <a:gd name="connsiteX189" fmla="*/ 749147 w 1183152"/>
              <a:gd name="connsiteY189" fmla="*/ 11017 h 1401059"/>
              <a:gd name="connsiteX190" fmla="*/ 793214 w 1183152"/>
              <a:gd name="connsiteY190" fmla="*/ 198304 h 1401059"/>
              <a:gd name="connsiteX191" fmla="*/ 716096 w 1183152"/>
              <a:gd name="connsiteY191" fmla="*/ 1288974 h 1401059"/>
              <a:gd name="connsiteX192" fmla="*/ 661012 w 1183152"/>
              <a:gd name="connsiteY192" fmla="*/ 1299991 h 1401059"/>
              <a:gd name="connsiteX193" fmla="*/ 561860 w 1183152"/>
              <a:gd name="connsiteY193" fmla="*/ 1288974 h 1401059"/>
              <a:gd name="connsiteX194" fmla="*/ 528810 w 1183152"/>
              <a:gd name="connsiteY194" fmla="*/ 1266940 h 1401059"/>
              <a:gd name="connsiteX195" fmla="*/ 429658 w 1183152"/>
              <a:gd name="connsiteY195" fmla="*/ 892367 h 1401059"/>
              <a:gd name="connsiteX196" fmla="*/ 374574 w 1183152"/>
              <a:gd name="connsiteY196" fmla="*/ 385591 h 1401059"/>
              <a:gd name="connsiteX197" fmla="*/ 396607 w 1183152"/>
              <a:gd name="connsiteY197" fmla="*/ 297456 h 1401059"/>
              <a:gd name="connsiteX198" fmla="*/ 462708 w 1183152"/>
              <a:gd name="connsiteY198" fmla="*/ 220338 h 1401059"/>
              <a:gd name="connsiteX199" fmla="*/ 495759 w 1183152"/>
              <a:gd name="connsiteY199" fmla="*/ 198304 h 1401059"/>
              <a:gd name="connsiteX200" fmla="*/ 594911 w 1183152"/>
              <a:gd name="connsiteY200" fmla="*/ 99152 h 1401059"/>
              <a:gd name="connsiteX201" fmla="*/ 627961 w 1183152"/>
              <a:gd name="connsiteY201" fmla="*/ 44068 h 1401059"/>
              <a:gd name="connsiteX202" fmla="*/ 638978 w 1183152"/>
              <a:gd name="connsiteY202" fmla="*/ 11017 h 1401059"/>
              <a:gd name="connsiteX203" fmla="*/ 672029 w 1183152"/>
              <a:gd name="connsiteY203" fmla="*/ 0 h 1401059"/>
              <a:gd name="connsiteX204" fmla="*/ 716096 w 1183152"/>
              <a:gd name="connsiteY204" fmla="*/ 33051 h 1401059"/>
              <a:gd name="connsiteX205" fmla="*/ 848299 w 1183152"/>
              <a:gd name="connsiteY205" fmla="*/ 176270 h 1401059"/>
              <a:gd name="connsiteX206" fmla="*/ 859316 w 1183152"/>
              <a:gd name="connsiteY206" fmla="*/ 220338 h 1401059"/>
              <a:gd name="connsiteX207" fmla="*/ 892366 w 1183152"/>
              <a:gd name="connsiteY207" fmla="*/ 275422 h 1401059"/>
              <a:gd name="connsiteX208" fmla="*/ 903383 w 1183152"/>
              <a:gd name="connsiteY208" fmla="*/ 462709 h 1401059"/>
              <a:gd name="connsiteX209" fmla="*/ 925417 w 1183152"/>
              <a:gd name="connsiteY209" fmla="*/ 991518 h 1401059"/>
              <a:gd name="connsiteX210" fmla="*/ 914400 w 1183152"/>
              <a:gd name="connsiteY210" fmla="*/ 1189822 h 1401059"/>
              <a:gd name="connsiteX211" fmla="*/ 903383 w 1183152"/>
              <a:gd name="connsiteY211" fmla="*/ 1233890 h 1401059"/>
              <a:gd name="connsiteX212" fmla="*/ 870333 w 1183152"/>
              <a:gd name="connsiteY212" fmla="*/ 1178805 h 1401059"/>
              <a:gd name="connsiteX213" fmla="*/ 881349 w 1183152"/>
              <a:gd name="connsiteY213" fmla="*/ 936434 h 1401059"/>
              <a:gd name="connsiteX214" fmla="*/ 892366 w 1183152"/>
              <a:gd name="connsiteY214" fmla="*/ 903384 h 1401059"/>
              <a:gd name="connsiteX215" fmla="*/ 903383 w 1183152"/>
              <a:gd name="connsiteY215" fmla="*/ 793215 h 1401059"/>
              <a:gd name="connsiteX216" fmla="*/ 914400 w 1183152"/>
              <a:gd name="connsiteY216" fmla="*/ 649996 h 1401059"/>
              <a:gd name="connsiteX217" fmla="*/ 925417 w 1183152"/>
              <a:gd name="connsiteY217" fmla="*/ 605928 h 1401059"/>
              <a:gd name="connsiteX218" fmla="*/ 947451 w 1183152"/>
              <a:gd name="connsiteY218" fmla="*/ 528810 h 1401059"/>
              <a:gd name="connsiteX219" fmla="*/ 958468 w 1183152"/>
              <a:gd name="connsiteY219" fmla="*/ 451692 h 1401059"/>
              <a:gd name="connsiteX220" fmla="*/ 1002535 w 1183152"/>
              <a:gd name="connsiteY220" fmla="*/ 308473 h 1401059"/>
              <a:gd name="connsiteX221" fmla="*/ 1024569 w 1183152"/>
              <a:gd name="connsiteY221" fmla="*/ 264405 h 1401059"/>
              <a:gd name="connsiteX222" fmla="*/ 1057619 w 1183152"/>
              <a:gd name="connsiteY222" fmla="*/ 253388 h 1401059"/>
              <a:gd name="connsiteX223" fmla="*/ 1112704 w 1183152"/>
              <a:gd name="connsiteY223" fmla="*/ 297456 h 1401059"/>
              <a:gd name="connsiteX224" fmla="*/ 1101687 w 1183152"/>
              <a:gd name="connsiteY224" fmla="*/ 848299 h 1401059"/>
              <a:gd name="connsiteX225" fmla="*/ 1079653 w 1183152"/>
              <a:gd name="connsiteY225" fmla="*/ 1189822 h 1401059"/>
              <a:gd name="connsiteX226" fmla="*/ 1035586 w 1183152"/>
              <a:gd name="connsiteY226" fmla="*/ 1178805 h 1401059"/>
              <a:gd name="connsiteX227" fmla="*/ 991518 w 1183152"/>
              <a:gd name="connsiteY227" fmla="*/ 1057620 h 1401059"/>
              <a:gd name="connsiteX228" fmla="*/ 1002535 w 1183152"/>
              <a:gd name="connsiteY228" fmla="*/ 528810 h 1401059"/>
              <a:gd name="connsiteX229" fmla="*/ 1024569 w 1183152"/>
              <a:gd name="connsiteY229" fmla="*/ 451692 h 1401059"/>
              <a:gd name="connsiteX230" fmla="*/ 1046602 w 1183152"/>
              <a:gd name="connsiteY230" fmla="*/ 341523 h 1401059"/>
              <a:gd name="connsiteX231" fmla="*/ 1068636 w 1183152"/>
              <a:gd name="connsiteY231" fmla="*/ 253388 h 1401059"/>
              <a:gd name="connsiteX232" fmla="*/ 1090670 w 1183152"/>
              <a:gd name="connsiteY232" fmla="*/ 132203 h 1401059"/>
              <a:gd name="connsiteX233" fmla="*/ 1134737 w 1183152"/>
              <a:gd name="connsiteY233" fmla="*/ 231355 h 1401059"/>
              <a:gd name="connsiteX234" fmla="*/ 1145754 w 1183152"/>
              <a:gd name="connsiteY234" fmla="*/ 264405 h 1401059"/>
              <a:gd name="connsiteX235" fmla="*/ 1167788 w 1183152"/>
              <a:gd name="connsiteY235" fmla="*/ 672029 h 1401059"/>
              <a:gd name="connsiteX236" fmla="*/ 1145754 w 1183152"/>
              <a:gd name="connsiteY236" fmla="*/ 969485 h 1401059"/>
              <a:gd name="connsiteX237" fmla="*/ 1112704 w 1183152"/>
              <a:gd name="connsiteY237" fmla="*/ 1112704 h 1401059"/>
              <a:gd name="connsiteX238" fmla="*/ 1090670 w 1183152"/>
              <a:gd name="connsiteY238" fmla="*/ 1211856 h 1401059"/>
              <a:gd name="connsiteX239" fmla="*/ 991518 w 1183152"/>
              <a:gd name="connsiteY239" fmla="*/ 1167788 h 1401059"/>
              <a:gd name="connsiteX240" fmla="*/ 947451 w 1183152"/>
              <a:gd name="connsiteY240" fmla="*/ 1112704 h 1401059"/>
              <a:gd name="connsiteX241" fmla="*/ 903383 w 1183152"/>
              <a:gd name="connsiteY241" fmla="*/ 980502 h 1401059"/>
              <a:gd name="connsiteX242" fmla="*/ 881349 w 1183152"/>
              <a:gd name="connsiteY242" fmla="*/ 892367 h 1401059"/>
              <a:gd name="connsiteX243" fmla="*/ 914400 w 1183152"/>
              <a:gd name="connsiteY243" fmla="*/ 209321 h 1401059"/>
              <a:gd name="connsiteX244" fmla="*/ 947451 w 1183152"/>
              <a:gd name="connsiteY244" fmla="*/ 44068 h 1401059"/>
              <a:gd name="connsiteX245" fmla="*/ 980501 w 1183152"/>
              <a:gd name="connsiteY245" fmla="*/ 22034 h 1401059"/>
              <a:gd name="connsiteX246" fmla="*/ 1090670 w 1183152"/>
              <a:gd name="connsiteY246" fmla="*/ 44068 h 1401059"/>
              <a:gd name="connsiteX247" fmla="*/ 1046602 w 1183152"/>
              <a:gd name="connsiteY247" fmla="*/ 804232 h 1401059"/>
              <a:gd name="connsiteX248" fmla="*/ 1024569 w 1183152"/>
              <a:gd name="connsiteY248" fmla="*/ 925417 h 1401059"/>
              <a:gd name="connsiteX249" fmla="*/ 1013552 w 1183152"/>
              <a:gd name="connsiteY249" fmla="*/ 1079653 h 1401059"/>
              <a:gd name="connsiteX250" fmla="*/ 991518 w 1183152"/>
              <a:gd name="connsiteY250" fmla="*/ 1211856 h 1401059"/>
              <a:gd name="connsiteX251" fmla="*/ 936434 w 1183152"/>
              <a:gd name="connsiteY251" fmla="*/ 1178805 h 1401059"/>
              <a:gd name="connsiteX252" fmla="*/ 881349 w 1183152"/>
              <a:gd name="connsiteY252" fmla="*/ 1090670 h 1401059"/>
              <a:gd name="connsiteX253" fmla="*/ 914400 w 1183152"/>
              <a:gd name="connsiteY253" fmla="*/ 705080 h 1401059"/>
              <a:gd name="connsiteX254" fmla="*/ 925417 w 1183152"/>
              <a:gd name="connsiteY254" fmla="*/ 661012 h 1401059"/>
              <a:gd name="connsiteX255" fmla="*/ 958468 w 1183152"/>
              <a:gd name="connsiteY255" fmla="*/ 694063 h 1401059"/>
              <a:gd name="connsiteX0" fmla="*/ 611254 w 1128068"/>
              <a:gd name="connsiteY0" fmla="*/ 864096 h 1401059"/>
              <a:gd name="connsiteX1" fmla="*/ 467238 w 1128068"/>
              <a:gd name="connsiteY1" fmla="*/ 720080 h 1401059"/>
              <a:gd name="connsiteX2" fmla="*/ 0 w 1128068"/>
              <a:gd name="connsiteY2" fmla="*/ 165253 h 1401059"/>
              <a:gd name="connsiteX3" fmla="*/ 121186 w 1128068"/>
              <a:gd name="connsiteY3" fmla="*/ 121186 h 1401059"/>
              <a:gd name="connsiteX4" fmla="*/ 253388 w 1128068"/>
              <a:gd name="connsiteY4" fmla="*/ 143220 h 1401059"/>
              <a:gd name="connsiteX5" fmla="*/ 297456 w 1128068"/>
              <a:gd name="connsiteY5" fmla="*/ 154237 h 1401059"/>
              <a:gd name="connsiteX6" fmla="*/ 330506 w 1128068"/>
              <a:gd name="connsiteY6" fmla="*/ 198304 h 1401059"/>
              <a:gd name="connsiteX7" fmla="*/ 352540 w 1128068"/>
              <a:gd name="connsiteY7" fmla="*/ 275422 h 1401059"/>
              <a:gd name="connsiteX8" fmla="*/ 407624 w 1128068"/>
              <a:gd name="connsiteY8" fmla="*/ 716097 h 1401059"/>
              <a:gd name="connsiteX9" fmla="*/ 462709 w 1128068"/>
              <a:gd name="connsiteY9" fmla="*/ 1101687 h 1401059"/>
              <a:gd name="connsiteX10" fmla="*/ 495759 w 1128068"/>
              <a:gd name="connsiteY10" fmla="*/ 1266940 h 1401059"/>
              <a:gd name="connsiteX11" fmla="*/ 506776 w 1128068"/>
              <a:gd name="connsiteY11" fmla="*/ 1344058 h 1401059"/>
              <a:gd name="connsiteX12" fmla="*/ 473726 w 1128068"/>
              <a:gd name="connsiteY12" fmla="*/ 1388126 h 1401059"/>
              <a:gd name="connsiteX13" fmla="*/ 418641 w 1128068"/>
              <a:gd name="connsiteY13" fmla="*/ 1366092 h 1401059"/>
              <a:gd name="connsiteX14" fmla="*/ 374574 w 1128068"/>
              <a:gd name="connsiteY14" fmla="*/ 1344058 h 1401059"/>
              <a:gd name="connsiteX15" fmla="*/ 220338 w 1128068"/>
              <a:gd name="connsiteY15" fmla="*/ 1277957 h 1401059"/>
              <a:gd name="connsiteX16" fmla="*/ 132203 w 1128068"/>
              <a:gd name="connsiteY16" fmla="*/ 1211856 h 1401059"/>
              <a:gd name="connsiteX17" fmla="*/ 121186 w 1128068"/>
              <a:gd name="connsiteY17" fmla="*/ 815249 h 1401059"/>
              <a:gd name="connsiteX18" fmla="*/ 143220 w 1128068"/>
              <a:gd name="connsiteY18" fmla="*/ 705080 h 1401059"/>
              <a:gd name="connsiteX19" fmla="*/ 198304 w 1128068"/>
              <a:gd name="connsiteY19" fmla="*/ 627962 h 1401059"/>
              <a:gd name="connsiteX20" fmla="*/ 242371 w 1128068"/>
              <a:gd name="connsiteY20" fmla="*/ 550844 h 1401059"/>
              <a:gd name="connsiteX21" fmla="*/ 385591 w 1128068"/>
              <a:gd name="connsiteY21" fmla="*/ 352540 h 1401059"/>
              <a:gd name="connsiteX22" fmla="*/ 539827 w 1128068"/>
              <a:gd name="connsiteY22" fmla="*/ 187287 h 1401059"/>
              <a:gd name="connsiteX23" fmla="*/ 572877 w 1128068"/>
              <a:gd name="connsiteY23" fmla="*/ 209321 h 1401059"/>
              <a:gd name="connsiteX24" fmla="*/ 583894 w 1128068"/>
              <a:gd name="connsiteY24" fmla="*/ 264405 h 1401059"/>
              <a:gd name="connsiteX25" fmla="*/ 605928 w 1128068"/>
              <a:gd name="connsiteY25" fmla="*/ 429658 h 1401059"/>
              <a:gd name="connsiteX26" fmla="*/ 627962 w 1128068"/>
              <a:gd name="connsiteY26" fmla="*/ 506776 h 1401059"/>
              <a:gd name="connsiteX27" fmla="*/ 638979 w 1128068"/>
              <a:gd name="connsiteY27" fmla="*/ 561861 h 1401059"/>
              <a:gd name="connsiteX28" fmla="*/ 649996 w 1128068"/>
              <a:gd name="connsiteY28" fmla="*/ 683046 h 1401059"/>
              <a:gd name="connsiteX29" fmla="*/ 649996 w 1128068"/>
              <a:gd name="connsiteY29" fmla="*/ 760164 h 1401059"/>
              <a:gd name="connsiteX30" fmla="*/ 528810 w 1128068"/>
              <a:gd name="connsiteY30" fmla="*/ 848299 h 1401059"/>
              <a:gd name="connsiteX31" fmla="*/ 484743 w 1128068"/>
              <a:gd name="connsiteY31" fmla="*/ 793215 h 1401059"/>
              <a:gd name="connsiteX32" fmla="*/ 451692 w 1128068"/>
              <a:gd name="connsiteY32" fmla="*/ 716097 h 1401059"/>
              <a:gd name="connsiteX33" fmla="*/ 429658 w 1128068"/>
              <a:gd name="connsiteY33" fmla="*/ 616945 h 1401059"/>
              <a:gd name="connsiteX34" fmla="*/ 462709 w 1128068"/>
              <a:gd name="connsiteY34" fmla="*/ 385591 h 1401059"/>
              <a:gd name="connsiteX35" fmla="*/ 506776 w 1128068"/>
              <a:gd name="connsiteY35" fmla="*/ 297456 h 1401059"/>
              <a:gd name="connsiteX36" fmla="*/ 517793 w 1128068"/>
              <a:gd name="connsiteY36" fmla="*/ 264405 h 1401059"/>
              <a:gd name="connsiteX37" fmla="*/ 605928 w 1128068"/>
              <a:gd name="connsiteY37" fmla="*/ 286439 h 1401059"/>
              <a:gd name="connsiteX38" fmla="*/ 683046 w 1128068"/>
              <a:gd name="connsiteY38" fmla="*/ 352540 h 1401059"/>
              <a:gd name="connsiteX39" fmla="*/ 716097 w 1128068"/>
              <a:gd name="connsiteY39" fmla="*/ 396608 h 1401059"/>
              <a:gd name="connsiteX40" fmla="*/ 749147 w 1128068"/>
              <a:gd name="connsiteY40" fmla="*/ 418641 h 1401059"/>
              <a:gd name="connsiteX41" fmla="*/ 749147 w 1128068"/>
              <a:gd name="connsiteY41" fmla="*/ 870333 h 1401059"/>
              <a:gd name="connsiteX42" fmla="*/ 705080 w 1128068"/>
              <a:gd name="connsiteY42" fmla="*/ 1057620 h 1401059"/>
              <a:gd name="connsiteX43" fmla="*/ 683046 w 1128068"/>
              <a:gd name="connsiteY43" fmla="*/ 1090670 h 1401059"/>
              <a:gd name="connsiteX44" fmla="*/ 638979 w 1128068"/>
              <a:gd name="connsiteY44" fmla="*/ 1156771 h 1401059"/>
              <a:gd name="connsiteX45" fmla="*/ 583894 w 1128068"/>
              <a:gd name="connsiteY45" fmla="*/ 1167788 h 1401059"/>
              <a:gd name="connsiteX46" fmla="*/ 539827 w 1128068"/>
              <a:gd name="connsiteY46" fmla="*/ 1200839 h 1401059"/>
              <a:gd name="connsiteX47" fmla="*/ 495759 w 1128068"/>
              <a:gd name="connsiteY47" fmla="*/ 1222873 h 1401059"/>
              <a:gd name="connsiteX48" fmla="*/ 462709 w 1128068"/>
              <a:gd name="connsiteY48" fmla="*/ 1244906 h 1401059"/>
              <a:gd name="connsiteX49" fmla="*/ 385591 w 1128068"/>
              <a:gd name="connsiteY49" fmla="*/ 1156771 h 1401059"/>
              <a:gd name="connsiteX50" fmla="*/ 352540 w 1128068"/>
              <a:gd name="connsiteY50" fmla="*/ 1068637 h 1401059"/>
              <a:gd name="connsiteX51" fmla="*/ 330506 w 1128068"/>
              <a:gd name="connsiteY51" fmla="*/ 1035586 h 1401059"/>
              <a:gd name="connsiteX52" fmla="*/ 341523 w 1128068"/>
              <a:gd name="connsiteY52" fmla="*/ 826265 h 1401059"/>
              <a:gd name="connsiteX53" fmla="*/ 363557 w 1128068"/>
              <a:gd name="connsiteY53" fmla="*/ 749147 h 1401059"/>
              <a:gd name="connsiteX54" fmla="*/ 407624 w 1128068"/>
              <a:gd name="connsiteY54" fmla="*/ 672029 h 1401059"/>
              <a:gd name="connsiteX55" fmla="*/ 429658 w 1128068"/>
              <a:gd name="connsiteY55" fmla="*/ 605928 h 1401059"/>
              <a:gd name="connsiteX56" fmla="*/ 462709 w 1128068"/>
              <a:gd name="connsiteY56" fmla="*/ 539827 h 1401059"/>
              <a:gd name="connsiteX57" fmla="*/ 484743 w 1128068"/>
              <a:gd name="connsiteY57" fmla="*/ 473726 h 1401059"/>
              <a:gd name="connsiteX58" fmla="*/ 506776 w 1128068"/>
              <a:gd name="connsiteY58" fmla="*/ 429658 h 1401059"/>
              <a:gd name="connsiteX59" fmla="*/ 517793 w 1128068"/>
              <a:gd name="connsiteY59" fmla="*/ 385591 h 1401059"/>
              <a:gd name="connsiteX60" fmla="*/ 561861 w 1128068"/>
              <a:gd name="connsiteY60" fmla="*/ 341523 h 1401059"/>
              <a:gd name="connsiteX61" fmla="*/ 683046 w 1128068"/>
              <a:gd name="connsiteY61" fmla="*/ 198304 h 1401059"/>
              <a:gd name="connsiteX62" fmla="*/ 760164 w 1128068"/>
              <a:gd name="connsiteY62" fmla="*/ 121186 h 1401059"/>
              <a:gd name="connsiteX63" fmla="*/ 793215 w 1128068"/>
              <a:gd name="connsiteY63" fmla="*/ 110169 h 1401059"/>
              <a:gd name="connsiteX64" fmla="*/ 826265 w 1128068"/>
              <a:gd name="connsiteY64" fmla="*/ 407625 h 1401059"/>
              <a:gd name="connsiteX65" fmla="*/ 804232 w 1128068"/>
              <a:gd name="connsiteY65" fmla="*/ 815249 h 1401059"/>
              <a:gd name="connsiteX66" fmla="*/ 793215 w 1128068"/>
              <a:gd name="connsiteY66" fmla="*/ 848299 h 1401059"/>
              <a:gd name="connsiteX67" fmla="*/ 749147 w 1128068"/>
              <a:gd name="connsiteY67" fmla="*/ 958468 h 1401059"/>
              <a:gd name="connsiteX68" fmla="*/ 705080 w 1128068"/>
              <a:gd name="connsiteY68" fmla="*/ 991518 h 1401059"/>
              <a:gd name="connsiteX69" fmla="*/ 550844 w 1128068"/>
              <a:gd name="connsiteY69" fmla="*/ 969485 h 1401059"/>
              <a:gd name="connsiteX70" fmla="*/ 506776 w 1128068"/>
              <a:gd name="connsiteY70" fmla="*/ 914400 h 1401059"/>
              <a:gd name="connsiteX71" fmla="*/ 440675 w 1128068"/>
              <a:gd name="connsiteY71" fmla="*/ 771181 h 1401059"/>
              <a:gd name="connsiteX72" fmla="*/ 440675 w 1128068"/>
              <a:gd name="connsiteY72" fmla="*/ 484743 h 1401059"/>
              <a:gd name="connsiteX73" fmla="*/ 473726 w 1128068"/>
              <a:gd name="connsiteY73" fmla="*/ 264405 h 1401059"/>
              <a:gd name="connsiteX74" fmla="*/ 495759 w 1128068"/>
              <a:gd name="connsiteY74" fmla="*/ 154237 h 1401059"/>
              <a:gd name="connsiteX75" fmla="*/ 638979 w 1128068"/>
              <a:gd name="connsiteY75" fmla="*/ 198304 h 1401059"/>
              <a:gd name="connsiteX76" fmla="*/ 661012 w 1128068"/>
              <a:gd name="connsiteY76" fmla="*/ 264405 h 1401059"/>
              <a:gd name="connsiteX77" fmla="*/ 683046 w 1128068"/>
              <a:gd name="connsiteY77" fmla="*/ 297456 h 1401059"/>
              <a:gd name="connsiteX78" fmla="*/ 694063 w 1128068"/>
              <a:gd name="connsiteY78" fmla="*/ 440675 h 1401059"/>
              <a:gd name="connsiteX79" fmla="*/ 683046 w 1128068"/>
              <a:gd name="connsiteY79" fmla="*/ 716097 h 1401059"/>
              <a:gd name="connsiteX80" fmla="*/ 672029 w 1128068"/>
              <a:gd name="connsiteY80" fmla="*/ 771181 h 1401059"/>
              <a:gd name="connsiteX81" fmla="*/ 572877 w 1128068"/>
              <a:gd name="connsiteY81" fmla="*/ 848299 h 1401059"/>
              <a:gd name="connsiteX82" fmla="*/ 506776 w 1128068"/>
              <a:gd name="connsiteY82" fmla="*/ 892367 h 1401059"/>
              <a:gd name="connsiteX83" fmla="*/ 363557 w 1128068"/>
              <a:gd name="connsiteY83" fmla="*/ 947451 h 1401059"/>
              <a:gd name="connsiteX84" fmla="*/ 253388 w 1128068"/>
              <a:gd name="connsiteY84" fmla="*/ 936434 h 1401059"/>
              <a:gd name="connsiteX85" fmla="*/ 242371 w 1128068"/>
              <a:gd name="connsiteY85" fmla="*/ 892367 h 1401059"/>
              <a:gd name="connsiteX86" fmla="*/ 220338 w 1128068"/>
              <a:gd name="connsiteY86" fmla="*/ 837282 h 1401059"/>
              <a:gd name="connsiteX87" fmla="*/ 231355 w 1128068"/>
              <a:gd name="connsiteY87" fmla="*/ 473726 h 1401059"/>
              <a:gd name="connsiteX88" fmla="*/ 242371 w 1128068"/>
              <a:gd name="connsiteY88" fmla="*/ 418641 h 1401059"/>
              <a:gd name="connsiteX89" fmla="*/ 264405 w 1128068"/>
              <a:gd name="connsiteY89" fmla="*/ 374574 h 1401059"/>
              <a:gd name="connsiteX90" fmla="*/ 275422 w 1128068"/>
              <a:gd name="connsiteY90" fmla="*/ 308473 h 1401059"/>
              <a:gd name="connsiteX91" fmla="*/ 352540 w 1128068"/>
              <a:gd name="connsiteY91" fmla="*/ 341523 h 1401059"/>
              <a:gd name="connsiteX92" fmla="*/ 385591 w 1128068"/>
              <a:gd name="connsiteY92" fmla="*/ 363557 h 1401059"/>
              <a:gd name="connsiteX93" fmla="*/ 429658 w 1128068"/>
              <a:gd name="connsiteY93" fmla="*/ 407625 h 1401059"/>
              <a:gd name="connsiteX94" fmla="*/ 528810 w 1128068"/>
              <a:gd name="connsiteY94" fmla="*/ 550844 h 1401059"/>
              <a:gd name="connsiteX95" fmla="*/ 561861 w 1128068"/>
              <a:gd name="connsiteY95" fmla="*/ 616945 h 1401059"/>
              <a:gd name="connsiteX96" fmla="*/ 583894 w 1128068"/>
              <a:gd name="connsiteY96" fmla="*/ 694063 h 1401059"/>
              <a:gd name="connsiteX97" fmla="*/ 594911 w 1128068"/>
              <a:gd name="connsiteY97" fmla="*/ 793215 h 1401059"/>
              <a:gd name="connsiteX98" fmla="*/ 605928 w 1128068"/>
              <a:gd name="connsiteY98" fmla="*/ 859316 h 1401059"/>
              <a:gd name="connsiteX99" fmla="*/ 616945 w 1128068"/>
              <a:gd name="connsiteY99" fmla="*/ 969485 h 1401059"/>
              <a:gd name="connsiteX100" fmla="*/ 605928 w 1128068"/>
              <a:gd name="connsiteY100" fmla="*/ 1222873 h 1401059"/>
              <a:gd name="connsiteX101" fmla="*/ 561861 w 1128068"/>
              <a:gd name="connsiteY101" fmla="*/ 1266940 h 1401059"/>
              <a:gd name="connsiteX102" fmla="*/ 506776 w 1128068"/>
              <a:gd name="connsiteY102" fmla="*/ 1333041 h 1401059"/>
              <a:gd name="connsiteX103" fmla="*/ 451692 w 1128068"/>
              <a:gd name="connsiteY103" fmla="*/ 1322025 h 1401059"/>
              <a:gd name="connsiteX104" fmla="*/ 429658 w 1128068"/>
              <a:gd name="connsiteY104" fmla="*/ 1277957 h 1401059"/>
              <a:gd name="connsiteX105" fmla="*/ 396608 w 1128068"/>
              <a:gd name="connsiteY105" fmla="*/ 1244906 h 1401059"/>
              <a:gd name="connsiteX106" fmla="*/ 374574 w 1128068"/>
              <a:gd name="connsiteY106" fmla="*/ 1123721 h 1401059"/>
              <a:gd name="connsiteX107" fmla="*/ 396608 w 1128068"/>
              <a:gd name="connsiteY107" fmla="*/ 793215 h 1401059"/>
              <a:gd name="connsiteX108" fmla="*/ 418641 w 1128068"/>
              <a:gd name="connsiteY108" fmla="*/ 649996 h 1401059"/>
              <a:gd name="connsiteX109" fmla="*/ 440675 w 1128068"/>
              <a:gd name="connsiteY109" fmla="*/ 506776 h 1401059"/>
              <a:gd name="connsiteX110" fmla="*/ 462709 w 1128068"/>
              <a:gd name="connsiteY110" fmla="*/ 440675 h 1401059"/>
              <a:gd name="connsiteX111" fmla="*/ 539827 w 1128068"/>
              <a:gd name="connsiteY111" fmla="*/ 330506 h 1401059"/>
              <a:gd name="connsiteX112" fmla="*/ 594911 w 1128068"/>
              <a:gd name="connsiteY112" fmla="*/ 231355 h 1401059"/>
              <a:gd name="connsiteX113" fmla="*/ 771181 w 1128068"/>
              <a:gd name="connsiteY113" fmla="*/ 22034 h 1401059"/>
              <a:gd name="connsiteX114" fmla="*/ 793215 w 1128068"/>
              <a:gd name="connsiteY114" fmla="*/ 154237 h 1401059"/>
              <a:gd name="connsiteX115" fmla="*/ 815249 w 1128068"/>
              <a:gd name="connsiteY115" fmla="*/ 308473 h 1401059"/>
              <a:gd name="connsiteX116" fmla="*/ 826265 w 1128068"/>
              <a:gd name="connsiteY116" fmla="*/ 385591 h 1401059"/>
              <a:gd name="connsiteX117" fmla="*/ 848299 w 1128068"/>
              <a:gd name="connsiteY117" fmla="*/ 528810 h 1401059"/>
              <a:gd name="connsiteX118" fmla="*/ 859316 w 1128068"/>
              <a:gd name="connsiteY118" fmla="*/ 672029 h 1401059"/>
              <a:gd name="connsiteX119" fmla="*/ 848299 w 1128068"/>
              <a:gd name="connsiteY119" fmla="*/ 1090670 h 1401059"/>
              <a:gd name="connsiteX120" fmla="*/ 782198 w 1128068"/>
              <a:gd name="connsiteY120" fmla="*/ 1156771 h 1401059"/>
              <a:gd name="connsiteX121" fmla="*/ 705080 w 1128068"/>
              <a:gd name="connsiteY121" fmla="*/ 1178805 h 1401059"/>
              <a:gd name="connsiteX122" fmla="*/ 638979 w 1128068"/>
              <a:gd name="connsiteY122" fmla="*/ 1167788 h 1401059"/>
              <a:gd name="connsiteX123" fmla="*/ 627962 w 1128068"/>
              <a:gd name="connsiteY123" fmla="*/ 1134738 h 1401059"/>
              <a:gd name="connsiteX124" fmla="*/ 605928 w 1128068"/>
              <a:gd name="connsiteY124" fmla="*/ 1079653 h 1401059"/>
              <a:gd name="connsiteX125" fmla="*/ 572877 w 1128068"/>
              <a:gd name="connsiteY125" fmla="*/ 969485 h 1401059"/>
              <a:gd name="connsiteX126" fmla="*/ 605928 w 1128068"/>
              <a:gd name="connsiteY126" fmla="*/ 649996 h 1401059"/>
              <a:gd name="connsiteX127" fmla="*/ 616945 w 1128068"/>
              <a:gd name="connsiteY127" fmla="*/ 572878 h 1401059"/>
              <a:gd name="connsiteX128" fmla="*/ 638979 w 1128068"/>
              <a:gd name="connsiteY128" fmla="*/ 484743 h 1401059"/>
              <a:gd name="connsiteX129" fmla="*/ 661012 w 1128068"/>
              <a:gd name="connsiteY129" fmla="*/ 451692 h 1401059"/>
              <a:gd name="connsiteX130" fmla="*/ 683046 w 1128068"/>
              <a:gd name="connsiteY130" fmla="*/ 407625 h 1401059"/>
              <a:gd name="connsiteX131" fmla="*/ 727114 w 1128068"/>
              <a:gd name="connsiteY131" fmla="*/ 297456 h 1401059"/>
              <a:gd name="connsiteX132" fmla="*/ 760164 w 1128068"/>
              <a:gd name="connsiteY132" fmla="*/ 253388 h 1401059"/>
              <a:gd name="connsiteX133" fmla="*/ 782198 w 1128068"/>
              <a:gd name="connsiteY133" fmla="*/ 220338 h 1401059"/>
              <a:gd name="connsiteX134" fmla="*/ 815249 w 1128068"/>
              <a:gd name="connsiteY134" fmla="*/ 297456 h 1401059"/>
              <a:gd name="connsiteX135" fmla="*/ 837282 w 1128068"/>
              <a:gd name="connsiteY135" fmla="*/ 561861 h 1401059"/>
              <a:gd name="connsiteX136" fmla="*/ 859316 w 1128068"/>
              <a:gd name="connsiteY136" fmla="*/ 1035586 h 1401059"/>
              <a:gd name="connsiteX137" fmla="*/ 815249 w 1128068"/>
              <a:gd name="connsiteY137" fmla="*/ 1222873 h 1401059"/>
              <a:gd name="connsiteX138" fmla="*/ 782198 w 1128068"/>
              <a:gd name="connsiteY138" fmla="*/ 1233890 h 1401059"/>
              <a:gd name="connsiteX139" fmla="*/ 749147 w 1128068"/>
              <a:gd name="connsiteY139" fmla="*/ 1222873 h 1401059"/>
              <a:gd name="connsiteX140" fmla="*/ 672029 w 1128068"/>
              <a:gd name="connsiteY140" fmla="*/ 1101687 h 1401059"/>
              <a:gd name="connsiteX141" fmla="*/ 649996 w 1128068"/>
              <a:gd name="connsiteY141" fmla="*/ 1035586 h 1401059"/>
              <a:gd name="connsiteX142" fmla="*/ 616945 w 1128068"/>
              <a:gd name="connsiteY142" fmla="*/ 837282 h 1401059"/>
              <a:gd name="connsiteX143" fmla="*/ 661012 w 1128068"/>
              <a:gd name="connsiteY143" fmla="*/ 451692 h 1401059"/>
              <a:gd name="connsiteX144" fmla="*/ 694063 w 1128068"/>
              <a:gd name="connsiteY144" fmla="*/ 187287 h 1401059"/>
              <a:gd name="connsiteX145" fmla="*/ 727114 w 1128068"/>
              <a:gd name="connsiteY145" fmla="*/ 231355 h 1401059"/>
              <a:gd name="connsiteX146" fmla="*/ 738130 w 1128068"/>
              <a:gd name="connsiteY146" fmla="*/ 275422 h 1401059"/>
              <a:gd name="connsiteX147" fmla="*/ 760164 w 1128068"/>
              <a:gd name="connsiteY147" fmla="*/ 374574 h 1401059"/>
              <a:gd name="connsiteX148" fmla="*/ 749147 w 1128068"/>
              <a:gd name="connsiteY148" fmla="*/ 517793 h 1401059"/>
              <a:gd name="connsiteX149" fmla="*/ 694063 w 1128068"/>
              <a:gd name="connsiteY149" fmla="*/ 694063 h 1401059"/>
              <a:gd name="connsiteX150" fmla="*/ 672029 w 1128068"/>
              <a:gd name="connsiteY150" fmla="*/ 771181 h 1401059"/>
              <a:gd name="connsiteX151" fmla="*/ 605928 w 1128068"/>
              <a:gd name="connsiteY151" fmla="*/ 892367 h 1401059"/>
              <a:gd name="connsiteX152" fmla="*/ 583894 w 1128068"/>
              <a:gd name="connsiteY152" fmla="*/ 936434 h 1401059"/>
              <a:gd name="connsiteX153" fmla="*/ 517793 w 1128068"/>
              <a:gd name="connsiteY153" fmla="*/ 1024569 h 1401059"/>
              <a:gd name="connsiteX154" fmla="*/ 484743 w 1128068"/>
              <a:gd name="connsiteY154" fmla="*/ 1046603 h 1401059"/>
              <a:gd name="connsiteX155" fmla="*/ 363557 w 1128068"/>
              <a:gd name="connsiteY155" fmla="*/ 1101687 h 1401059"/>
              <a:gd name="connsiteX156" fmla="*/ 319490 w 1128068"/>
              <a:gd name="connsiteY156" fmla="*/ 1079653 h 1401059"/>
              <a:gd name="connsiteX157" fmla="*/ 286439 w 1128068"/>
              <a:gd name="connsiteY157" fmla="*/ 1024569 h 1401059"/>
              <a:gd name="connsiteX158" fmla="*/ 220338 w 1128068"/>
              <a:gd name="connsiteY158" fmla="*/ 870333 h 1401059"/>
              <a:gd name="connsiteX159" fmla="*/ 187287 w 1128068"/>
              <a:gd name="connsiteY159" fmla="*/ 815249 h 1401059"/>
              <a:gd name="connsiteX160" fmla="*/ 198304 w 1128068"/>
              <a:gd name="connsiteY160" fmla="*/ 727114 h 1401059"/>
              <a:gd name="connsiteX161" fmla="*/ 220338 w 1128068"/>
              <a:gd name="connsiteY161" fmla="*/ 627962 h 1401059"/>
              <a:gd name="connsiteX162" fmla="*/ 231355 w 1128068"/>
              <a:gd name="connsiteY162" fmla="*/ 561861 h 1401059"/>
              <a:gd name="connsiteX163" fmla="*/ 253388 w 1128068"/>
              <a:gd name="connsiteY163" fmla="*/ 506776 h 1401059"/>
              <a:gd name="connsiteX164" fmla="*/ 264405 w 1128068"/>
              <a:gd name="connsiteY164" fmla="*/ 473726 h 1401059"/>
              <a:gd name="connsiteX165" fmla="*/ 297456 w 1128068"/>
              <a:gd name="connsiteY165" fmla="*/ 462709 h 1401059"/>
              <a:gd name="connsiteX166" fmla="*/ 385591 w 1128068"/>
              <a:gd name="connsiteY166" fmla="*/ 473726 h 1401059"/>
              <a:gd name="connsiteX167" fmla="*/ 396608 w 1128068"/>
              <a:gd name="connsiteY167" fmla="*/ 506776 h 1401059"/>
              <a:gd name="connsiteX168" fmla="*/ 407624 w 1128068"/>
              <a:gd name="connsiteY168" fmla="*/ 572878 h 1401059"/>
              <a:gd name="connsiteX169" fmla="*/ 429658 w 1128068"/>
              <a:gd name="connsiteY169" fmla="*/ 760164 h 1401059"/>
              <a:gd name="connsiteX170" fmla="*/ 451692 w 1128068"/>
              <a:gd name="connsiteY170" fmla="*/ 991518 h 1401059"/>
              <a:gd name="connsiteX171" fmla="*/ 429658 w 1128068"/>
              <a:gd name="connsiteY171" fmla="*/ 1167788 h 1401059"/>
              <a:gd name="connsiteX172" fmla="*/ 418641 w 1128068"/>
              <a:gd name="connsiteY172" fmla="*/ 1200839 h 1401059"/>
              <a:gd name="connsiteX173" fmla="*/ 385591 w 1128068"/>
              <a:gd name="connsiteY173" fmla="*/ 1211856 h 1401059"/>
              <a:gd name="connsiteX174" fmla="*/ 352540 w 1128068"/>
              <a:gd name="connsiteY174" fmla="*/ 1167788 h 1401059"/>
              <a:gd name="connsiteX175" fmla="*/ 319490 w 1128068"/>
              <a:gd name="connsiteY175" fmla="*/ 1145755 h 1401059"/>
              <a:gd name="connsiteX176" fmla="*/ 286439 w 1128068"/>
              <a:gd name="connsiteY176" fmla="*/ 1112704 h 1401059"/>
              <a:gd name="connsiteX177" fmla="*/ 275422 w 1128068"/>
              <a:gd name="connsiteY177" fmla="*/ 1057620 h 1401059"/>
              <a:gd name="connsiteX178" fmla="*/ 253388 w 1128068"/>
              <a:gd name="connsiteY178" fmla="*/ 980502 h 1401059"/>
              <a:gd name="connsiteX179" fmla="*/ 242371 w 1128068"/>
              <a:gd name="connsiteY179" fmla="*/ 870333 h 1401059"/>
              <a:gd name="connsiteX180" fmla="*/ 231355 w 1128068"/>
              <a:gd name="connsiteY180" fmla="*/ 782198 h 1401059"/>
              <a:gd name="connsiteX181" fmla="*/ 253388 w 1128068"/>
              <a:gd name="connsiteY181" fmla="*/ 528810 h 1401059"/>
              <a:gd name="connsiteX182" fmla="*/ 264405 w 1128068"/>
              <a:gd name="connsiteY182" fmla="*/ 473726 h 1401059"/>
              <a:gd name="connsiteX183" fmla="*/ 319490 w 1128068"/>
              <a:gd name="connsiteY183" fmla="*/ 352540 h 1401059"/>
              <a:gd name="connsiteX184" fmla="*/ 352540 w 1128068"/>
              <a:gd name="connsiteY184" fmla="*/ 297456 h 1401059"/>
              <a:gd name="connsiteX185" fmla="*/ 396608 w 1128068"/>
              <a:gd name="connsiteY185" fmla="*/ 220338 h 1401059"/>
              <a:gd name="connsiteX186" fmla="*/ 473726 w 1128068"/>
              <a:gd name="connsiteY186" fmla="*/ 143220 h 1401059"/>
              <a:gd name="connsiteX187" fmla="*/ 528810 w 1128068"/>
              <a:gd name="connsiteY187" fmla="*/ 88135 h 1401059"/>
              <a:gd name="connsiteX188" fmla="*/ 694063 w 1128068"/>
              <a:gd name="connsiteY188" fmla="*/ 11017 h 1401059"/>
              <a:gd name="connsiteX189" fmla="*/ 738130 w 1128068"/>
              <a:gd name="connsiteY189" fmla="*/ 198304 h 1401059"/>
              <a:gd name="connsiteX190" fmla="*/ 661012 w 1128068"/>
              <a:gd name="connsiteY190" fmla="*/ 1288974 h 1401059"/>
              <a:gd name="connsiteX191" fmla="*/ 605928 w 1128068"/>
              <a:gd name="connsiteY191" fmla="*/ 1299991 h 1401059"/>
              <a:gd name="connsiteX192" fmla="*/ 506776 w 1128068"/>
              <a:gd name="connsiteY192" fmla="*/ 1288974 h 1401059"/>
              <a:gd name="connsiteX193" fmla="*/ 473726 w 1128068"/>
              <a:gd name="connsiteY193" fmla="*/ 1266940 h 1401059"/>
              <a:gd name="connsiteX194" fmla="*/ 374574 w 1128068"/>
              <a:gd name="connsiteY194" fmla="*/ 892367 h 1401059"/>
              <a:gd name="connsiteX195" fmla="*/ 319490 w 1128068"/>
              <a:gd name="connsiteY195" fmla="*/ 385591 h 1401059"/>
              <a:gd name="connsiteX196" fmla="*/ 341523 w 1128068"/>
              <a:gd name="connsiteY196" fmla="*/ 297456 h 1401059"/>
              <a:gd name="connsiteX197" fmla="*/ 407624 w 1128068"/>
              <a:gd name="connsiteY197" fmla="*/ 220338 h 1401059"/>
              <a:gd name="connsiteX198" fmla="*/ 440675 w 1128068"/>
              <a:gd name="connsiteY198" fmla="*/ 198304 h 1401059"/>
              <a:gd name="connsiteX199" fmla="*/ 539827 w 1128068"/>
              <a:gd name="connsiteY199" fmla="*/ 99152 h 1401059"/>
              <a:gd name="connsiteX200" fmla="*/ 572877 w 1128068"/>
              <a:gd name="connsiteY200" fmla="*/ 44068 h 1401059"/>
              <a:gd name="connsiteX201" fmla="*/ 583894 w 1128068"/>
              <a:gd name="connsiteY201" fmla="*/ 11017 h 1401059"/>
              <a:gd name="connsiteX202" fmla="*/ 616945 w 1128068"/>
              <a:gd name="connsiteY202" fmla="*/ 0 h 1401059"/>
              <a:gd name="connsiteX203" fmla="*/ 661012 w 1128068"/>
              <a:gd name="connsiteY203" fmla="*/ 33051 h 1401059"/>
              <a:gd name="connsiteX204" fmla="*/ 793215 w 1128068"/>
              <a:gd name="connsiteY204" fmla="*/ 176270 h 1401059"/>
              <a:gd name="connsiteX205" fmla="*/ 804232 w 1128068"/>
              <a:gd name="connsiteY205" fmla="*/ 220338 h 1401059"/>
              <a:gd name="connsiteX206" fmla="*/ 837282 w 1128068"/>
              <a:gd name="connsiteY206" fmla="*/ 275422 h 1401059"/>
              <a:gd name="connsiteX207" fmla="*/ 848299 w 1128068"/>
              <a:gd name="connsiteY207" fmla="*/ 462709 h 1401059"/>
              <a:gd name="connsiteX208" fmla="*/ 870333 w 1128068"/>
              <a:gd name="connsiteY208" fmla="*/ 991518 h 1401059"/>
              <a:gd name="connsiteX209" fmla="*/ 859316 w 1128068"/>
              <a:gd name="connsiteY209" fmla="*/ 1189822 h 1401059"/>
              <a:gd name="connsiteX210" fmla="*/ 848299 w 1128068"/>
              <a:gd name="connsiteY210" fmla="*/ 1233890 h 1401059"/>
              <a:gd name="connsiteX211" fmla="*/ 815249 w 1128068"/>
              <a:gd name="connsiteY211" fmla="*/ 1178805 h 1401059"/>
              <a:gd name="connsiteX212" fmla="*/ 826265 w 1128068"/>
              <a:gd name="connsiteY212" fmla="*/ 936434 h 1401059"/>
              <a:gd name="connsiteX213" fmla="*/ 837282 w 1128068"/>
              <a:gd name="connsiteY213" fmla="*/ 903384 h 1401059"/>
              <a:gd name="connsiteX214" fmla="*/ 848299 w 1128068"/>
              <a:gd name="connsiteY214" fmla="*/ 793215 h 1401059"/>
              <a:gd name="connsiteX215" fmla="*/ 859316 w 1128068"/>
              <a:gd name="connsiteY215" fmla="*/ 649996 h 1401059"/>
              <a:gd name="connsiteX216" fmla="*/ 870333 w 1128068"/>
              <a:gd name="connsiteY216" fmla="*/ 605928 h 1401059"/>
              <a:gd name="connsiteX217" fmla="*/ 892367 w 1128068"/>
              <a:gd name="connsiteY217" fmla="*/ 528810 h 1401059"/>
              <a:gd name="connsiteX218" fmla="*/ 903384 w 1128068"/>
              <a:gd name="connsiteY218" fmla="*/ 451692 h 1401059"/>
              <a:gd name="connsiteX219" fmla="*/ 947451 w 1128068"/>
              <a:gd name="connsiteY219" fmla="*/ 308473 h 1401059"/>
              <a:gd name="connsiteX220" fmla="*/ 969485 w 1128068"/>
              <a:gd name="connsiteY220" fmla="*/ 264405 h 1401059"/>
              <a:gd name="connsiteX221" fmla="*/ 1002535 w 1128068"/>
              <a:gd name="connsiteY221" fmla="*/ 253388 h 1401059"/>
              <a:gd name="connsiteX222" fmla="*/ 1057620 w 1128068"/>
              <a:gd name="connsiteY222" fmla="*/ 297456 h 1401059"/>
              <a:gd name="connsiteX223" fmla="*/ 1046603 w 1128068"/>
              <a:gd name="connsiteY223" fmla="*/ 848299 h 1401059"/>
              <a:gd name="connsiteX224" fmla="*/ 1024569 w 1128068"/>
              <a:gd name="connsiteY224" fmla="*/ 1189822 h 1401059"/>
              <a:gd name="connsiteX225" fmla="*/ 980502 w 1128068"/>
              <a:gd name="connsiteY225" fmla="*/ 1178805 h 1401059"/>
              <a:gd name="connsiteX226" fmla="*/ 936434 w 1128068"/>
              <a:gd name="connsiteY226" fmla="*/ 1057620 h 1401059"/>
              <a:gd name="connsiteX227" fmla="*/ 947451 w 1128068"/>
              <a:gd name="connsiteY227" fmla="*/ 528810 h 1401059"/>
              <a:gd name="connsiteX228" fmla="*/ 969485 w 1128068"/>
              <a:gd name="connsiteY228" fmla="*/ 451692 h 1401059"/>
              <a:gd name="connsiteX229" fmla="*/ 991518 w 1128068"/>
              <a:gd name="connsiteY229" fmla="*/ 341523 h 1401059"/>
              <a:gd name="connsiteX230" fmla="*/ 1013552 w 1128068"/>
              <a:gd name="connsiteY230" fmla="*/ 253388 h 1401059"/>
              <a:gd name="connsiteX231" fmla="*/ 1035586 w 1128068"/>
              <a:gd name="connsiteY231" fmla="*/ 132203 h 1401059"/>
              <a:gd name="connsiteX232" fmla="*/ 1079653 w 1128068"/>
              <a:gd name="connsiteY232" fmla="*/ 231355 h 1401059"/>
              <a:gd name="connsiteX233" fmla="*/ 1090670 w 1128068"/>
              <a:gd name="connsiteY233" fmla="*/ 264405 h 1401059"/>
              <a:gd name="connsiteX234" fmla="*/ 1112704 w 1128068"/>
              <a:gd name="connsiteY234" fmla="*/ 672029 h 1401059"/>
              <a:gd name="connsiteX235" fmla="*/ 1090670 w 1128068"/>
              <a:gd name="connsiteY235" fmla="*/ 969485 h 1401059"/>
              <a:gd name="connsiteX236" fmla="*/ 1057620 w 1128068"/>
              <a:gd name="connsiteY236" fmla="*/ 1112704 h 1401059"/>
              <a:gd name="connsiteX237" fmla="*/ 1035586 w 1128068"/>
              <a:gd name="connsiteY237" fmla="*/ 1211856 h 1401059"/>
              <a:gd name="connsiteX238" fmla="*/ 936434 w 1128068"/>
              <a:gd name="connsiteY238" fmla="*/ 1167788 h 1401059"/>
              <a:gd name="connsiteX239" fmla="*/ 892367 w 1128068"/>
              <a:gd name="connsiteY239" fmla="*/ 1112704 h 1401059"/>
              <a:gd name="connsiteX240" fmla="*/ 848299 w 1128068"/>
              <a:gd name="connsiteY240" fmla="*/ 980502 h 1401059"/>
              <a:gd name="connsiteX241" fmla="*/ 826265 w 1128068"/>
              <a:gd name="connsiteY241" fmla="*/ 892367 h 1401059"/>
              <a:gd name="connsiteX242" fmla="*/ 859316 w 1128068"/>
              <a:gd name="connsiteY242" fmla="*/ 209321 h 1401059"/>
              <a:gd name="connsiteX243" fmla="*/ 892367 w 1128068"/>
              <a:gd name="connsiteY243" fmla="*/ 44068 h 1401059"/>
              <a:gd name="connsiteX244" fmla="*/ 925417 w 1128068"/>
              <a:gd name="connsiteY244" fmla="*/ 22034 h 1401059"/>
              <a:gd name="connsiteX245" fmla="*/ 1035586 w 1128068"/>
              <a:gd name="connsiteY245" fmla="*/ 44068 h 1401059"/>
              <a:gd name="connsiteX246" fmla="*/ 991518 w 1128068"/>
              <a:gd name="connsiteY246" fmla="*/ 804232 h 1401059"/>
              <a:gd name="connsiteX247" fmla="*/ 969485 w 1128068"/>
              <a:gd name="connsiteY247" fmla="*/ 925417 h 1401059"/>
              <a:gd name="connsiteX248" fmla="*/ 958468 w 1128068"/>
              <a:gd name="connsiteY248" fmla="*/ 1079653 h 1401059"/>
              <a:gd name="connsiteX249" fmla="*/ 936434 w 1128068"/>
              <a:gd name="connsiteY249" fmla="*/ 1211856 h 1401059"/>
              <a:gd name="connsiteX250" fmla="*/ 881350 w 1128068"/>
              <a:gd name="connsiteY250" fmla="*/ 1178805 h 1401059"/>
              <a:gd name="connsiteX251" fmla="*/ 826265 w 1128068"/>
              <a:gd name="connsiteY251" fmla="*/ 1090670 h 1401059"/>
              <a:gd name="connsiteX252" fmla="*/ 859316 w 1128068"/>
              <a:gd name="connsiteY252" fmla="*/ 705080 h 1401059"/>
              <a:gd name="connsiteX253" fmla="*/ 870333 w 1128068"/>
              <a:gd name="connsiteY253" fmla="*/ 661012 h 1401059"/>
              <a:gd name="connsiteX254" fmla="*/ 903384 w 1128068"/>
              <a:gd name="connsiteY254" fmla="*/ 694063 h 1401059"/>
              <a:gd name="connsiteX0" fmla="*/ 611254 w 1115829"/>
              <a:gd name="connsiteY0" fmla="*/ 864096 h 1388897"/>
              <a:gd name="connsiteX1" fmla="*/ 467238 w 1115829"/>
              <a:gd name="connsiteY1" fmla="*/ 720080 h 1388897"/>
              <a:gd name="connsiteX2" fmla="*/ 0 w 1115829"/>
              <a:gd name="connsiteY2" fmla="*/ 545079 h 1388897"/>
              <a:gd name="connsiteX3" fmla="*/ 121186 w 1115829"/>
              <a:gd name="connsiteY3" fmla="*/ 121186 h 1388897"/>
              <a:gd name="connsiteX4" fmla="*/ 253388 w 1115829"/>
              <a:gd name="connsiteY4" fmla="*/ 143220 h 1388897"/>
              <a:gd name="connsiteX5" fmla="*/ 297456 w 1115829"/>
              <a:gd name="connsiteY5" fmla="*/ 154237 h 1388897"/>
              <a:gd name="connsiteX6" fmla="*/ 330506 w 1115829"/>
              <a:gd name="connsiteY6" fmla="*/ 198304 h 1388897"/>
              <a:gd name="connsiteX7" fmla="*/ 352540 w 1115829"/>
              <a:gd name="connsiteY7" fmla="*/ 275422 h 1388897"/>
              <a:gd name="connsiteX8" fmla="*/ 407624 w 1115829"/>
              <a:gd name="connsiteY8" fmla="*/ 716097 h 1388897"/>
              <a:gd name="connsiteX9" fmla="*/ 462709 w 1115829"/>
              <a:gd name="connsiteY9" fmla="*/ 1101687 h 1388897"/>
              <a:gd name="connsiteX10" fmla="*/ 495759 w 1115829"/>
              <a:gd name="connsiteY10" fmla="*/ 1266940 h 1388897"/>
              <a:gd name="connsiteX11" fmla="*/ 506776 w 1115829"/>
              <a:gd name="connsiteY11" fmla="*/ 1344058 h 1388897"/>
              <a:gd name="connsiteX12" fmla="*/ 473726 w 1115829"/>
              <a:gd name="connsiteY12" fmla="*/ 1388126 h 1388897"/>
              <a:gd name="connsiteX13" fmla="*/ 418641 w 1115829"/>
              <a:gd name="connsiteY13" fmla="*/ 1366092 h 1388897"/>
              <a:gd name="connsiteX14" fmla="*/ 374574 w 1115829"/>
              <a:gd name="connsiteY14" fmla="*/ 1344058 h 1388897"/>
              <a:gd name="connsiteX15" fmla="*/ 220338 w 1115829"/>
              <a:gd name="connsiteY15" fmla="*/ 1277957 h 1388897"/>
              <a:gd name="connsiteX16" fmla="*/ 132203 w 1115829"/>
              <a:gd name="connsiteY16" fmla="*/ 1211856 h 1388897"/>
              <a:gd name="connsiteX17" fmla="*/ 121186 w 1115829"/>
              <a:gd name="connsiteY17" fmla="*/ 815249 h 1388897"/>
              <a:gd name="connsiteX18" fmla="*/ 143220 w 1115829"/>
              <a:gd name="connsiteY18" fmla="*/ 705080 h 1388897"/>
              <a:gd name="connsiteX19" fmla="*/ 198304 w 1115829"/>
              <a:gd name="connsiteY19" fmla="*/ 627962 h 1388897"/>
              <a:gd name="connsiteX20" fmla="*/ 242371 w 1115829"/>
              <a:gd name="connsiteY20" fmla="*/ 550844 h 1388897"/>
              <a:gd name="connsiteX21" fmla="*/ 385591 w 1115829"/>
              <a:gd name="connsiteY21" fmla="*/ 352540 h 1388897"/>
              <a:gd name="connsiteX22" fmla="*/ 539827 w 1115829"/>
              <a:gd name="connsiteY22" fmla="*/ 187287 h 1388897"/>
              <a:gd name="connsiteX23" fmla="*/ 572877 w 1115829"/>
              <a:gd name="connsiteY23" fmla="*/ 209321 h 1388897"/>
              <a:gd name="connsiteX24" fmla="*/ 583894 w 1115829"/>
              <a:gd name="connsiteY24" fmla="*/ 264405 h 1388897"/>
              <a:gd name="connsiteX25" fmla="*/ 605928 w 1115829"/>
              <a:gd name="connsiteY25" fmla="*/ 429658 h 1388897"/>
              <a:gd name="connsiteX26" fmla="*/ 627962 w 1115829"/>
              <a:gd name="connsiteY26" fmla="*/ 506776 h 1388897"/>
              <a:gd name="connsiteX27" fmla="*/ 638979 w 1115829"/>
              <a:gd name="connsiteY27" fmla="*/ 561861 h 1388897"/>
              <a:gd name="connsiteX28" fmla="*/ 649996 w 1115829"/>
              <a:gd name="connsiteY28" fmla="*/ 683046 h 1388897"/>
              <a:gd name="connsiteX29" fmla="*/ 649996 w 1115829"/>
              <a:gd name="connsiteY29" fmla="*/ 760164 h 1388897"/>
              <a:gd name="connsiteX30" fmla="*/ 528810 w 1115829"/>
              <a:gd name="connsiteY30" fmla="*/ 848299 h 1388897"/>
              <a:gd name="connsiteX31" fmla="*/ 484743 w 1115829"/>
              <a:gd name="connsiteY31" fmla="*/ 793215 h 1388897"/>
              <a:gd name="connsiteX32" fmla="*/ 451692 w 1115829"/>
              <a:gd name="connsiteY32" fmla="*/ 716097 h 1388897"/>
              <a:gd name="connsiteX33" fmla="*/ 429658 w 1115829"/>
              <a:gd name="connsiteY33" fmla="*/ 616945 h 1388897"/>
              <a:gd name="connsiteX34" fmla="*/ 462709 w 1115829"/>
              <a:gd name="connsiteY34" fmla="*/ 385591 h 1388897"/>
              <a:gd name="connsiteX35" fmla="*/ 506776 w 1115829"/>
              <a:gd name="connsiteY35" fmla="*/ 297456 h 1388897"/>
              <a:gd name="connsiteX36" fmla="*/ 517793 w 1115829"/>
              <a:gd name="connsiteY36" fmla="*/ 264405 h 1388897"/>
              <a:gd name="connsiteX37" fmla="*/ 605928 w 1115829"/>
              <a:gd name="connsiteY37" fmla="*/ 286439 h 1388897"/>
              <a:gd name="connsiteX38" fmla="*/ 683046 w 1115829"/>
              <a:gd name="connsiteY38" fmla="*/ 352540 h 1388897"/>
              <a:gd name="connsiteX39" fmla="*/ 716097 w 1115829"/>
              <a:gd name="connsiteY39" fmla="*/ 396608 h 1388897"/>
              <a:gd name="connsiteX40" fmla="*/ 749147 w 1115829"/>
              <a:gd name="connsiteY40" fmla="*/ 418641 h 1388897"/>
              <a:gd name="connsiteX41" fmla="*/ 749147 w 1115829"/>
              <a:gd name="connsiteY41" fmla="*/ 870333 h 1388897"/>
              <a:gd name="connsiteX42" fmla="*/ 705080 w 1115829"/>
              <a:gd name="connsiteY42" fmla="*/ 1057620 h 1388897"/>
              <a:gd name="connsiteX43" fmla="*/ 683046 w 1115829"/>
              <a:gd name="connsiteY43" fmla="*/ 1090670 h 1388897"/>
              <a:gd name="connsiteX44" fmla="*/ 638979 w 1115829"/>
              <a:gd name="connsiteY44" fmla="*/ 1156771 h 1388897"/>
              <a:gd name="connsiteX45" fmla="*/ 583894 w 1115829"/>
              <a:gd name="connsiteY45" fmla="*/ 1167788 h 1388897"/>
              <a:gd name="connsiteX46" fmla="*/ 539827 w 1115829"/>
              <a:gd name="connsiteY46" fmla="*/ 1200839 h 1388897"/>
              <a:gd name="connsiteX47" fmla="*/ 495759 w 1115829"/>
              <a:gd name="connsiteY47" fmla="*/ 1222873 h 1388897"/>
              <a:gd name="connsiteX48" fmla="*/ 462709 w 1115829"/>
              <a:gd name="connsiteY48" fmla="*/ 1244906 h 1388897"/>
              <a:gd name="connsiteX49" fmla="*/ 385591 w 1115829"/>
              <a:gd name="connsiteY49" fmla="*/ 1156771 h 1388897"/>
              <a:gd name="connsiteX50" fmla="*/ 352540 w 1115829"/>
              <a:gd name="connsiteY50" fmla="*/ 1068637 h 1388897"/>
              <a:gd name="connsiteX51" fmla="*/ 330506 w 1115829"/>
              <a:gd name="connsiteY51" fmla="*/ 1035586 h 1388897"/>
              <a:gd name="connsiteX52" fmla="*/ 341523 w 1115829"/>
              <a:gd name="connsiteY52" fmla="*/ 826265 h 1388897"/>
              <a:gd name="connsiteX53" fmla="*/ 363557 w 1115829"/>
              <a:gd name="connsiteY53" fmla="*/ 749147 h 1388897"/>
              <a:gd name="connsiteX54" fmla="*/ 407624 w 1115829"/>
              <a:gd name="connsiteY54" fmla="*/ 672029 h 1388897"/>
              <a:gd name="connsiteX55" fmla="*/ 429658 w 1115829"/>
              <a:gd name="connsiteY55" fmla="*/ 605928 h 1388897"/>
              <a:gd name="connsiteX56" fmla="*/ 462709 w 1115829"/>
              <a:gd name="connsiteY56" fmla="*/ 539827 h 1388897"/>
              <a:gd name="connsiteX57" fmla="*/ 484743 w 1115829"/>
              <a:gd name="connsiteY57" fmla="*/ 473726 h 1388897"/>
              <a:gd name="connsiteX58" fmla="*/ 506776 w 1115829"/>
              <a:gd name="connsiteY58" fmla="*/ 429658 h 1388897"/>
              <a:gd name="connsiteX59" fmla="*/ 517793 w 1115829"/>
              <a:gd name="connsiteY59" fmla="*/ 385591 h 1388897"/>
              <a:gd name="connsiteX60" fmla="*/ 561861 w 1115829"/>
              <a:gd name="connsiteY60" fmla="*/ 341523 h 1388897"/>
              <a:gd name="connsiteX61" fmla="*/ 683046 w 1115829"/>
              <a:gd name="connsiteY61" fmla="*/ 198304 h 1388897"/>
              <a:gd name="connsiteX62" fmla="*/ 760164 w 1115829"/>
              <a:gd name="connsiteY62" fmla="*/ 121186 h 1388897"/>
              <a:gd name="connsiteX63" fmla="*/ 793215 w 1115829"/>
              <a:gd name="connsiteY63" fmla="*/ 110169 h 1388897"/>
              <a:gd name="connsiteX64" fmla="*/ 826265 w 1115829"/>
              <a:gd name="connsiteY64" fmla="*/ 407625 h 1388897"/>
              <a:gd name="connsiteX65" fmla="*/ 804232 w 1115829"/>
              <a:gd name="connsiteY65" fmla="*/ 815249 h 1388897"/>
              <a:gd name="connsiteX66" fmla="*/ 793215 w 1115829"/>
              <a:gd name="connsiteY66" fmla="*/ 848299 h 1388897"/>
              <a:gd name="connsiteX67" fmla="*/ 749147 w 1115829"/>
              <a:gd name="connsiteY67" fmla="*/ 958468 h 1388897"/>
              <a:gd name="connsiteX68" fmla="*/ 705080 w 1115829"/>
              <a:gd name="connsiteY68" fmla="*/ 991518 h 1388897"/>
              <a:gd name="connsiteX69" fmla="*/ 550844 w 1115829"/>
              <a:gd name="connsiteY69" fmla="*/ 969485 h 1388897"/>
              <a:gd name="connsiteX70" fmla="*/ 506776 w 1115829"/>
              <a:gd name="connsiteY70" fmla="*/ 914400 h 1388897"/>
              <a:gd name="connsiteX71" fmla="*/ 440675 w 1115829"/>
              <a:gd name="connsiteY71" fmla="*/ 771181 h 1388897"/>
              <a:gd name="connsiteX72" fmla="*/ 440675 w 1115829"/>
              <a:gd name="connsiteY72" fmla="*/ 484743 h 1388897"/>
              <a:gd name="connsiteX73" fmla="*/ 473726 w 1115829"/>
              <a:gd name="connsiteY73" fmla="*/ 264405 h 1388897"/>
              <a:gd name="connsiteX74" fmla="*/ 495759 w 1115829"/>
              <a:gd name="connsiteY74" fmla="*/ 154237 h 1388897"/>
              <a:gd name="connsiteX75" fmla="*/ 638979 w 1115829"/>
              <a:gd name="connsiteY75" fmla="*/ 198304 h 1388897"/>
              <a:gd name="connsiteX76" fmla="*/ 661012 w 1115829"/>
              <a:gd name="connsiteY76" fmla="*/ 264405 h 1388897"/>
              <a:gd name="connsiteX77" fmla="*/ 683046 w 1115829"/>
              <a:gd name="connsiteY77" fmla="*/ 297456 h 1388897"/>
              <a:gd name="connsiteX78" fmla="*/ 694063 w 1115829"/>
              <a:gd name="connsiteY78" fmla="*/ 440675 h 1388897"/>
              <a:gd name="connsiteX79" fmla="*/ 683046 w 1115829"/>
              <a:gd name="connsiteY79" fmla="*/ 716097 h 1388897"/>
              <a:gd name="connsiteX80" fmla="*/ 672029 w 1115829"/>
              <a:gd name="connsiteY80" fmla="*/ 771181 h 1388897"/>
              <a:gd name="connsiteX81" fmla="*/ 572877 w 1115829"/>
              <a:gd name="connsiteY81" fmla="*/ 848299 h 1388897"/>
              <a:gd name="connsiteX82" fmla="*/ 506776 w 1115829"/>
              <a:gd name="connsiteY82" fmla="*/ 892367 h 1388897"/>
              <a:gd name="connsiteX83" fmla="*/ 363557 w 1115829"/>
              <a:gd name="connsiteY83" fmla="*/ 947451 h 1388897"/>
              <a:gd name="connsiteX84" fmla="*/ 253388 w 1115829"/>
              <a:gd name="connsiteY84" fmla="*/ 936434 h 1388897"/>
              <a:gd name="connsiteX85" fmla="*/ 242371 w 1115829"/>
              <a:gd name="connsiteY85" fmla="*/ 892367 h 1388897"/>
              <a:gd name="connsiteX86" fmla="*/ 220338 w 1115829"/>
              <a:gd name="connsiteY86" fmla="*/ 837282 h 1388897"/>
              <a:gd name="connsiteX87" fmla="*/ 231355 w 1115829"/>
              <a:gd name="connsiteY87" fmla="*/ 473726 h 1388897"/>
              <a:gd name="connsiteX88" fmla="*/ 242371 w 1115829"/>
              <a:gd name="connsiteY88" fmla="*/ 418641 h 1388897"/>
              <a:gd name="connsiteX89" fmla="*/ 264405 w 1115829"/>
              <a:gd name="connsiteY89" fmla="*/ 374574 h 1388897"/>
              <a:gd name="connsiteX90" fmla="*/ 275422 w 1115829"/>
              <a:gd name="connsiteY90" fmla="*/ 308473 h 1388897"/>
              <a:gd name="connsiteX91" fmla="*/ 352540 w 1115829"/>
              <a:gd name="connsiteY91" fmla="*/ 341523 h 1388897"/>
              <a:gd name="connsiteX92" fmla="*/ 385591 w 1115829"/>
              <a:gd name="connsiteY92" fmla="*/ 363557 h 1388897"/>
              <a:gd name="connsiteX93" fmla="*/ 429658 w 1115829"/>
              <a:gd name="connsiteY93" fmla="*/ 407625 h 1388897"/>
              <a:gd name="connsiteX94" fmla="*/ 528810 w 1115829"/>
              <a:gd name="connsiteY94" fmla="*/ 550844 h 1388897"/>
              <a:gd name="connsiteX95" fmla="*/ 561861 w 1115829"/>
              <a:gd name="connsiteY95" fmla="*/ 616945 h 1388897"/>
              <a:gd name="connsiteX96" fmla="*/ 583894 w 1115829"/>
              <a:gd name="connsiteY96" fmla="*/ 694063 h 1388897"/>
              <a:gd name="connsiteX97" fmla="*/ 594911 w 1115829"/>
              <a:gd name="connsiteY97" fmla="*/ 793215 h 1388897"/>
              <a:gd name="connsiteX98" fmla="*/ 605928 w 1115829"/>
              <a:gd name="connsiteY98" fmla="*/ 859316 h 1388897"/>
              <a:gd name="connsiteX99" fmla="*/ 616945 w 1115829"/>
              <a:gd name="connsiteY99" fmla="*/ 969485 h 1388897"/>
              <a:gd name="connsiteX100" fmla="*/ 605928 w 1115829"/>
              <a:gd name="connsiteY100" fmla="*/ 1222873 h 1388897"/>
              <a:gd name="connsiteX101" fmla="*/ 561861 w 1115829"/>
              <a:gd name="connsiteY101" fmla="*/ 1266940 h 1388897"/>
              <a:gd name="connsiteX102" fmla="*/ 506776 w 1115829"/>
              <a:gd name="connsiteY102" fmla="*/ 1333041 h 1388897"/>
              <a:gd name="connsiteX103" fmla="*/ 451692 w 1115829"/>
              <a:gd name="connsiteY103" fmla="*/ 1322025 h 1388897"/>
              <a:gd name="connsiteX104" fmla="*/ 429658 w 1115829"/>
              <a:gd name="connsiteY104" fmla="*/ 1277957 h 1388897"/>
              <a:gd name="connsiteX105" fmla="*/ 396608 w 1115829"/>
              <a:gd name="connsiteY105" fmla="*/ 1244906 h 1388897"/>
              <a:gd name="connsiteX106" fmla="*/ 374574 w 1115829"/>
              <a:gd name="connsiteY106" fmla="*/ 1123721 h 1388897"/>
              <a:gd name="connsiteX107" fmla="*/ 396608 w 1115829"/>
              <a:gd name="connsiteY107" fmla="*/ 793215 h 1388897"/>
              <a:gd name="connsiteX108" fmla="*/ 418641 w 1115829"/>
              <a:gd name="connsiteY108" fmla="*/ 649996 h 1388897"/>
              <a:gd name="connsiteX109" fmla="*/ 440675 w 1115829"/>
              <a:gd name="connsiteY109" fmla="*/ 506776 h 1388897"/>
              <a:gd name="connsiteX110" fmla="*/ 462709 w 1115829"/>
              <a:gd name="connsiteY110" fmla="*/ 440675 h 1388897"/>
              <a:gd name="connsiteX111" fmla="*/ 539827 w 1115829"/>
              <a:gd name="connsiteY111" fmla="*/ 330506 h 1388897"/>
              <a:gd name="connsiteX112" fmla="*/ 594911 w 1115829"/>
              <a:gd name="connsiteY112" fmla="*/ 231355 h 1388897"/>
              <a:gd name="connsiteX113" fmla="*/ 771181 w 1115829"/>
              <a:gd name="connsiteY113" fmla="*/ 22034 h 1388897"/>
              <a:gd name="connsiteX114" fmla="*/ 793215 w 1115829"/>
              <a:gd name="connsiteY114" fmla="*/ 154237 h 1388897"/>
              <a:gd name="connsiteX115" fmla="*/ 815249 w 1115829"/>
              <a:gd name="connsiteY115" fmla="*/ 308473 h 1388897"/>
              <a:gd name="connsiteX116" fmla="*/ 826265 w 1115829"/>
              <a:gd name="connsiteY116" fmla="*/ 385591 h 1388897"/>
              <a:gd name="connsiteX117" fmla="*/ 848299 w 1115829"/>
              <a:gd name="connsiteY117" fmla="*/ 528810 h 1388897"/>
              <a:gd name="connsiteX118" fmla="*/ 859316 w 1115829"/>
              <a:gd name="connsiteY118" fmla="*/ 672029 h 1388897"/>
              <a:gd name="connsiteX119" fmla="*/ 848299 w 1115829"/>
              <a:gd name="connsiteY119" fmla="*/ 1090670 h 1388897"/>
              <a:gd name="connsiteX120" fmla="*/ 782198 w 1115829"/>
              <a:gd name="connsiteY120" fmla="*/ 1156771 h 1388897"/>
              <a:gd name="connsiteX121" fmla="*/ 705080 w 1115829"/>
              <a:gd name="connsiteY121" fmla="*/ 1178805 h 1388897"/>
              <a:gd name="connsiteX122" fmla="*/ 638979 w 1115829"/>
              <a:gd name="connsiteY122" fmla="*/ 1167788 h 1388897"/>
              <a:gd name="connsiteX123" fmla="*/ 627962 w 1115829"/>
              <a:gd name="connsiteY123" fmla="*/ 1134738 h 1388897"/>
              <a:gd name="connsiteX124" fmla="*/ 605928 w 1115829"/>
              <a:gd name="connsiteY124" fmla="*/ 1079653 h 1388897"/>
              <a:gd name="connsiteX125" fmla="*/ 572877 w 1115829"/>
              <a:gd name="connsiteY125" fmla="*/ 969485 h 1388897"/>
              <a:gd name="connsiteX126" fmla="*/ 605928 w 1115829"/>
              <a:gd name="connsiteY126" fmla="*/ 649996 h 1388897"/>
              <a:gd name="connsiteX127" fmla="*/ 616945 w 1115829"/>
              <a:gd name="connsiteY127" fmla="*/ 572878 h 1388897"/>
              <a:gd name="connsiteX128" fmla="*/ 638979 w 1115829"/>
              <a:gd name="connsiteY128" fmla="*/ 484743 h 1388897"/>
              <a:gd name="connsiteX129" fmla="*/ 661012 w 1115829"/>
              <a:gd name="connsiteY129" fmla="*/ 451692 h 1388897"/>
              <a:gd name="connsiteX130" fmla="*/ 683046 w 1115829"/>
              <a:gd name="connsiteY130" fmla="*/ 407625 h 1388897"/>
              <a:gd name="connsiteX131" fmla="*/ 727114 w 1115829"/>
              <a:gd name="connsiteY131" fmla="*/ 297456 h 1388897"/>
              <a:gd name="connsiteX132" fmla="*/ 760164 w 1115829"/>
              <a:gd name="connsiteY132" fmla="*/ 253388 h 1388897"/>
              <a:gd name="connsiteX133" fmla="*/ 782198 w 1115829"/>
              <a:gd name="connsiteY133" fmla="*/ 220338 h 1388897"/>
              <a:gd name="connsiteX134" fmla="*/ 815249 w 1115829"/>
              <a:gd name="connsiteY134" fmla="*/ 297456 h 1388897"/>
              <a:gd name="connsiteX135" fmla="*/ 837282 w 1115829"/>
              <a:gd name="connsiteY135" fmla="*/ 561861 h 1388897"/>
              <a:gd name="connsiteX136" fmla="*/ 859316 w 1115829"/>
              <a:gd name="connsiteY136" fmla="*/ 1035586 h 1388897"/>
              <a:gd name="connsiteX137" fmla="*/ 815249 w 1115829"/>
              <a:gd name="connsiteY137" fmla="*/ 1222873 h 1388897"/>
              <a:gd name="connsiteX138" fmla="*/ 782198 w 1115829"/>
              <a:gd name="connsiteY138" fmla="*/ 1233890 h 1388897"/>
              <a:gd name="connsiteX139" fmla="*/ 749147 w 1115829"/>
              <a:gd name="connsiteY139" fmla="*/ 1222873 h 1388897"/>
              <a:gd name="connsiteX140" fmla="*/ 672029 w 1115829"/>
              <a:gd name="connsiteY140" fmla="*/ 1101687 h 1388897"/>
              <a:gd name="connsiteX141" fmla="*/ 649996 w 1115829"/>
              <a:gd name="connsiteY141" fmla="*/ 1035586 h 1388897"/>
              <a:gd name="connsiteX142" fmla="*/ 616945 w 1115829"/>
              <a:gd name="connsiteY142" fmla="*/ 837282 h 1388897"/>
              <a:gd name="connsiteX143" fmla="*/ 661012 w 1115829"/>
              <a:gd name="connsiteY143" fmla="*/ 451692 h 1388897"/>
              <a:gd name="connsiteX144" fmla="*/ 694063 w 1115829"/>
              <a:gd name="connsiteY144" fmla="*/ 187287 h 1388897"/>
              <a:gd name="connsiteX145" fmla="*/ 727114 w 1115829"/>
              <a:gd name="connsiteY145" fmla="*/ 231355 h 1388897"/>
              <a:gd name="connsiteX146" fmla="*/ 738130 w 1115829"/>
              <a:gd name="connsiteY146" fmla="*/ 275422 h 1388897"/>
              <a:gd name="connsiteX147" fmla="*/ 760164 w 1115829"/>
              <a:gd name="connsiteY147" fmla="*/ 374574 h 1388897"/>
              <a:gd name="connsiteX148" fmla="*/ 749147 w 1115829"/>
              <a:gd name="connsiteY148" fmla="*/ 517793 h 1388897"/>
              <a:gd name="connsiteX149" fmla="*/ 694063 w 1115829"/>
              <a:gd name="connsiteY149" fmla="*/ 694063 h 1388897"/>
              <a:gd name="connsiteX150" fmla="*/ 672029 w 1115829"/>
              <a:gd name="connsiteY150" fmla="*/ 771181 h 1388897"/>
              <a:gd name="connsiteX151" fmla="*/ 605928 w 1115829"/>
              <a:gd name="connsiteY151" fmla="*/ 892367 h 1388897"/>
              <a:gd name="connsiteX152" fmla="*/ 583894 w 1115829"/>
              <a:gd name="connsiteY152" fmla="*/ 936434 h 1388897"/>
              <a:gd name="connsiteX153" fmla="*/ 517793 w 1115829"/>
              <a:gd name="connsiteY153" fmla="*/ 1024569 h 1388897"/>
              <a:gd name="connsiteX154" fmla="*/ 484743 w 1115829"/>
              <a:gd name="connsiteY154" fmla="*/ 1046603 h 1388897"/>
              <a:gd name="connsiteX155" fmla="*/ 363557 w 1115829"/>
              <a:gd name="connsiteY155" fmla="*/ 1101687 h 1388897"/>
              <a:gd name="connsiteX156" fmla="*/ 319490 w 1115829"/>
              <a:gd name="connsiteY156" fmla="*/ 1079653 h 1388897"/>
              <a:gd name="connsiteX157" fmla="*/ 286439 w 1115829"/>
              <a:gd name="connsiteY157" fmla="*/ 1024569 h 1388897"/>
              <a:gd name="connsiteX158" fmla="*/ 220338 w 1115829"/>
              <a:gd name="connsiteY158" fmla="*/ 870333 h 1388897"/>
              <a:gd name="connsiteX159" fmla="*/ 187287 w 1115829"/>
              <a:gd name="connsiteY159" fmla="*/ 815249 h 1388897"/>
              <a:gd name="connsiteX160" fmla="*/ 198304 w 1115829"/>
              <a:gd name="connsiteY160" fmla="*/ 727114 h 1388897"/>
              <a:gd name="connsiteX161" fmla="*/ 220338 w 1115829"/>
              <a:gd name="connsiteY161" fmla="*/ 627962 h 1388897"/>
              <a:gd name="connsiteX162" fmla="*/ 231355 w 1115829"/>
              <a:gd name="connsiteY162" fmla="*/ 561861 h 1388897"/>
              <a:gd name="connsiteX163" fmla="*/ 253388 w 1115829"/>
              <a:gd name="connsiteY163" fmla="*/ 506776 h 1388897"/>
              <a:gd name="connsiteX164" fmla="*/ 264405 w 1115829"/>
              <a:gd name="connsiteY164" fmla="*/ 473726 h 1388897"/>
              <a:gd name="connsiteX165" fmla="*/ 297456 w 1115829"/>
              <a:gd name="connsiteY165" fmla="*/ 462709 h 1388897"/>
              <a:gd name="connsiteX166" fmla="*/ 385591 w 1115829"/>
              <a:gd name="connsiteY166" fmla="*/ 473726 h 1388897"/>
              <a:gd name="connsiteX167" fmla="*/ 396608 w 1115829"/>
              <a:gd name="connsiteY167" fmla="*/ 506776 h 1388897"/>
              <a:gd name="connsiteX168" fmla="*/ 407624 w 1115829"/>
              <a:gd name="connsiteY168" fmla="*/ 572878 h 1388897"/>
              <a:gd name="connsiteX169" fmla="*/ 429658 w 1115829"/>
              <a:gd name="connsiteY169" fmla="*/ 760164 h 1388897"/>
              <a:gd name="connsiteX170" fmla="*/ 451692 w 1115829"/>
              <a:gd name="connsiteY170" fmla="*/ 991518 h 1388897"/>
              <a:gd name="connsiteX171" fmla="*/ 429658 w 1115829"/>
              <a:gd name="connsiteY171" fmla="*/ 1167788 h 1388897"/>
              <a:gd name="connsiteX172" fmla="*/ 418641 w 1115829"/>
              <a:gd name="connsiteY172" fmla="*/ 1200839 h 1388897"/>
              <a:gd name="connsiteX173" fmla="*/ 385591 w 1115829"/>
              <a:gd name="connsiteY173" fmla="*/ 1211856 h 1388897"/>
              <a:gd name="connsiteX174" fmla="*/ 352540 w 1115829"/>
              <a:gd name="connsiteY174" fmla="*/ 1167788 h 1388897"/>
              <a:gd name="connsiteX175" fmla="*/ 319490 w 1115829"/>
              <a:gd name="connsiteY175" fmla="*/ 1145755 h 1388897"/>
              <a:gd name="connsiteX176" fmla="*/ 286439 w 1115829"/>
              <a:gd name="connsiteY176" fmla="*/ 1112704 h 1388897"/>
              <a:gd name="connsiteX177" fmla="*/ 275422 w 1115829"/>
              <a:gd name="connsiteY177" fmla="*/ 1057620 h 1388897"/>
              <a:gd name="connsiteX178" fmla="*/ 253388 w 1115829"/>
              <a:gd name="connsiteY178" fmla="*/ 980502 h 1388897"/>
              <a:gd name="connsiteX179" fmla="*/ 242371 w 1115829"/>
              <a:gd name="connsiteY179" fmla="*/ 870333 h 1388897"/>
              <a:gd name="connsiteX180" fmla="*/ 231355 w 1115829"/>
              <a:gd name="connsiteY180" fmla="*/ 782198 h 1388897"/>
              <a:gd name="connsiteX181" fmla="*/ 253388 w 1115829"/>
              <a:gd name="connsiteY181" fmla="*/ 528810 h 1388897"/>
              <a:gd name="connsiteX182" fmla="*/ 264405 w 1115829"/>
              <a:gd name="connsiteY182" fmla="*/ 473726 h 1388897"/>
              <a:gd name="connsiteX183" fmla="*/ 319490 w 1115829"/>
              <a:gd name="connsiteY183" fmla="*/ 352540 h 1388897"/>
              <a:gd name="connsiteX184" fmla="*/ 352540 w 1115829"/>
              <a:gd name="connsiteY184" fmla="*/ 297456 h 1388897"/>
              <a:gd name="connsiteX185" fmla="*/ 396608 w 1115829"/>
              <a:gd name="connsiteY185" fmla="*/ 220338 h 1388897"/>
              <a:gd name="connsiteX186" fmla="*/ 473726 w 1115829"/>
              <a:gd name="connsiteY186" fmla="*/ 143220 h 1388897"/>
              <a:gd name="connsiteX187" fmla="*/ 528810 w 1115829"/>
              <a:gd name="connsiteY187" fmla="*/ 88135 h 1388897"/>
              <a:gd name="connsiteX188" fmla="*/ 694063 w 1115829"/>
              <a:gd name="connsiteY188" fmla="*/ 11017 h 1388897"/>
              <a:gd name="connsiteX189" fmla="*/ 738130 w 1115829"/>
              <a:gd name="connsiteY189" fmla="*/ 198304 h 1388897"/>
              <a:gd name="connsiteX190" fmla="*/ 661012 w 1115829"/>
              <a:gd name="connsiteY190" fmla="*/ 1288974 h 1388897"/>
              <a:gd name="connsiteX191" fmla="*/ 605928 w 1115829"/>
              <a:gd name="connsiteY191" fmla="*/ 1299991 h 1388897"/>
              <a:gd name="connsiteX192" fmla="*/ 506776 w 1115829"/>
              <a:gd name="connsiteY192" fmla="*/ 1288974 h 1388897"/>
              <a:gd name="connsiteX193" fmla="*/ 473726 w 1115829"/>
              <a:gd name="connsiteY193" fmla="*/ 1266940 h 1388897"/>
              <a:gd name="connsiteX194" fmla="*/ 374574 w 1115829"/>
              <a:gd name="connsiteY194" fmla="*/ 892367 h 1388897"/>
              <a:gd name="connsiteX195" fmla="*/ 319490 w 1115829"/>
              <a:gd name="connsiteY195" fmla="*/ 385591 h 1388897"/>
              <a:gd name="connsiteX196" fmla="*/ 341523 w 1115829"/>
              <a:gd name="connsiteY196" fmla="*/ 297456 h 1388897"/>
              <a:gd name="connsiteX197" fmla="*/ 407624 w 1115829"/>
              <a:gd name="connsiteY197" fmla="*/ 220338 h 1388897"/>
              <a:gd name="connsiteX198" fmla="*/ 440675 w 1115829"/>
              <a:gd name="connsiteY198" fmla="*/ 198304 h 1388897"/>
              <a:gd name="connsiteX199" fmla="*/ 539827 w 1115829"/>
              <a:gd name="connsiteY199" fmla="*/ 99152 h 1388897"/>
              <a:gd name="connsiteX200" fmla="*/ 572877 w 1115829"/>
              <a:gd name="connsiteY200" fmla="*/ 44068 h 1388897"/>
              <a:gd name="connsiteX201" fmla="*/ 583894 w 1115829"/>
              <a:gd name="connsiteY201" fmla="*/ 11017 h 1388897"/>
              <a:gd name="connsiteX202" fmla="*/ 616945 w 1115829"/>
              <a:gd name="connsiteY202" fmla="*/ 0 h 1388897"/>
              <a:gd name="connsiteX203" fmla="*/ 661012 w 1115829"/>
              <a:gd name="connsiteY203" fmla="*/ 33051 h 1388897"/>
              <a:gd name="connsiteX204" fmla="*/ 793215 w 1115829"/>
              <a:gd name="connsiteY204" fmla="*/ 176270 h 1388897"/>
              <a:gd name="connsiteX205" fmla="*/ 804232 w 1115829"/>
              <a:gd name="connsiteY205" fmla="*/ 220338 h 1388897"/>
              <a:gd name="connsiteX206" fmla="*/ 837282 w 1115829"/>
              <a:gd name="connsiteY206" fmla="*/ 275422 h 1388897"/>
              <a:gd name="connsiteX207" fmla="*/ 848299 w 1115829"/>
              <a:gd name="connsiteY207" fmla="*/ 462709 h 1388897"/>
              <a:gd name="connsiteX208" fmla="*/ 870333 w 1115829"/>
              <a:gd name="connsiteY208" fmla="*/ 991518 h 1388897"/>
              <a:gd name="connsiteX209" fmla="*/ 859316 w 1115829"/>
              <a:gd name="connsiteY209" fmla="*/ 1189822 h 1388897"/>
              <a:gd name="connsiteX210" fmla="*/ 848299 w 1115829"/>
              <a:gd name="connsiteY210" fmla="*/ 1233890 h 1388897"/>
              <a:gd name="connsiteX211" fmla="*/ 815249 w 1115829"/>
              <a:gd name="connsiteY211" fmla="*/ 1178805 h 1388897"/>
              <a:gd name="connsiteX212" fmla="*/ 826265 w 1115829"/>
              <a:gd name="connsiteY212" fmla="*/ 936434 h 1388897"/>
              <a:gd name="connsiteX213" fmla="*/ 837282 w 1115829"/>
              <a:gd name="connsiteY213" fmla="*/ 903384 h 1388897"/>
              <a:gd name="connsiteX214" fmla="*/ 848299 w 1115829"/>
              <a:gd name="connsiteY214" fmla="*/ 793215 h 1388897"/>
              <a:gd name="connsiteX215" fmla="*/ 859316 w 1115829"/>
              <a:gd name="connsiteY215" fmla="*/ 649996 h 1388897"/>
              <a:gd name="connsiteX216" fmla="*/ 870333 w 1115829"/>
              <a:gd name="connsiteY216" fmla="*/ 605928 h 1388897"/>
              <a:gd name="connsiteX217" fmla="*/ 892367 w 1115829"/>
              <a:gd name="connsiteY217" fmla="*/ 528810 h 1388897"/>
              <a:gd name="connsiteX218" fmla="*/ 903384 w 1115829"/>
              <a:gd name="connsiteY218" fmla="*/ 451692 h 1388897"/>
              <a:gd name="connsiteX219" fmla="*/ 947451 w 1115829"/>
              <a:gd name="connsiteY219" fmla="*/ 308473 h 1388897"/>
              <a:gd name="connsiteX220" fmla="*/ 969485 w 1115829"/>
              <a:gd name="connsiteY220" fmla="*/ 264405 h 1388897"/>
              <a:gd name="connsiteX221" fmla="*/ 1002535 w 1115829"/>
              <a:gd name="connsiteY221" fmla="*/ 253388 h 1388897"/>
              <a:gd name="connsiteX222" fmla="*/ 1057620 w 1115829"/>
              <a:gd name="connsiteY222" fmla="*/ 297456 h 1388897"/>
              <a:gd name="connsiteX223" fmla="*/ 1046603 w 1115829"/>
              <a:gd name="connsiteY223" fmla="*/ 848299 h 1388897"/>
              <a:gd name="connsiteX224" fmla="*/ 1024569 w 1115829"/>
              <a:gd name="connsiteY224" fmla="*/ 1189822 h 1388897"/>
              <a:gd name="connsiteX225" fmla="*/ 980502 w 1115829"/>
              <a:gd name="connsiteY225" fmla="*/ 1178805 h 1388897"/>
              <a:gd name="connsiteX226" fmla="*/ 936434 w 1115829"/>
              <a:gd name="connsiteY226" fmla="*/ 1057620 h 1388897"/>
              <a:gd name="connsiteX227" fmla="*/ 947451 w 1115829"/>
              <a:gd name="connsiteY227" fmla="*/ 528810 h 1388897"/>
              <a:gd name="connsiteX228" fmla="*/ 969485 w 1115829"/>
              <a:gd name="connsiteY228" fmla="*/ 451692 h 1388897"/>
              <a:gd name="connsiteX229" fmla="*/ 991518 w 1115829"/>
              <a:gd name="connsiteY229" fmla="*/ 341523 h 1388897"/>
              <a:gd name="connsiteX230" fmla="*/ 1013552 w 1115829"/>
              <a:gd name="connsiteY230" fmla="*/ 253388 h 1388897"/>
              <a:gd name="connsiteX231" fmla="*/ 1035586 w 1115829"/>
              <a:gd name="connsiteY231" fmla="*/ 132203 h 1388897"/>
              <a:gd name="connsiteX232" fmla="*/ 1079653 w 1115829"/>
              <a:gd name="connsiteY232" fmla="*/ 231355 h 1388897"/>
              <a:gd name="connsiteX233" fmla="*/ 1090670 w 1115829"/>
              <a:gd name="connsiteY233" fmla="*/ 264405 h 1388897"/>
              <a:gd name="connsiteX234" fmla="*/ 1112704 w 1115829"/>
              <a:gd name="connsiteY234" fmla="*/ 672029 h 1388897"/>
              <a:gd name="connsiteX235" fmla="*/ 1090670 w 1115829"/>
              <a:gd name="connsiteY235" fmla="*/ 969485 h 1388897"/>
              <a:gd name="connsiteX236" fmla="*/ 1057620 w 1115829"/>
              <a:gd name="connsiteY236" fmla="*/ 1112704 h 1388897"/>
              <a:gd name="connsiteX237" fmla="*/ 1035586 w 1115829"/>
              <a:gd name="connsiteY237" fmla="*/ 1211856 h 1388897"/>
              <a:gd name="connsiteX238" fmla="*/ 936434 w 1115829"/>
              <a:gd name="connsiteY238" fmla="*/ 1167788 h 1388897"/>
              <a:gd name="connsiteX239" fmla="*/ 892367 w 1115829"/>
              <a:gd name="connsiteY239" fmla="*/ 1112704 h 1388897"/>
              <a:gd name="connsiteX240" fmla="*/ 848299 w 1115829"/>
              <a:gd name="connsiteY240" fmla="*/ 980502 h 1388897"/>
              <a:gd name="connsiteX241" fmla="*/ 826265 w 1115829"/>
              <a:gd name="connsiteY241" fmla="*/ 892367 h 1388897"/>
              <a:gd name="connsiteX242" fmla="*/ 859316 w 1115829"/>
              <a:gd name="connsiteY242" fmla="*/ 209321 h 1388897"/>
              <a:gd name="connsiteX243" fmla="*/ 892367 w 1115829"/>
              <a:gd name="connsiteY243" fmla="*/ 44068 h 1388897"/>
              <a:gd name="connsiteX244" fmla="*/ 925417 w 1115829"/>
              <a:gd name="connsiteY244" fmla="*/ 22034 h 1388897"/>
              <a:gd name="connsiteX245" fmla="*/ 1035586 w 1115829"/>
              <a:gd name="connsiteY245" fmla="*/ 44068 h 1388897"/>
              <a:gd name="connsiteX246" fmla="*/ 991518 w 1115829"/>
              <a:gd name="connsiteY246" fmla="*/ 804232 h 1388897"/>
              <a:gd name="connsiteX247" fmla="*/ 969485 w 1115829"/>
              <a:gd name="connsiteY247" fmla="*/ 925417 h 1388897"/>
              <a:gd name="connsiteX248" fmla="*/ 958468 w 1115829"/>
              <a:gd name="connsiteY248" fmla="*/ 1079653 h 1388897"/>
              <a:gd name="connsiteX249" fmla="*/ 936434 w 1115829"/>
              <a:gd name="connsiteY249" fmla="*/ 1211856 h 1388897"/>
              <a:gd name="connsiteX250" fmla="*/ 881350 w 1115829"/>
              <a:gd name="connsiteY250" fmla="*/ 1178805 h 1388897"/>
              <a:gd name="connsiteX251" fmla="*/ 826265 w 1115829"/>
              <a:gd name="connsiteY251" fmla="*/ 1090670 h 1388897"/>
              <a:gd name="connsiteX252" fmla="*/ 859316 w 1115829"/>
              <a:gd name="connsiteY252" fmla="*/ 705080 h 1388897"/>
              <a:gd name="connsiteX253" fmla="*/ 870333 w 1115829"/>
              <a:gd name="connsiteY253" fmla="*/ 661012 h 1388897"/>
              <a:gd name="connsiteX254" fmla="*/ 903384 w 1115829"/>
              <a:gd name="connsiteY254" fmla="*/ 694063 h 1388897"/>
              <a:gd name="connsiteX0" fmla="*/ 611254 w 1115829"/>
              <a:gd name="connsiteY0" fmla="*/ 864096 h 1388897"/>
              <a:gd name="connsiteX1" fmla="*/ 467238 w 1115829"/>
              <a:gd name="connsiteY1" fmla="*/ 720080 h 1388897"/>
              <a:gd name="connsiteX2" fmla="*/ 0 w 1115829"/>
              <a:gd name="connsiteY2" fmla="*/ 545079 h 1388897"/>
              <a:gd name="connsiteX3" fmla="*/ 121186 w 1115829"/>
              <a:gd name="connsiteY3" fmla="*/ 121186 h 1388897"/>
              <a:gd name="connsiteX4" fmla="*/ 253388 w 1115829"/>
              <a:gd name="connsiteY4" fmla="*/ 143220 h 1388897"/>
              <a:gd name="connsiteX5" fmla="*/ 297456 w 1115829"/>
              <a:gd name="connsiteY5" fmla="*/ 154237 h 1388897"/>
              <a:gd name="connsiteX6" fmla="*/ 330506 w 1115829"/>
              <a:gd name="connsiteY6" fmla="*/ 198304 h 1388897"/>
              <a:gd name="connsiteX7" fmla="*/ 352540 w 1115829"/>
              <a:gd name="connsiteY7" fmla="*/ 275422 h 1388897"/>
              <a:gd name="connsiteX8" fmla="*/ 407624 w 1115829"/>
              <a:gd name="connsiteY8" fmla="*/ 716097 h 1388897"/>
              <a:gd name="connsiteX9" fmla="*/ 462709 w 1115829"/>
              <a:gd name="connsiteY9" fmla="*/ 1101687 h 1388897"/>
              <a:gd name="connsiteX10" fmla="*/ 495759 w 1115829"/>
              <a:gd name="connsiteY10" fmla="*/ 1266940 h 1388897"/>
              <a:gd name="connsiteX11" fmla="*/ 506776 w 1115829"/>
              <a:gd name="connsiteY11" fmla="*/ 1344058 h 1388897"/>
              <a:gd name="connsiteX12" fmla="*/ 473726 w 1115829"/>
              <a:gd name="connsiteY12" fmla="*/ 1388126 h 1388897"/>
              <a:gd name="connsiteX13" fmla="*/ 418641 w 1115829"/>
              <a:gd name="connsiteY13" fmla="*/ 1366092 h 1388897"/>
              <a:gd name="connsiteX14" fmla="*/ 374574 w 1115829"/>
              <a:gd name="connsiteY14" fmla="*/ 1344058 h 1388897"/>
              <a:gd name="connsiteX15" fmla="*/ 220338 w 1115829"/>
              <a:gd name="connsiteY15" fmla="*/ 1277957 h 1388897"/>
              <a:gd name="connsiteX16" fmla="*/ 132203 w 1115829"/>
              <a:gd name="connsiteY16" fmla="*/ 861245 h 1388897"/>
              <a:gd name="connsiteX17" fmla="*/ 121186 w 1115829"/>
              <a:gd name="connsiteY17" fmla="*/ 815249 h 1388897"/>
              <a:gd name="connsiteX18" fmla="*/ 143220 w 1115829"/>
              <a:gd name="connsiteY18" fmla="*/ 705080 h 1388897"/>
              <a:gd name="connsiteX19" fmla="*/ 198304 w 1115829"/>
              <a:gd name="connsiteY19" fmla="*/ 627962 h 1388897"/>
              <a:gd name="connsiteX20" fmla="*/ 242371 w 1115829"/>
              <a:gd name="connsiteY20" fmla="*/ 550844 h 1388897"/>
              <a:gd name="connsiteX21" fmla="*/ 385591 w 1115829"/>
              <a:gd name="connsiteY21" fmla="*/ 352540 h 1388897"/>
              <a:gd name="connsiteX22" fmla="*/ 539827 w 1115829"/>
              <a:gd name="connsiteY22" fmla="*/ 187287 h 1388897"/>
              <a:gd name="connsiteX23" fmla="*/ 572877 w 1115829"/>
              <a:gd name="connsiteY23" fmla="*/ 209321 h 1388897"/>
              <a:gd name="connsiteX24" fmla="*/ 583894 w 1115829"/>
              <a:gd name="connsiteY24" fmla="*/ 264405 h 1388897"/>
              <a:gd name="connsiteX25" fmla="*/ 605928 w 1115829"/>
              <a:gd name="connsiteY25" fmla="*/ 429658 h 1388897"/>
              <a:gd name="connsiteX26" fmla="*/ 627962 w 1115829"/>
              <a:gd name="connsiteY26" fmla="*/ 506776 h 1388897"/>
              <a:gd name="connsiteX27" fmla="*/ 638979 w 1115829"/>
              <a:gd name="connsiteY27" fmla="*/ 561861 h 1388897"/>
              <a:gd name="connsiteX28" fmla="*/ 649996 w 1115829"/>
              <a:gd name="connsiteY28" fmla="*/ 683046 h 1388897"/>
              <a:gd name="connsiteX29" fmla="*/ 649996 w 1115829"/>
              <a:gd name="connsiteY29" fmla="*/ 760164 h 1388897"/>
              <a:gd name="connsiteX30" fmla="*/ 528810 w 1115829"/>
              <a:gd name="connsiteY30" fmla="*/ 848299 h 1388897"/>
              <a:gd name="connsiteX31" fmla="*/ 484743 w 1115829"/>
              <a:gd name="connsiteY31" fmla="*/ 793215 h 1388897"/>
              <a:gd name="connsiteX32" fmla="*/ 451692 w 1115829"/>
              <a:gd name="connsiteY32" fmla="*/ 716097 h 1388897"/>
              <a:gd name="connsiteX33" fmla="*/ 429658 w 1115829"/>
              <a:gd name="connsiteY33" fmla="*/ 616945 h 1388897"/>
              <a:gd name="connsiteX34" fmla="*/ 462709 w 1115829"/>
              <a:gd name="connsiteY34" fmla="*/ 385591 h 1388897"/>
              <a:gd name="connsiteX35" fmla="*/ 506776 w 1115829"/>
              <a:gd name="connsiteY35" fmla="*/ 297456 h 1388897"/>
              <a:gd name="connsiteX36" fmla="*/ 517793 w 1115829"/>
              <a:gd name="connsiteY36" fmla="*/ 264405 h 1388897"/>
              <a:gd name="connsiteX37" fmla="*/ 605928 w 1115829"/>
              <a:gd name="connsiteY37" fmla="*/ 286439 h 1388897"/>
              <a:gd name="connsiteX38" fmla="*/ 683046 w 1115829"/>
              <a:gd name="connsiteY38" fmla="*/ 352540 h 1388897"/>
              <a:gd name="connsiteX39" fmla="*/ 716097 w 1115829"/>
              <a:gd name="connsiteY39" fmla="*/ 396608 h 1388897"/>
              <a:gd name="connsiteX40" fmla="*/ 749147 w 1115829"/>
              <a:gd name="connsiteY40" fmla="*/ 418641 h 1388897"/>
              <a:gd name="connsiteX41" fmla="*/ 749147 w 1115829"/>
              <a:gd name="connsiteY41" fmla="*/ 870333 h 1388897"/>
              <a:gd name="connsiteX42" fmla="*/ 705080 w 1115829"/>
              <a:gd name="connsiteY42" fmla="*/ 1057620 h 1388897"/>
              <a:gd name="connsiteX43" fmla="*/ 683046 w 1115829"/>
              <a:gd name="connsiteY43" fmla="*/ 1090670 h 1388897"/>
              <a:gd name="connsiteX44" fmla="*/ 638979 w 1115829"/>
              <a:gd name="connsiteY44" fmla="*/ 1156771 h 1388897"/>
              <a:gd name="connsiteX45" fmla="*/ 583894 w 1115829"/>
              <a:gd name="connsiteY45" fmla="*/ 1167788 h 1388897"/>
              <a:gd name="connsiteX46" fmla="*/ 539827 w 1115829"/>
              <a:gd name="connsiteY46" fmla="*/ 1200839 h 1388897"/>
              <a:gd name="connsiteX47" fmla="*/ 495759 w 1115829"/>
              <a:gd name="connsiteY47" fmla="*/ 1222873 h 1388897"/>
              <a:gd name="connsiteX48" fmla="*/ 462709 w 1115829"/>
              <a:gd name="connsiteY48" fmla="*/ 1244906 h 1388897"/>
              <a:gd name="connsiteX49" fmla="*/ 385591 w 1115829"/>
              <a:gd name="connsiteY49" fmla="*/ 1156771 h 1388897"/>
              <a:gd name="connsiteX50" fmla="*/ 352540 w 1115829"/>
              <a:gd name="connsiteY50" fmla="*/ 1068637 h 1388897"/>
              <a:gd name="connsiteX51" fmla="*/ 330506 w 1115829"/>
              <a:gd name="connsiteY51" fmla="*/ 1035586 h 1388897"/>
              <a:gd name="connsiteX52" fmla="*/ 341523 w 1115829"/>
              <a:gd name="connsiteY52" fmla="*/ 826265 h 1388897"/>
              <a:gd name="connsiteX53" fmla="*/ 363557 w 1115829"/>
              <a:gd name="connsiteY53" fmla="*/ 749147 h 1388897"/>
              <a:gd name="connsiteX54" fmla="*/ 407624 w 1115829"/>
              <a:gd name="connsiteY54" fmla="*/ 672029 h 1388897"/>
              <a:gd name="connsiteX55" fmla="*/ 429658 w 1115829"/>
              <a:gd name="connsiteY55" fmla="*/ 605928 h 1388897"/>
              <a:gd name="connsiteX56" fmla="*/ 462709 w 1115829"/>
              <a:gd name="connsiteY56" fmla="*/ 539827 h 1388897"/>
              <a:gd name="connsiteX57" fmla="*/ 484743 w 1115829"/>
              <a:gd name="connsiteY57" fmla="*/ 473726 h 1388897"/>
              <a:gd name="connsiteX58" fmla="*/ 506776 w 1115829"/>
              <a:gd name="connsiteY58" fmla="*/ 429658 h 1388897"/>
              <a:gd name="connsiteX59" fmla="*/ 517793 w 1115829"/>
              <a:gd name="connsiteY59" fmla="*/ 385591 h 1388897"/>
              <a:gd name="connsiteX60" fmla="*/ 561861 w 1115829"/>
              <a:gd name="connsiteY60" fmla="*/ 341523 h 1388897"/>
              <a:gd name="connsiteX61" fmla="*/ 683046 w 1115829"/>
              <a:gd name="connsiteY61" fmla="*/ 198304 h 1388897"/>
              <a:gd name="connsiteX62" fmla="*/ 760164 w 1115829"/>
              <a:gd name="connsiteY62" fmla="*/ 121186 h 1388897"/>
              <a:gd name="connsiteX63" fmla="*/ 793215 w 1115829"/>
              <a:gd name="connsiteY63" fmla="*/ 110169 h 1388897"/>
              <a:gd name="connsiteX64" fmla="*/ 826265 w 1115829"/>
              <a:gd name="connsiteY64" fmla="*/ 407625 h 1388897"/>
              <a:gd name="connsiteX65" fmla="*/ 804232 w 1115829"/>
              <a:gd name="connsiteY65" fmla="*/ 815249 h 1388897"/>
              <a:gd name="connsiteX66" fmla="*/ 793215 w 1115829"/>
              <a:gd name="connsiteY66" fmla="*/ 848299 h 1388897"/>
              <a:gd name="connsiteX67" fmla="*/ 749147 w 1115829"/>
              <a:gd name="connsiteY67" fmla="*/ 958468 h 1388897"/>
              <a:gd name="connsiteX68" fmla="*/ 705080 w 1115829"/>
              <a:gd name="connsiteY68" fmla="*/ 991518 h 1388897"/>
              <a:gd name="connsiteX69" fmla="*/ 550844 w 1115829"/>
              <a:gd name="connsiteY69" fmla="*/ 969485 h 1388897"/>
              <a:gd name="connsiteX70" fmla="*/ 506776 w 1115829"/>
              <a:gd name="connsiteY70" fmla="*/ 914400 h 1388897"/>
              <a:gd name="connsiteX71" fmla="*/ 440675 w 1115829"/>
              <a:gd name="connsiteY71" fmla="*/ 771181 h 1388897"/>
              <a:gd name="connsiteX72" fmla="*/ 440675 w 1115829"/>
              <a:gd name="connsiteY72" fmla="*/ 484743 h 1388897"/>
              <a:gd name="connsiteX73" fmla="*/ 473726 w 1115829"/>
              <a:gd name="connsiteY73" fmla="*/ 264405 h 1388897"/>
              <a:gd name="connsiteX74" fmla="*/ 495759 w 1115829"/>
              <a:gd name="connsiteY74" fmla="*/ 154237 h 1388897"/>
              <a:gd name="connsiteX75" fmla="*/ 638979 w 1115829"/>
              <a:gd name="connsiteY75" fmla="*/ 198304 h 1388897"/>
              <a:gd name="connsiteX76" fmla="*/ 661012 w 1115829"/>
              <a:gd name="connsiteY76" fmla="*/ 264405 h 1388897"/>
              <a:gd name="connsiteX77" fmla="*/ 683046 w 1115829"/>
              <a:gd name="connsiteY77" fmla="*/ 297456 h 1388897"/>
              <a:gd name="connsiteX78" fmla="*/ 694063 w 1115829"/>
              <a:gd name="connsiteY78" fmla="*/ 440675 h 1388897"/>
              <a:gd name="connsiteX79" fmla="*/ 683046 w 1115829"/>
              <a:gd name="connsiteY79" fmla="*/ 716097 h 1388897"/>
              <a:gd name="connsiteX80" fmla="*/ 672029 w 1115829"/>
              <a:gd name="connsiteY80" fmla="*/ 771181 h 1388897"/>
              <a:gd name="connsiteX81" fmla="*/ 572877 w 1115829"/>
              <a:gd name="connsiteY81" fmla="*/ 848299 h 1388897"/>
              <a:gd name="connsiteX82" fmla="*/ 506776 w 1115829"/>
              <a:gd name="connsiteY82" fmla="*/ 892367 h 1388897"/>
              <a:gd name="connsiteX83" fmla="*/ 363557 w 1115829"/>
              <a:gd name="connsiteY83" fmla="*/ 947451 h 1388897"/>
              <a:gd name="connsiteX84" fmla="*/ 253388 w 1115829"/>
              <a:gd name="connsiteY84" fmla="*/ 936434 h 1388897"/>
              <a:gd name="connsiteX85" fmla="*/ 242371 w 1115829"/>
              <a:gd name="connsiteY85" fmla="*/ 892367 h 1388897"/>
              <a:gd name="connsiteX86" fmla="*/ 220338 w 1115829"/>
              <a:gd name="connsiteY86" fmla="*/ 837282 h 1388897"/>
              <a:gd name="connsiteX87" fmla="*/ 231355 w 1115829"/>
              <a:gd name="connsiteY87" fmla="*/ 473726 h 1388897"/>
              <a:gd name="connsiteX88" fmla="*/ 242371 w 1115829"/>
              <a:gd name="connsiteY88" fmla="*/ 418641 h 1388897"/>
              <a:gd name="connsiteX89" fmla="*/ 264405 w 1115829"/>
              <a:gd name="connsiteY89" fmla="*/ 374574 h 1388897"/>
              <a:gd name="connsiteX90" fmla="*/ 275422 w 1115829"/>
              <a:gd name="connsiteY90" fmla="*/ 308473 h 1388897"/>
              <a:gd name="connsiteX91" fmla="*/ 352540 w 1115829"/>
              <a:gd name="connsiteY91" fmla="*/ 341523 h 1388897"/>
              <a:gd name="connsiteX92" fmla="*/ 385591 w 1115829"/>
              <a:gd name="connsiteY92" fmla="*/ 363557 h 1388897"/>
              <a:gd name="connsiteX93" fmla="*/ 429658 w 1115829"/>
              <a:gd name="connsiteY93" fmla="*/ 407625 h 1388897"/>
              <a:gd name="connsiteX94" fmla="*/ 528810 w 1115829"/>
              <a:gd name="connsiteY94" fmla="*/ 550844 h 1388897"/>
              <a:gd name="connsiteX95" fmla="*/ 561861 w 1115829"/>
              <a:gd name="connsiteY95" fmla="*/ 616945 h 1388897"/>
              <a:gd name="connsiteX96" fmla="*/ 583894 w 1115829"/>
              <a:gd name="connsiteY96" fmla="*/ 694063 h 1388897"/>
              <a:gd name="connsiteX97" fmla="*/ 594911 w 1115829"/>
              <a:gd name="connsiteY97" fmla="*/ 793215 h 1388897"/>
              <a:gd name="connsiteX98" fmla="*/ 605928 w 1115829"/>
              <a:gd name="connsiteY98" fmla="*/ 859316 h 1388897"/>
              <a:gd name="connsiteX99" fmla="*/ 616945 w 1115829"/>
              <a:gd name="connsiteY99" fmla="*/ 969485 h 1388897"/>
              <a:gd name="connsiteX100" fmla="*/ 605928 w 1115829"/>
              <a:gd name="connsiteY100" fmla="*/ 1222873 h 1388897"/>
              <a:gd name="connsiteX101" fmla="*/ 561861 w 1115829"/>
              <a:gd name="connsiteY101" fmla="*/ 1266940 h 1388897"/>
              <a:gd name="connsiteX102" fmla="*/ 506776 w 1115829"/>
              <a:gd name="connsiteY102" fmla="*/ 1333041 h 1388897"/>
              <a:gd name="connsiteX103" fmla="*/ 451692 w 1115829"/>
              <a:gd name="connsiteY103" fmla="*/ 1322025 h 1388897"/>
              <a:gd name="connsiteX104" fmla="*/ 429658 w 1115829"/>
              <a:gd name="connsiteY104" fmla="*/ 1277957 h 1388897"/>
              <a:gd name="connsiteX105" fmla="*/ 396608 w 1115829"/>
              <a:gd name="connsiteY105" fmla="*/ 1244906 h 1388897"/>
              <a:gd name="connsiteX106" fmla="*/ 374574 w 1115829"/>
              <a:gd name="connsiteY106" fmla="*/ 1123721 h 1388897"/>
              <a:gd name="connsiteX107" fmla="*/ 396608 w 1115829"/>
              <a:gd name="connsiteY107" fmla="*/ 793215 h 1388897"/>
              <a:gd name="connsiteX108" fmla="*/ 418641 w 1115829"/>
              <a:gd name="connsiteY108" fmla="*/ 649996 h 1388897"/>
              <a:gd name="connsiteX109" fmla="*/ 440675 w 1115829"/>
              <a:gd name="connsiteY109" fmla="*/ 506776 h 1388897"/>
              <a:gd name="connsiteX110" fmla="*/ 462709 w 1115829"/>
              <a:gd name="connsiteY110" fmla="*/ 440675 h 1388897"/>
              <a:gd name="connsiteX111" fmla="*/ 539827 w 1115829"/>
              <a:gd name="connsiteY111" fmla="*/ 330506 h 1388897"/>
              <a:gd name="connsiteX112" fmla="*/ 594911 w 1115829"/>
              <a:gd name="connsiteY112" fmla="*/ 231355 h 1388897"/>
              <a:gd name="connsiteX113" fmla="*/ 771181 w 1115829"/>
              <a:gd name="connsiteY113" fmla="*/ 22034 h 1388897"/>
              <a:gd name="connsiteX114" fmla="*/ 793215 w 1115829"/>
              <a:gd name="connsiteY114" fmla="*/ 154237 h 1388897"/>
              <a:gd name="connsiteX115" fmla="*/ 815249 w 1115829"/>
              <a:gd name="connsiteY115" fmla="*/ 308473 h 1388897"/>
              <a:gd name="connsiteX116" fmla="*/ 826265 w 1115829"/>
              <a:gd name="connsiteY116" fmla="*/ 385591 h 1388897"/>
              <a:gd name="connsiteX117" fmla="*/ 848299 w 1115829"/>
              <a:gd name="connsiteY117" fmla="*/ 528810 h 1388897"/>
              <a:gd name="connsiteX118" fmla="*/ 859316 w 1115829"/>
              <a:gd name="connsiteY118" fmla="*/ 672029 h 1388897"/>
              <a:gd name="connsiteX119" fmla="*/ 848299 w 1115829"/>
              <a:gd name="connsiteY119" fmla="*/ 1090670 h 1388897"/>
              <a:gd name="connsiteX120" fmla="*/ 782198 w 1115829"/>
              <a:gd name="connsiteY120" fmla="*/ 1156771 h 1388897"/>
              <a:gd name="connsiteX121" fmla="*/ 705080 w 1115829"/>
              <a:gd name="connsiteY121" fmla="*/ 1178805 h 1388897"/>
              <a:gd name="connsiteX122" fmla="*/ 638979 w 1115829"/>
              <a:gd name="connsiteY122" fmla="*/ 1167788 h 1388897"/>
              <a:gd name="connsiteX123" fmla="*/ 627962 w 1115829"/>
              <a:gd name="connsiteY123" fmla="*/ 1134738 h 1388897"/>
              <a:gd name="connsiteX124" fmla="*/ 605928 w 1115829"/>
              <a:gd name="connsiteY124" fmla="*/ 1079653 h 1388897"/>
              <a:gd name="connsiteX125" fmla="*/ 572877 w 1115829"/>
              <a:gd name="connsiteY125" fmla="*/ 969485 h 1388897"/>
              <a:gd name="connsiteX126" fmla="*/ 605928 w 1115829"/>
              <a:gd name="connsiteY126" fmla="*/ 649996 h 1388897"/>
              <a:gd name="connsiteX127" fmla="*/ 616945 w 1115829"/>
              <a:gd name="connsiteY127" fmla="*/ 572878 h 1388897"/>
              <a:gd name="connsiteX128" fmla="*/ 638979 w 1115829"/>
              <a:gd name="connsiteY128" fmla="*/ 484743 h 1388897"/>
              <a:gd name="connsiteX129" fmla="*/ 661012 w 1115829"/>
              <a:gd name="connsiteY129" fmla="*/ 451692 h 1388897"/>
              <a:gd name="connsiteX130" fmla="*/ 683046 w 1115829"/>
              <a:gd name="connsiteY130" fmla="*/ 407625 h 1388897"/>
              <a:gd name="connsiteX131" fmla="*/ 727114 w 1115829"/>
              <a:gd name="connsiteY131" fmla="*/ 297456 h 1388897"/>
              <a:gd name="connsiteX132" fmla="*/ 760164 w 1115829"/>
              <a:gd name="connsiteY132" fmla="*/ 253388 h 1388897"/>
              <a:gd name="connsiteX133" fmla="*/ 782198 w 1115829"/>
              <a:gd name="connsiteY133" fmla="*/ 220338 h 1388897"/>
              <a:gd name="connsiteX134" fmla="*/ 815249 w 1115829"/>
              <a:gd name="connsiteY134" fmla="*/ 297456 h 1388897"/>
              <a:gd name="connsiteX135" fmla="*/ 837282 w 1115829"/>
              <a:gd name="connsiteY135" fmla="*/ 561861 h 1388897"/>
              <a:gd name="connsiteX136" fmla="*/ 859316 w 1115829"/>
              <a:gd name="connsiteY136" fmla="*/ 1035586 h 1388897"/>
              <a:gd name="connsiteX137" fmla="*/ 815249 w 1115829"/>
              <a:gd name="connsiteY137" fmla="*/ 1222873 h 1388897"/>
              <a:gd name="connsiteX138" fmla="*/ 782198 w 1115829"/>
              <a:gd name="connsiteY138" fmla="*/ 1233890 h 1388897"/>
              <a:gd name="connsiteX139" fmla="*/ 749147 w 1115829"/>
              <a:gd name="connsiteY139" fmla="*/ 1222873 h 1388897"/>
              <a:gd name="connsiteX140" fmla="*/ 672029 w 1115829"/>
              <a:gd name="connsiteY140" fmla="*/ 1101687 h 1388897"/>
              <a:gd name="connsiteX141" fmla="*/ 649996 w 1115829"/>
              <a:gd name="connsiteY141" fmla="*/ 1035586 h 1388897"/>
              <a:gd name="connsiteX142" fmla="*/ 616945 w 1115829"/>
              <a:gd name="connsiteY142" fmla="*/ 837282 h 1388897"/>
              <a:gd name="connsiteX143" fmla="*/ 661012 w 1115829"/>
              <a:gd name="connsiteY143" fmla="*/ 451692 h 1388897"/>
              <a:gd name="connsiteX144" fmla="*/ 694063 w 1115829"/>
              <a:gd name="connsiteY144" fmla="*/ 187287 h 1388897"/>
              <a:gd name="connsiteX145" fmla="*/ 727114 w 1115829"/>
              <a:gd name="connsiteY145" fmla="*/ 231355 h 1388897"/>
              <a:gd name="connsiteX146" fmla="*/ 738130 w 1115829"/>
              <a:gd name="connsiteY146" fmla="*/ 275422 h 1388897"/>
              <a:gd name="connsiteX147" fmla="*/ 760164 w 1115829"/>
              <a:gd name="connsiteY147" fmla="*/ 374574 h 1388897"/>
              <a:gd name="connsiteX148" fmla="*/ 749147 w 1115829"/>
              <a:gd name="connsiteY148" fmla="*/ 517793 h 1388897"/>
              <a:gd name="connsiteX149" fmla="*/ 694063 w 1115829"/>
              <a:gd name="connsiteY149" fmla="*/ 694063 h 1388897"/>
              <a:gd name="connsiteX150" fmla="*/ 672029 w 1115829"/>
              <a:gd name="connsiteY150" fmla="*/ 771181 h 1388897"/>
              <a:gd name="connsiteX151" fmla="*/ 605928 w 1115829"/>
              <a:gd name="connsiteY151" fmla="*/ 892367 h 1388897"/>
              <a:gd name="connsiteX152" fmla="*/ 583894 w 1115829"/>
              <a:gd name="connsiteY152" fmla="*/ 936434 h 1388897"/>
              <a:gd name="connsiteX153" fmla="*/ 517793 w 1115829"/>
              <a:gd name="connsiteY153" fmla="*/ 1024569 h 1388897"/>
              <a:gd name="connsiteX154" fmla="*/ 484743 w 1115829"/>
              <a:gd name="connsiteY154" fmla="*/ 1046603 h 1388897"/>
              <a:gd name="connsiteX155" fmla="*/ 363557 w 1115829"/>
              <a:gd name="connsiteY155" fmla="*/ 1101687 h 1388897"/>
              <a:gd name="connsiteX156" fmla="*/ 319490 w 1115829"/>
              <a:gd name="connsiteY156" fmla="*/ 1079653 h 1388897"/>
              <a:gd name="connsiteX157" fmla="*/ 286439 w 1115829"/>
              <a:gd name="connsiteY157" fmla="*/ 1024569 h 1388897"/>
              <a:gd name="connsiteX158" fmla="*/ 220338 w 1115829"/>
              <a:gd name="connsiteY158" fmla="*/ 870333 h 1388897"/>
              <a:gd name="connsiteX159" fmla="*/ 187287 w 1115829"/>
              <a:gd name="connsiteY159" fmla="*/ 815249 h 1388897"/>
              <a:gd name="connsiteX160" fmla="*/ 198304 w 1115829"/>
              <a:gd name="connsiteY160" fmla="*/ 727114 h 1388897"/>
              <a:gd name="connsiteX161" fmla="*/ 220338 w 1115829"/>
              <a:gd name="connsiteY161" fmla="*/ 627962 h 1388897"/>
              <a:gd name="connsiteX162" fmla="*/ 231355 w 1115829"/>
              <a:gd name="connsiteY162" fmla="*/ 561861 h 1388897"/>
              <a:gd name="connsiteX163" fmla="*/ 253388 w 1115829"/>
              <a:gd name="connsiteY163" fmla="*/ 506776 h 1388897"/>
              <a:gd name="connsiteX164" fmla="*/ 264405 w 1115829"/>
              <a:gd name="connsiteY164" fmla="*/ 473726 h 1388897"/>
              <a:gd name="connsiteX165" fmla="*/ 297456 w 1115829"/>
              <a:gd name="connsiteY165" fmla="*/ 462709 h 1388897"/>
              <a:gd name="connsiteX166" fmla="*/ 385591 w 1115829"/>
              <a:gd name="connsiteY166" fmla="*/ 473726 h 1388897"/>
              <a:gd name="connsiteX167" fmla="*/ 396608 w 1115829"/>
              <a:gd name="connsiteY167" fmla="*/ 506776 h 1388897"/>
              <a:gd name="connsiteX168" fmla="*/ 407624 w 1115829"/>
              <a:gd name="connsiteY168" fmla="*/ 572878 h 1388897"/>
              <a:gd name="connsiteX169" fmla="*/ 429658 w 1115829"/>
              <a:gd name="connsiteY169" fmla="*/ 760164 h 1388897"/>
              <a:gd name="connsiteX170" fmla="*/ 451692 w 1115829"/>
              <a:gd name="connsiteY170" fmla="*/ 991518 h 1388897"/>
              <a:gd name="connsiteX171" fmla="*/ 429658 w 1115829"/>
              <a:gd name="connsiteY171" fmla="*/ 1167788 h 1388897"/>
              <a:gd name="connsiteX172" fmla="*/ 418641 w 1115829"/>
              <a:gd name="connsiteY172" fmla="*/ 1200839 h 1388897"/>
              <a:gd name="connsiteX173" fmla="*/ 385591 w 1115829"/>
              <a:gd name="connsiteY173" fmla="*/ 1211856 h 1388897"/>
              <a:gd name="connsiteX174" fmla="*/ 352540 w 1115829"/>
              <a:gd name="connsiteY174" fmla="*/ 1167788 h 1388897"/>
              <a:gd name="connsiteX175" fmla="*/ 319490 w 1115829"/>
              <a:gd name="connsiteY175" fmla="*/ 1145755 h 1388897"/>
              <a:gd name="connsiteX176" fmla="*/ 286439 w 1115829"/>
              <a:gd name="connsiteY176" fmla="*/ 1112704 h 1388897"/>
              <a:gd name="connsiteX177" fmla="*/ 275422 w 1115829"/>
              <a:gd name="connsiteY177" fmla="*/ 1057620 h 1388897"/>
              <a:gd name="connsiteX178" fmla="*/ 253388 w 1115829"/>
              <a:gd name="connsiteY178" fmla="*/ 980502 h 1388897"/>
              <a:gd name="connsiteX179" fmla="*/ 242371 w 1115829"/>
              <a:gd name="connsiteY179" fmla="*/ 870333 h 1388897"/>
              <a:gd name="connsiteX180" fmla="*/ 231355 w 1115829"/>
              <a:gd name="connsiteY180" fmla="*/ 782198 h 1388897"/>
              <a:gd name="connsiteX181" fmla="*/ 253388 w 1115829"/>
              <a:gd name="connsiteY181" fmla="*/ 528810 h 1388897"/>
              <a:gd name="connsiteX182" fmla="*/ 264405 w 1115829"/>
              <a:gd name="connsiteY182" fmla="*/ 473726 h 1388897"/>
              <a:gd name="connsiteX183" fmla="*/ 319490 w 1115829"/>
              <a:gd name="connsiteY183" fmla="*/ 352540 h 1388897"/>
              <a:gd name="connsiteX184" fmla="*/ 352540 w 1115829"/>
              <a:gd name="connsiteY184" fmla="*/ 297456 h 1388897"/>
              <a:gd name="connsiteX185" fmla="*/ 396608 w 1115829"/>
              <a:gd name="connsiteY185" fmla="*/ 220338 h 1388897"/>
              <a:gd name="connsiteX186" fmla="*/ 473726 w 1115829"/>
              <a:gd name="connsiteY186" fmla="*/ 143220 h 1388897"/>
              <a:gd name="connsiteX187" fmla="*/ 528810 w 1115829"/>
              <a:gd name="connsiteY187" fmla="*/ 88135 h 1388897"/>
              <a:gd name="connsiteX188" fmla="*/ 694063 w 1115829"/>
              <a:gd name="connsiteY188" fmla="*/ 11017 h 1388897"/>
              <a:gd name="connsiteX189" fmla="*/ 738130 w 1115829"/>
              <a:gd name="connsiteY189" fmla="*/ 198304 h 1388897"/>
              <a:gd name="connsiteX190" fmla="*/ 661012 w 1115829"/>
              <a:gd name="connsiteY190" fmla="*/ 1288974 h 1388897"/>
              <a:gd name="connsiteX191" fmla="*/ 605928 w 1115829"/>
              <a:gd name="connsiteY191" fmla="*/ 1299991 h 1388897"/>
              <a:gd name="connsiteX192" fmla="*/ 506776 w 1115829"/>
              <a:gd name="connsiteY192" fmla="*/ 1288974 h 1388897"/>
              <a:gd name="connsiteX193" fmla="*/ 473726 w 1115829"/>
              <a:gd name="connsiteY193" fmla="*/ 1266940 h 1388897"/>
              <a:gd name="connsiteX194" fmla="*/ 374574 w 1115829"/>
              <a:gd name="connsiteY194" fmla="*/ 892367 h 1388897"/>
              <a:gd name="connsiteX195" fmla="*/ 319490 w 1115829"/>
              <a:gd name="connsiteY195" fmla="*/ 385591 h 1388897"/>
              <a:gd name="connsiteX196" fmla="*/ 341523 w 1115829"/>
              <a:gd name="connsiteY196" fmla="*/ 297456 h 1388897"/>
              <a:gd name="connsiteX197" fmla="*/ 407624 w 1115829"/>
              <a:gd name="connsiteY197" fmla="*/ 220338 h 1388897"/>
              <a:gd name="connsiteX198" fmla="*/ 440675 w 1115829"/>
              <a:gd name="connsiteY198" fmla="*/ 198304 h 1388897"/>
              <a:gd name="connsiteX199" fmla="*/ 539827 w 1115829"/>
              <a:gd name="connsiteY199" fmla="*/ 99152 h 1388897"/>
              <a:gd name="connsiteX200" fmla="*/ 572877 w 1115829"/>
              <a:gd name="connsiteY200" fmla="*/ 44068 h 1388897"/>
              <a:gd name="connsiteX201" fmla="*/ 583894 w 1115829"/>
              <a:gd name="connsiteY201" fmla="*/ 11017 h 1388897"/>
              <a:gd name="connsiteX202" fmla="*/ 616945 w 1115829"/>
              <a:gd name="connsiteY202" fmla="*/ 0 h 1388897"/>
              <a:gd name="connsiteX203" fmla="*/ 661012 w 1115829"/>
              <a:gd name="connsiteY203" fmla="*/ 33051 h 1388897"/>
              <a:gd name="connsiteX204" fmla="*/ 793215 w 1115829"/>
              <a:gd name="connsiteY204" fmla="*/ 176270 h 1388897"/>
              <a:gd name="connsiteX205" fmla="*/ 804232 w 1115829"/>
              <a:gd name="connsiteY205" fmla="*/ 220338 h 1388897"/>
              <a:gd name="connsiteX206" fmla="*/ 837282 w 1115829"/>
              <a:gd name="connsiteY206" fmla="*/ 275422 h 1388897"/>
              <a:gd name="connsiteX207" fmla="*/ 848299 w 1115829"/>
              <a:gd name="connsiteY207" fmla="*/ 462709 h 1388897"/>
              <a:gd name="connsiteX208" fmla="*/ 870333 w 1115829"/>
              <a:gd name="connsiteY208" fmla="*/ 991518 h 1388897"/>
              <a:gd name="connsiteX209" fmla="*/ 859316 w 1115829"/>
              <a:gd name="connsiteY209" fmla="*/ 1189822 h 1388897"/>
              <a:gd name="connsiteX210" fmla="*/ 848299 w 1115829"/>
              <a:gd name="connsiteY210" fmla="*/ 1233890 h 1388897"/>
              <a:gd name="connsiteX211" fmla="*/ 815249 w 1115829"/>
              <a:gd name="connsiteY211" fmla="*/ 1178805 h 1388897"/>
              <a:gd name="connsiteX212" fmla="*/ 826265 w 1115829"/>
              <a:gd name="connsiteY212" fmla="*/ 936434 h 1388897"/>
              <a:gd name="connsiteX213" fmla="*/ 837282 w 1115829"/>
              <a:gd name="connsiteY213" fmla="*/ 903384 h 1388897"/>
              <a:gd name="connsiteX214" fmla="*/ 848299 w 1115829"/>
              <a:gd name="connsiteY214" fmla="*/ 793215 h 1388897"/>
              <a:gd name="connsiteX215" fmla="*/ 859316 w 1115829"/>
              <a:gd name="connsiteY215" fmla="*/ 649996 h 1388897"/>
              <a:gd name="connsiteX216" fmla="*/ 870333 w 1115829"/>
              <a:gd name="connsiteY216" fmla="*/ 605928 h 1388897"/>
              <a:gd name="connsiteX217" fmla="*/ 892367 w 1115829"/>
              <a:gd name="connsiteY217" fmla="*/ 528810 h 1388897"/>
              <a:gd name="connsiteX218" fmla="*/ 903384 w 1115829"/>
              <a:gd name="connsiteY218" fmla="*/ 451692 h 1388897"/>
              <a:gd name="connsiteX219" fmla="*/ 947451 w 1115829"/>
              <a:gd name="connsiteY219" fmla="*/ 308473 h 1388897"/>
              <a:gd name="connsiteX220" fmla="*/ 969485 w 1115829"/>
              <a:gd name="connsiteY220" fmla="*/ 264405 h 1388897"/>
              <a:gd name="connsiteX221" fmla="*/ 1002535 w 1115829"/>
              <a:gd name="connsiteY221" fmla="*/ 253388 h 1388897"/>
              <a:gd name="connsiteX222" fmla="*/ 1057620 w 1115829"/>
              <a:gd name="connsiteY222" fmla="*/ 297456 h 1388897"/>
              <a:gd name="connsiteX223" fmla="*/ 1046603 w 1115829"/>
              <a:gd name="connsiteY223" fmla="*/ 848299 h 1388897"/>
              <a:gd name="connsiteX224" fmla="*/ 1024569 w 1115829"/>
              <a:gd name="connsiteY224" fmla="*/ 1189822 h 1388897"/>
              <a:gd name="connsiteX225" fmla="*/ 980502 w 1115829"/>
              <a:gd name="connsiteY225" fmla="*/ 1178805 h 1388897"/>
              <a:gd name="connsiteX226" fmla="*/ 936434 w 1115829"/>
              <a:gd name="connsiteY226" fmla="*/ 1057620 h 1388897"/>
              <a:gd name="connsiteX227" fmla="*/ 947451 w 1115829"/>
              <a:gd name="connsiteY227" fmla="*/ 528810 h 1388897"/>
              <a:gd name="connsiteX228" fmla="*/ 969485 w 1115829"/>
              <a:gd name="connsiteY228" fmla="*/ 451692 h 1388897"/>
              <a:gd name="connsiteX229" fmla="*/ 991518 w 1115829"/>
              <a:gd name="connsiteY229" fmla="*/ 341523 h 1388897"/>
              <a:gd name="connsiteX230" fmla="*/ 1013552 w 1115829"/>
              <a:gd name="connsiteY230" fmla="*/ 253388 h 1388897"/>
              <a:gd name="connsiteX231" fmla="*/ 1035586 w 1115829"/>
              <a:gd name="connsiteY231" fmla="*/ 132203 h 1388897"/>
              <a:gd name="connsiteX232" fmla="*/ 1079653 w 1115829"/>
              <a:gd name="connsiteY232" fmla="*/ 231355 h 1388897"/>
              <a:gd name="connsiteX233" fmla="*/ 1090670 w 1115829"/>
              <a:gd name="connsiteY233" fmla="*/ 264405 h 1388897"/>
              <a:gd name="connsiteX234" fmla="*/ 1112704 w 1115829"/>
              <a:gd name="connsiteY234" fmla="*/ 672029 h 1388897"/>
              <a:gd name="connsiteX235" fmla="*/ 1090670 w 1115829"/>
              <a:gd name="connsiteY235" fmla="*/ 969485 h 1388897"/>
              <a:gd name="connsiteX236" fmla="*/ 1057620 w 1115829"/>
              <a:gd name="connsiteY236" fmla="*/ 1112704 h 1388897"/>
              <a:gd name="connsiteX237" fmla="*/ 1035586 w 1115829"/>
              <a:gd name="connsiteY237" fmla="*/ 1211856 h 1388897"/>
              <a:gd name="connsiteX238" fmla="*/ 936434 w 1115829"/>
              <a:gd name="connsiteY238" fmla="*/ 1167788 h 1388897"/>
              <a:gd name="connsiteX239" fmla="*/ 892367 w 1115829"/>
              <a:gd name="connsiteY239" fmla="*/ 1112704 h 1388897"/>
              <a:gd name="connsiteX240" fmla="*/ 848299 w 1115829"/>
              <a:gd name="connsiteY240" fmla="*/ 980502 h 1388897"/>
              <a:gd name="connsiteX241" fmla="*/ 826265 w 1115829"/>
              <a:gd name="connsiteY241" fmla="*/ 892367 h 1388897"/>
              <a:gd name="connsiteX242" fmla="*/ 859316 w 1115829"/>
              <a:gd name="connsiteY242" fmla="*/ 209321 h 1388897"/>
              <a:gd name="connsiteX243" fmla="*/ 892367 w 1115829"/>
              <a:gd name="connsiteY243" fmla="*/ 44068 h 1388897"/>
              <a:gd name="connsiteX244" fmla="*/ 925417 w 1115829"/>
              <a:gd name="connsiteY244" fmla="*/ 22034 h 1388897"/>
              <a:gd name="connsiteX245" fmla="*/ 1035586 w 1115829"/>
              <a:gd name="connsiteY245" fmla="*/ 44068 h 1388897"/>
              <a:gd name="connsiteX246" fmla="*/ 991518 w 1115829"/>
              <a:gd name="connsiteY246" fmla="*/ 804232 h 1388897"/>
              <a:gd name="connsiteX247" fmla="*/ 969485 w 1115829"/>
              <a:gd name="connsiteY247" fmla="*/ 925417 h 1388897"/>
              <a:gd name="connsiteX248" fmla="*/ 958468 w 1115829"/>
              <a:gd name="connsiteY248" fmla="*/ 1079653 h 1388897"/>
              <a:gd name="connsiteX249" fmla="*/ 936434 w 1115829"/>
              <a:gd name="connsiteY249" fmla="*/ 1211856 h 1388897"/>
              <a:gd name="connsiteX250" fmla="*/ 881350 w 1115829"/>
              <a:gd name="connsiteY250" fmla="*/ 1178805 h 1388897"/>
              <a:gd name="connsiteX251" fmla="*/ 826265 w 1115829"/>
              <a:gd name="connsiteY251" fmla="*/ 1090670 h 1388897"/>
              <a:gd name="connsiteX252" fmla="*/ 859316 w 1115829"/>
              <a:gd name="connsiteY252" fmla="*/ 705080 h 1388897"/>
              <a:gd name="connsiteX253" fmla="*/ 870333 w 1115829"/>
              <a:gd name="connsiteY253" fmla="*/ 661012 h 1388897"/>
              <a:gd name="connsiteX254" fmla="*/ 903384 w 1115829"/>
              <a:gd name="connsiteY254" fmla="*/ 694063 h 1388897"/>
              <a:gd name="connsiteX0" fmla="*/ 611254 w 1115829"/>
              <a:gd name="connsiteY0" fmla="*/ 864096 h 1388897"/>
              <a:gd name="connsiteX1" fmla="*/ 467238 w 1115829"/>
              <a:gd name="connsiteY1" fmla="*/ 720080 h 1388897"/>
              <a:gd name="connsiteX2" fmla="*/ 0 w 1115829"/>
              <a:gd name="connsiteY2" fmla="*/ 545079 h 1388897"/>
              <a:gd name="connsiteX3" fmla="*/ 121186 w 1115829"/>
              <a:gd name="connsiteY3" fmla="*/ 121186 h 1388897"/>
              <a:gd name="connsiteX4" fmla="*/ 253388 w 1115829"/>
              <a:gd name="connsiteY4" fmla="*/ 143220 h 1388897"/>
              <a:gd name="connsiteX5" fmla="*/ 297456 w 1115829"/>
              <a:gd name="connsiteY5" fmla="*/ 154237 h 1388897"/>
              <a:gd name="connsiteX6" fmla="*/ 330506 w 1115829"/>
              <a:gd name="connsiteY6" fmla="*/ 198304 h 1388897"/>
              <a:gd name="connsiteX7" fmla="*/ 352540 w 1115829"/>
              <a:gd name="connsiteY7" fmla="*/ 275422 h 1388897"/>
              <a:gd name="connsiteX8" fmla="*/ 407624 w 1115829"/>
              <a:gd name="connsiteY8" fmla="*/ 716097 h 1388897"/>
              <a:gd name="connsiteX9" fmla="*/ 462709 w 1115829"/>
              <a:gd name="connsiteY9" fmla="*/ 1101687 h 1388897"/>
              <a:gd name="connsiteX10" fmla="*/ 495759 w 1115829"/>
              <a:gd name="connsiteY10" fmla="*/ 1266940 h 1388897"/>
              <a:gd name="connsiteX11" fmla="*/ 506776 w 1115829"/>
              <a:gd name="connsiteY11" fmla="*/ 1344058 h 1388897"/>
              <a:gd name="connsiteX12" fmla="*/ 473726 w 1115829"/>
              <a:gd name="connsiteY12" fmla="*/ 1388126 h 1388897"/>
              <a:gd name="connsiteX13" fmla="*/ 418641 w 1115829"/>
              <a:gd name="connsiteY13" fmla="*/ 1366092 h 1388897"/>
              <a:gd name="connsiteX14" fmla="*/ 374574 w 1115829"/>
              <a:gd name="connsiteY14" fmla="*/ 1344058 h 1388897"/>
              <a:gd name="connsiteX15" fmla="*/ 214124 w 1115829"/>
              <a:gd name="connsiteY15" fmla="*/ 1015001 h 1388897"/>
              <a:gd name="connsiteX16" fmla="*/ 132203 w 1115829"/>
              <a:gd name="connsiteY16" fmla="*/ 861245 h 1388897"/>
              <a:gd name="connsiteX17" fmla="*/ 121186 w 1115829"/>
              <a:gd name="connsiteY17" fmla="*/ 815249 h 1388897"/>
              <a:gd name="connsiteX18" fmla="*/ 143220 w 1115829"/>
              <a:gd name="connsiteY18" fmla="*/ 705080 h 1388897"/>
              <a:gd name="connsiteX19" fmla="*/ 198304 w 1115829"/>
              <a:gd name="connsiteY19" fmla="*/ 627962 h 1388897"/>
              <a:gd name="connsiteX20" fmla="*/ 242371 w 1115829"/>
              <a:gd name="connsiteY20" fmla="*/ 550844 h 1388897"/>
              <a:gd name="connsiteX21" fmla="*/ 385591 w 1115829"/>
              <a:gd name="connsiteY21" fmla="*/ 352540 h 1388897"/>
              <a:gd name="connsiteX22" fmla="*/ 539827 w 1115829"/>
              <a:gd name="connsiteY22" fmla="*/ 187287 h 1388897"/>
              <a:gd name="connsiteX23" fmla="*/ 572877 w 1115829"/>
              <a:gd name="connsiteY23" fmla="*/ 209321 h 1388897"/>
              <a:gd name="connsiteX24" fmla="*/ 583894 w 1115829"/>
              <a:gd name="connsiteY24" fmla="*/ 264405 h 1388897"/>
              <a:gd name="connsiteX25" fmla="*/ 605928 w 1115829"/>
              <a:gd name="connsiteY25" fmla="*/ 429658 h 1388897"/>
              <a:gd name="connsiteX26" fmla="*/ 627962 w 1115829"/>
              <a:gd name="connsiteY26" fmla="*/ 506776 h 1388897"/>
              <a:gd name="connsiteX27" fmla="*/ 638979 w 1115829"/>
              <a:gd name="connsiteY27" fmla="*/ 561861 h 1388897"/>
              <a:gd name="connsiteX28" fmla="*/ 649996 w 1115829"/>
              <a:gd name="connsiteY28" fmla="*/ 683046 h 1388897"/>
              <a:gd name="connsiteX29" fmla="*/ 649996 w 1115829"/>
              <a:gd name="connsiteY29" fmla="*/ 760164 h 1388897"/>
              <a:gd name="connsiteX30" fmla="*/ 528810 w 1115829"/>
              <a:gd name="connsiteY30" fmla="*/ 848299 h 1388897"/>
              <a:gd name="connsiteX31" fmla="*/ 484743 w 1115829"/>
              <a:gd name="connsiteY31" fmla="*/ 793215 h 1388897"/>
              <a:gd name="connsiteX32" fmla="*/ 451692 w 1115829"/>
              <a:gd name="connsiteY32" fmla="*/ 716097 h 1388897"/>
              <a:gd name="connsiteX33" fmla="*/ 429658 w 1115829"/>
              <a:gd name="connsiteY33" fmla="*/ 616945 h 1388897"/>
              <a:gd name="connsiteX34" fmla="*/ 462709 w 1115829"/>
              <a:gd name="connsiteY34" fmla="*/ 385591 h 1388897"/>
              <a:gd name="connsiteX35" fmla="*/ 506776 w 1115829"/>
              <a:gd name="connsiteY35" fmla="*/ 297456 h 1388897"/>
              <a:gd name="connsiteX36" fmla="*/ 517793 w 1115829"/>
              <a:gd name="connsiteY36" fmla="*/ 264405 h 1388897"/>
              <a:gd name="connsiteX37" fmla="*/ 605928 w 1115829"/>
              <a:gd name="connsiteY37" fmla="*/ 286439 h 1388897"/>
              <a:gd name="connsiteX38" fmla="*/ 683046 w 1115829"/>
              <a:gd name="connsiteY38" fmla="*/ 352540 h 1388897"/>
              <a:gd name="connsiteX39" fmla="*/ 716097 w 1115829"/>
              <a:gd name="connsiteY39" fmla="*/ 396608 h 1388897"/>
              <a:gd name="connsiteX40" fmla="*/ 749147 w 1115829"/>
              <a:gd name="connsiteY40" fmla="*/ 418641 h 1388897"/>
              <a:gd name="connsiteX41" fmla="*/ 749147 w 1115829"/>
              <a:gd name="connsiteY41" fmla="*/ 870333 h 1388897"/>
              <a:gd name="connsiteX42" fmla="*/ 705080 w 1115829"/>
              <a:gd name="connsiteY42" fmla="*/ 1057620 h 1388897"/>
              <a:gd name="connsiteX43" fmla="*/ 683046 w 1115829"/>
              <a:gd name="connsiteY43" fmla="*/ 1090670 h 1388897"/>
              <a:gd name="connsiteX44" fmla="*/ 638979 w 1115829"/>
              <a:gd name="connsiteY44" fmla="*/ 1156771 h 1388897"/>
              <a:gd name="connsiteX45" fmla="*/ 583894 w 1115829"/>
              <a:gd name="connsiteY45" fmla="*/ 1167788 h 1388897"/>
              <a:gd name="connsiteX46" fmla="*/ 539827 w 1115829"/>
              <a:gd name="connsiteY46" fmla="*/ 1200839 h 1388897"/>
              <a:gd name="connsiteX47" fmla="*/ 495759 w 1115829"/>
              <a:gd name="connsiteY47" fmla="*/ 1222873 h 1388897"/>
              <a:gd name="connsiteX48" fmla="*/ 462709 w 1115829"/>
              <a:gd name="connsiteY48" fmla="*/ 1244906 h 1388897"/>
              <a:gd name="connsiteX49" fmla="*/ 385591 w 1115829"/>
              <a:gd name="connsiteY49" fmla="*/ 1156771 h 1388897"/>
              <a:gd name="connsiteX50" fmla="*/ 352540 w 1115829"/>
              <a:gd name="connsiteY50" fmla="*/ 1068637 h 1388897"/>
              <a:gd name="connsiteX51" fmla="*/ 330506 w 1115829"/>
              <a:gd name="connsiteY51" fmla="*/ 1035586 h 1388897"/>
              <a:gd name="connsiteX52" fmla="*/ 341523 w 1115829"/>
              <a:gd name="connsiteY52" fmla="*/ 826265 h 1388897"/>
              <a:gd name="connsiteX53" fmla="*/ 363557 w 1115829"/>
              <a:gd name="connsiteY53" fmla="*/ 749147 h 1388897"/>
              <a:gd name="connsiteX54" fmla="*/ 407624 w 1115829"/>
              <a:gd name="connsiteY54" fmla="*/ 672029 h 1388897"/>
              <a:gd name="connsiteX55" fmla="*/ 429658 w 1115829"/>
              <a:gd name="connsiteY55" fmla="*/ 605928 h 1388897"/>
              <a:gd name="connsiteX56" fmla="*/ 462709 w 1115829"/>
              <a:gd name="connsiteY56" fmla="*/ 539827 h 1388897"/>
              <a:gd name="connsiteX57" fmla="*/ 484743 w 1115829"/>
              <a:gd name="connsiteY57" fmla="*/ 473726 h 1388897"/>
              <a:gd name="connsiteX58" fmla="*/ 506776 w 1115829"/>
              <a:gd name="connsiteY58" fmla="*/ 429658 h 1388897"/>
              <a:gd name="connsiteX59" fmla="*/ 517793 w 1115829"/>
              <a:gd name="connsiteY59" fmla="*/ 385591 h 1388897"/>
              <a:gd name="connsiteX60" fmla="*/ 561861 w 1115829"/>
              <a:gd name="connsiteY60" fmla="*/ 341523 h 1388897"/>
              <a:gd name="connsiteX61" fmla="*/ 683046 w 1115829"/>
              <a:gd name="connsiteY61" fmla="*/ 198304 h 1388897"/>
              <a:gd name="connsiteX62" fmla="*/ 760164 w 1115829"/>
              <a:gd name="connsiteY62" fmla="*/ 121186 h 1388897"/>
              <a:gd name="connsiteX63" fmla="*/ 793215 w 1115829"/>
              <a:gd name="connsiteY63" fmla="*/ 110169 h 1388897"/>
              <a:gd name="connsiteX64" fmla="*/ 826265 w 1115829"/>
              <a:gd name="connsiteY64" fmla="*/ 407625 h 1388897"/>
              <a:gd name="connsiteX65" fmla="*/ 804232 w 1115829"/>
              <a:gd name="connsiteY65" fmla="*/ 815249 h 1388897"/>
              <a:gd name="connsiteX66" fmla="*/ 793215 w 1115829"/>
              <a:gd name="connsiteY66" fmla="*/ 848299 h 1388897"/>
              <a:gd name="connsiteX67" fmla="*/ 749147 w 1115829"/>
              <a:gd name="connsiteY67" fmla="*/ 958468 h 1388897"/>
              <a:gd name="connsiteX68" fmla="*/ 705080 w 1115829"/>
              <a:gd name="connsiteY68" fmla="*/ 991518 h 1388897"/>
              <a:gd name="connsiteX69" fmla="*/ 550844 w 1115829"/>
              <a:gd name="connsiteY69" fmla="*/ 969485 h 1388897"/>
              <a:gd name="connsiteX70" fmla="*/ 506776 w 1115829"/>
              <a:gd name="connsiteY70" fmla="*/ 914400 h 1388897"/>
              <a:gd name="connsiteX71" fmla="*/ 440675 w 1115829"/>
              <a:gd name="connsiteY71" fmla="*/ 771181 h 1388897"/>
              <a:gd name="connsiteX72" fmla="*/ 440675 w 1115829"/>
              <a:gd name="connsiteY72" fmla="*/ 484743 h 1388897"/>
              <a:gd name="connsiteX73" fmla="*/ 473726 w 1115829"/>
              <a:gd name="connsiteY73" fmla="*/ 264405 h 1388897"/>
              <a:gd name="connsiteX74" fmla="*/ 495759 w 1115829"/>
              <a:gd name="connsiteY74" fmla="*/ 154237 h 1388897"/>
              <a:gd name="connsiteX75" fmla="*/ 638979 w 1115829"/>
              <a:gd name="connsiteY75" fmla="*/ 198304 h 1388897"/>
              <a:gd name="connsiteX76" fmla="*/ 661012 w 1115829"/>
              <a:gd name="connsiteY76" fmla="*/ 264405 h 1388897"/>
              <a:gd name="connsiteX77" fmla="*/ 683046 w 1115829"/>
              <a:gd name="connsiteY77" fmla="*/ 297456 h 1388897"/>
              <a:gd name="connsiteX78" fmla="*/ 694063 w 1115829"/>
              <a:gd name="connsiteY78" fmla="*/ 440675 h 1388897"/>
              <a:gd name="connsiteX79" fmla="*/ 683046 w 1115829"/>
              <a:gd name="connsiteY79" fmla="*/ 716097 h 1388897"/>
              <a:gd name="connsiteX80" fmla="*/ 672029 w 1115829"/>
              <a:gd name="connsiteY80" fmla="*/ 771181 h 1388897"/>
              <a:gd name="connsiteX81" fmla="*/ 572877 w 1115829"/>
              <a:gd name="connsiteY81" fmla="*/ 848299 h 1388897"/>
              <a:gd name="connsiteX82" fmla="*/ 506776 w 1115829"/>
              <a:gd name="connsiteY82" fmla="*/ 892367 h 1388897"/>
              <a:gd name="connsiteX83" fmla="*/ 363557 w 1115829"/>
              <a:gd name="connsiteY83" fmla="*/ 947451 h 1388897"/>
              <a:gd name="connsiteX84" fmla="*/ 253388 w 1115829"/>
              <a:gd name="connsiteY84" fmla="*/ 936434 h 1388897"/>
              <a:gd name="connsiteX85" fmla="*/ 242371 w 1115829"/>
              <a:gd name="connsiteY85" fmla="*/ 892367 h 1388897"/>
              <a:gd name="connsiteX86" fmla="*/ 220338 w 1115829"/>
              <a:gd name="connsiteY86" fmla="*/ 837282 h 1388897"/>
              <a:gd name="connsiteX87" fmla="*/ 231355 w 1115829"/>
              <a:gd name="connsiteY87" fmla="*/ 473726 h 1388897"/>
              <a:gd name="connsiteX88" fmla="*/ 242371 w 1115829"/>
              <a:gd name="connsiteY88" fmla="*/ 418641 h 1388897"/>
              <a:gd name="connsiteX89" fmla="*/ 264405 w 1115829"/>
              <a:gd name="connsiteY89" fmla="*/ 374574 h 1388897"/>
              <a:gd name="connsiteX90" fmla="*/ 275422 w 1115829"/>
              <a:gd name="connsiteY90" fmla="*/ 308473 h 1388897"/>
              <a:gd name="connsiteX91" fmla="*/ 352540 w 1115829"/>
              <a:gd name="connsiteY91" fmla="*/ 341523 h 1388897"/>
              <a:gd name="connsiteX92" fmla="*/ 385591 w 1115829"/>
              <a:gd name="connsiteY92" fmla="*/ 363557 h 1388897"/>
              <a:gd name="connsiteX93" fmla="*/ 429658 w 1115829"/>
              <a:gd name="connsiteY93" fmla="*/ 407625 h 1388897"/>
              <a:gd name="connsiteX94" fmla="*/ 528810 w 1115829"/>
              <a:gd name="connsiteY94" fmla="*/ 550844 h 1388897"/>
              <a:gd name="connsiteX95" fmla="*/ 561861 w 1115829"/>
              <a:gd name="connsiteY95" fmla="*/ 616945 h 1388897"/>
              <a:gd name="connsiteX96" fmla="*/ 583894 w 1115829"/>
              <a:gd name="connsiteY96" fmla="*/ 694063 h 1388897"/>
              <a:gd name="connsiteX97" fmla="*/ 594911 w 1115829"/>
              <a:gd name="connsiteY97" fmla="*/ 793215 h 1388897"/>
              <a:gd name="connsiteX98" fmla="*/ 605928 w 1115829"/>
              <a:gd name="connsiteY98" fmla="*/ 859316 h 1388897"/>
              <a:gd name="connsiteX99" fmla="*/ 616945 w 1115829"/>
              <a:gd name="connsiteY99" fmla="*/ 969485 h 1388897"/>
              <a:gd name="connsiteX100" fmla="*/ 605928 w 1115829"/>
              <a:gd name="connsiteY100" fmla="*/ 1222873 h 1388897"/>
              <a:gd name="connsiteX101" fmla="*/ 561861 w 1115829"/>
              <a:gd name="connsiteY101" fmla="*/ 1266940 h 1388897"/>
              <a:gd name="connsiteX102" fmla="*/ 506776 w 1115829"/>
              <a:gd name="connsiteY102" fmla="*/ 1333041 h 1388897"/>
              <a:gd name="connsiteX103" fmla="*/ 451692 w 1115829"/>
              <a:gd name="connsiteY103" fmla="*/ 1322025 h 1388897"/>
              <a:gd name="connsiteX104" fmla="*/ 429658 w 1115829"/>
              <a:gd name="connsiteY104" fmla="*/ 1277957 h 1388897"/>
              <a:gd name="connsiteX105" fmla="*/ 396608 w 1115829"/>
              <a:gd name="connsiteY105" fmla="*/ 1244906 h 1388897"/>
              <a:gd name="connsiteX106" fmla="*/ 374574 w 1115829"/>
              <a:gd name="connsiteY106" fmla="*/ 1123721 h 1388897"/>
              <a:gd name="connsiteX107" fmla="*/ 396608 w 1115829"/>
              <a:gd name="connsiteY107" fmla="*/ 793215 h 1388897"/>
              <a:gd name="connsiteX108" fmla="*/ 418641 w 1115829"/>
              <a:gd name="connsiteY108" fmla="*/ 649996 h 1388897"/>
              <a:gd name="connsiteX109" fmla="*/ 440675 w 1115829"/>
              <a:gd name="connsiteY109" fmla="*/ 506776 h 1388897"/>
              <a:gd name="connsiteX110" fmla="*/ 462709 w 1115829"/>
              <a:gd name="connsiteY110" fmla="*/ 440675 h 1388897"/>
              <a:gd name="connsiteX111" fmla="*/ 539827 w 1115829"/>
              <a:gd name="connsiteY111" fmla="*/ 330506 h 1388897"/>
              <a:gd name="connsiteX112" fmla="*/ 594911 w 1115829"/>
              <a:gd name="connsiteY112" fmla="*/ 231355 h 1388897"/>
              <a:gd name="connsiteX113" fmla="*/ 771181 w 1115829"/>
              <a:gd name="connsiteY113" fmla="*/ 22034 h 1388897"/>
              <a:gd name="connsiteX114" fmla="*/ 793215 w 1115829"/>
              <a:gd name="connsiteY114" fmla="*/ 154237 h 1388897"/>
              <a:gd name="connsiteX115" fmla="*/ 815249 w 1115829"/>
              <a:gd name="connsiteY115" fmla="*/ 308473 h 1388897"/>
              <a:gd name="connsiteX116" fmla="*/ 826265 w 1115829"/>
              <a:gd name="connsiteY116" fmla="*/ 385591 h 1388897"/>
              <a:gd name="connsiteX117" fmla="*/ 848299 w 1115829"/>
              <a:gd name="connsiteY117" fmla="*/ 528810 h 1388897"/>
              <a:gd name="connsiteX118" fmla="*/ 859316 w 1115829"/>
              <a:gd name="connsiteY118" fmla="*/ 672029 h 1388897"/>
              <a:gd name="connsiteX119" fmla="*/ 848299 w 1115829"/>
              <a:gd name="connsiteY119" fmla="*/ 1090670 h 1388897"/>
              <a:gd name="connsiteX120" fmla="*/ 782198 w 1115829"/>
              <a:gd name="connsiteY120" fmla="*/ 1156771 h 1388897"/>
              <a:gd name="connsiteX121" fmla="*/ 705080 w 1115829"/>
              <a:gd name="connsiteY121" fmla="*/ 1178805 h 1388897"/>
              <a:gd name="connsiteX122" fmla="*/ 638979 w 1115829"/>
              <a:gd name="connsiteY122" fmla="*/ 1167788 h 1388897"/>
              <a:gd name="connsiteX123" fmla="*/ 627962 w 1115829"/>
              <a:gd name="connsiteY123" fmla="*/ 1134738 h 1388897"/>
              <a:gd name="connsiteX124" fmla="*/ 605928 w 1115829"/>
              <a:gd name="connsiteY124" fmla="*/ 1079653 h 1388897"/>
              <a:gd name="connsiteX125" fmla="*/ 572877 w 1115829"/>
              <a:gd name="connsiteY125" fmla="*/ 969485 h 1388897"/>
              <a:gd name="connsiteX126" fmla="*/ 605928 w 1115829"/>
              <a:gd name="connsiteY126" fmla="*/ 649996 h 1388897"/>
              <a:gd name="connsiteX127" fmla="*/ 616945 w 1115829"/>
              <a:gd name="connsiteY127" fmla="*/ 572878 h 1388897"/>
              <a:gd name="connsiteX128" fmla="*/ 638979 w 1115829"/>
              <a:gd name="connsiteY128" fmla="*/ 484743 h 1388897"/>
              <a:gd name="connsiteX129" fmla="*/ 661012 w 1115829"/>
              <a:gd name="connsiteY129" fmla="*/ 451692 h 1388897"/>
              <a:gd name="connsiteX130" fmla="*/ 683046 w 1115829"/>
              <a:gd name="connsiteY130" fmla="*/ 407625 h 1388897"/>
              <a:gd name="connsiteX131" fmla="*/ 727114 w 1115829"/>
              <a:gd name="connsiteY131" fmla="*/ 297456 h 1388897"/>
              <a:gd name="connsiteX132" fmla="*/ 760164 w 1115829"/>
              <a:gd name="connsiteY132" fmla="*/ 253388 h 1388897"/>
              <a:gd name="connsiteX133" fmla="*/ 782198 w 1115829"/>
              <a:gd name="connsiteY133" fmla="*/ 220338 h 1388897"/>
              <a:gd name="connsiteX134" fmla="*/ 815249 w 1115829"/>
              <a:gd name="connsiteY134" fmla="*/ 297456 h 1388897"/>
              <a:gd name="connsiteX135" fmla="*/ 837282 w 1115829"/>
              <a:gd name="connsiteY135" fmla="*/ 561861 h 1388897"/>
              <a:gd name="connsiteX136" fmla="*/ 859316 w 1115829"/>
              <a:gd name="connsiteY136" fmla="*/ 1035586 h 1388897"/>
              <a:gd name="connsiteX137" fmla="*/ 815249 w 1115829"/>
              <a:gd name="connsiteY137" fmla="*/ 1222873 h 1388897"/>
              <a:gd name="connsiteX138" fmla="*/ 782198 w 1115829"/>
              <a:gd name="connsiteY138" fmla="*/ 1233890 h 1388897"/>
              <a:gd name="connsiteX139" fmla="*/ 749147 w 1115829"/>
              <a:gd name="connsiteY139" fmla="*/ 1222873 h 1388897"/>
              <a:gd name="connsiteX140" fmla="*/ 672029 w 1115829"/>
              <a:gd name="connsiteY140" fmla="*/ 1101687 h 1388897"/>
              <a:gd name="connsiteX141" fmla="*/ 649996 w 1115829"/>
              <a:gd name="connsiteY141" fmla="*/ 1035586 h 1388897"/>
              <a:gd name="connsiteX142" fmla="*/ 616945 w 1115829"/>
              <a:gd name="connsiteY142" fmla="*/ 837282 h 1388897"/>
              <a:gd name="connsiteX143" fmla="*/ 661012 w 1115829"/>
              <a:gd name="connsiteY143" fmla="*/ 451692 h 1388897"/>
              <a:gd name="connsiteX144" fmla="*/ 694063 w 1115829"/>
              <a:gd name="connsiteY144" fmla="*/ 187287 h 1388897"/>
              <a:gd name="connsiteX145" fmla="*/ 727114 w 1115829"/>
              <a:gd name="connsiteY145" fmla="*/ 231355 h 1388897"/>
              <a:gd name="connsiteX146" fmla="*/ 738130 w 1115829"/>
              <a:gd name="connsiteY146" fmla="*/ 275422 h 1388897"/>
              <a:gd name="connsiteX147" fmla="*/ 760164 w 1115829"/>
              <a:gd name="connsiteY147" fmla="*/ 374574 h 1388897"/>
              <a:gd name="connsiteX148" fmla="*/ 749147 w 1115829"/>
              <a:gd name="connsiteY148" fmla="*/ 517793 h 1388897"/>
              <a:gd name="connsiteX149" fmla="*/ 694063 w 1115829"/>
              <a:gd name="connsiteY149" fmla="*/ 694063 h 1388897"/>
              <a:gd name="connsiteX150" fmla="*/ 672029 w 1115829"/>
              <a:gd name="connsiteY150" fmla="*/ 771181 h 1388897"/>
              <a:gd name="connsiteX151" fmla="*/ 605928 w 1115829"/>
              <a:gd name="connsiteY151" fmla="*/ 892367 h 1388897"/>
              <a:gd name="connsiteX152" fmla="*/ 583894 w 1115829"/>
              <a:gd name="connsiteY152" fmla="*/ 936434 h 1388897"/>
              <a:gd name="connsiteX153" fmla="*/ 517793 w 1115829"/>
              <a:gd name="connsiteY153" fmla="*/ 1024569 h 1388897"/>
              <a:gd name="connsiteX154" fmla="*/ 484743 w 1115829"/>
              <a:gd name="connsiteY154" fmla="*/ 1046603 h 1388897"/>
              <a:gd name="connsiteX155" fmla="*/ 363557 w 1115829"/>
              <a:gd name="connsiteY155" fmla="*/ 1101687 h 1388897"/>
              <a:gd name="connsiteX156" fmla="*/ 319490 w 1115829"/>
              <a:gd name="connsiteY156" fmla="*/ 1079653 h 1388897"/>
              <a:gd name="connsiteX157" fmla="*/ 286439 w 1115829"/>
              <a:gd name="connsiteY157" fmla="*/ 1024569 h 1388897"/>
              <a:gd name="connsiteX158" fmla="*/ 220338 w 1115829"/>
              <a:gd name="connsiteY158" fmla="*/ 870333 h 1388897"/>
              <a:gd name="connsiteX159" fmla="*/ 187287 w 1115829"/>
              <a:gd name="connsiteY159" fmla="*/ 815249 h 1388897"/>
              <a:gd name="connsiteX160" fmla="*/ 198304 w 1115829"/>
              <a:gd name="connsiteY160" fmla="*/ 727114 h 1388897"/>
              <a:gd name="connsiteX161" fmla="*/ 220338 w 1115829"/>
              <a:gd name="connsiteY161" fmla="*/ 627962 h 1388897"/>
              <a:gd name="connsiteX162" fmla="*/ 231355 w 1115829"/>
              <a:gd name="connsiteY162" fmla="*/ 561861 h 1388897"/>
              <a:gd name="connsiteX163" fmla="*/ 253388 w 1115829"/>
              <a:gd name="connsiteY163" fmla="*/ 506776 h 1388897"/>
              <a:gd name="connsiteX164" fmla="*/ 264405 w 1115829"/>
              <a:gd name="connsiteY164" fmla="*/ 473726 h 1388897"/>
              <a:gd name="connsiteX165" fmla="*/ 297456 w 1115829"/>
              <a:gd name="connsiteY165" fmla="*/ 462709 h 1388897"/>
              <a:gd name="connsiteX166" fmla="*/ 385591 w 1115829"/>
              <a:gd name="connsiteY166" fmla="*/ 473726 h 1388897"/>
              <a:gd name="connsiteX167" fmla="*/ 396608 w 1115829"/>
              <a:gd name="connsiteY167" fmla="*/ 506776 h 1388897"/>
              <a:gd name="connsiteX168" fmla="*/ 407624 w 1115829"/>
              <a:gd name="connsiteY168" fmla="*/ 572878 h 1388897"/>
              <a:gd name="connsiteX169" fmla="*/ 429658 w 1115829"/>
              <a:gd name="connsiteY169" fmla="*/ 760164 h 1388897"/>
              <a:gd name="connsiteX170" fmla="*/ 451692 w 1115829"/>
              <a:gd name="connsiteY170" fmla="*/ 991518 h 1388897"/>
              <a:gd name="connsiteX171" fmla="*/ 429658 w 1115829"/>
              <a:gd name="connsiteY171" fmla="*/ 1167788 h 1388897"/>
              <a:gd name="connsiteX172" fmla="*/ 418641 w 1115829"/>
              <a:gd name="connsiteY172" fmla="*/ 1200839 h 1388897"/>
              <a:gd name="connsiteX173" fmla="*/ 385591 w 1115829"/>
              <a:gd name="connsiteY173" fmla="*/ 1211856 h 1388897"/>
              <a:gd name="connsiteX174" fmla="*/ 352540 w 1115829"/>
              <a:gd name="connsiteY174" fmla="*/ 1167788 h 1388897"/>
              <a:gd name="connsiteX175" fmla="*/ 319490 w 1115829"/>
              <a:gd name="connsiteY175" fmla="*/ 1145755 h 1388897"/>
              <a:gd name="connsiteX176" fmla="*/ 286439 w 1115829"/>
              <a:gd name="connsiteY176" fmla="*/ 1112704 h 1388897"/>
              <a:gd name="connsiteX177" fmla="*/ 275422 w 1115829"/>
              <a:gd name="connsiteY177" fmla="*/ 1057620 h 1388897"/>
              <a:gd name="connsiteX178" fmla="*/ 253388 w 1115829"/>
              <a:gd name="connsiteY178" fmla="*/ 980502 h 1388897"/>
              <a:gd name="connsiteX179" fmla="*/ 242371 w 1115829"/>
              <a:gd name="connsiteY179" fmla="*/ 870333 h 1388897"/>
              <a:gd name="connsiteX180" fmla="*/ 231355 w 1115829"/>
              <a:gd name="connsiteY180" fmla="*/ 782198 h 1388897"/>
              <a:gd name="connsiteX181" fmla="*/ 253388 w 1115829"/>
              <a:gd name="connsiteY181" fmla="*/ 528810 h 1388897"/>
              <a:gd name="connsiteX182" fmla="*/ 264405 w 1115829"/>
              <a:gd name="connsiteY182" fmla="*/ 473726 h 1388897"/>
              <a:gd name="connsiteX183" fmla="*/ 319490 w 1115829"/>
              <a:gd name="connsiteY183" fmla="*/ 352540 h 1388897"/>
              <a:gd name="connsiteX184" fmla="*/ 352540 w 1115829"/>
              <a:gd name="connsiteY184" fmla="*/ 297456 h 1388897"/>
              <a:gd name="connsiteX185" fmla="*/ 396608 w 1115829"/>
              <a:gd name="connsiteY185" fmla="*/ 220338 h 1388897"/>
              <a:gd name="connsiteX186" fmla="*/ 473726 w 1115829"/>
              <a:gd name="connsiteY186" fmla="*/ 143220 h 1388897"/>
              <a:gd name="connsiteX187" fmla="*/ 528810 w 1115829"/>
              <a:gd name="connsiteY187" fmla="*/ 88135 h 1388897"/>
              <a:gd name="connsiteX188" fmla="*/ 694063 w 1115829"/>
              <a:gd name="connsiteY188" fmla="*/ 11017 h 1388897"/>
              <a:gd name="connsiteX189" fmla="*/ 738130 w 1115829"/>
              <a:gd name="connsiteY189" fmla="*/ 198304 h 1388897"/>
              <a:gd name="connsiteX190" fmla="*/ 661012 w 1115829"/>
              <a:gd name="connsiteY190" fmla="*/ 1288974 h 1388897"/>
              <a:gd name="connsiteX191" fmla="*/ 605928 w 1115829"/>
              <a:gd name="connsiteY191" fmla="*/ 1299991 h 1388897"/>
              <a:gd name="connsiteX192" fmla="*/ 506776 w 1115829"/>
              <a:gd name="connsiteY192" fmla="*/ 1288974 h 1388897"/>
              <a:gd name="connsiteX193" fmla="*/ 473726 w 1115829"/>
              <a:gd name="connsiteY193" fmla="*/ 1266940 h 1388897"/>
              <a:gd name="connsiteX194" fmla="*/ 374574 w 1115829"/>
              <a:gd name="connsiteY194" fmla="*/ 892367 h 1388897"/>
              <a:gd name="connsiteX195" fmla="*/ 319490 w 1115829"/>
              <a:gd name="connsiteY195" fmla="*/ 385591 h 1388897"/>
              <a:gd name="connsiteX196" fmla="*/ 341523 w 1115829"/>
              <a:gd name="connsiteY196" fmla="*/ 297456 h 1388897"/>
              <a:gd name="connsiteX197" fmla="*/ 407624 w 1115829"/>
              <a:gd name="connsiteY197" fmla="*/ 220338 h 1388897"/>
              <a:gd name="connsiteX198" fmla="*/ 440675 w 1115829"/>
              <a:gd name="connsiteY198" fmla="*/ 198304 h 1388897"/>
              <a:gd name="connsiteX199" fmla="*/ 539827 w 1115829"/>
              <a:gd name="connsiteY199" fmla="*/ 99152 h 1388897"/>
              <a:gd name="connsiteX200" fmla="*/ 572877 w 1115829"/>
              <a:gd name="connsiteY200" fmla="*/ 44068 h 1388897"/>
              <a:gd name="connsiteX201" fmla="*/ 583894 w 1115829"/>
              <a:gd name="connsiteY201" fmla="*/ 11017 h 1388897"/>
              <a:gd name="connsiteX202" fmla="*/ 616945 w 1115829"/>
              <a:gd name="connsiteY202" fmla="*/ 0 h 1388897"/>
              <a:gd name="connsiteX203" fmla="*/ 661012 w 1115829"/>
              <a:gd name="connsiteY203" fmla="*/ 33051 h 1388897"/>
              <a:gd name="connsiteX204" fmla="*/ 793215 w 1115829"/>
              <a:gd name="connsiteY204" fmla="*/ 176270 h 1388897"/>
              <a:gd name="connsiteX205" fmla="*/ 804232 w 1115829"/>
              <a:gd name="connsiteY205" fmla="*/ 220338 h 1388897"/>
              <a:gd name="connsiteX206" fmla="*/ 837282 w 1115829"/>
              <a:gd name="connsiteY206" fmla="*/ 275422 h 1388897"/>
              <a:gd name="connsiteX207" fmla="*/ 848299 w 1115829"/>
              <a:gd name="connsiteY207" fmla="*/ 462709 h 1388897"/>
              <a:gd name="connsiteX208" fmla="*/ 870333 w 1115829"/>
              <a:gd name="connsiteY208" fmla="*/ 991518 h 1388897"/>
              <a:gd name="connsiteX209" fmla="*/ 859316 w 1115829"/>
              <a:gd name="connsiteY209" fmla="*/ 1189822 h 1388897"/>
              <a:gd name="connsiteX210" fmla="*/ 848299 w 1115829"/>
              <a:gd name="connsiteY210" fmla="*/ 1233890 h 1388897"/>
              <a:gd name="connsiteX211" fmla="*/ 815249 w 1115829"/>
              <a:gd name="connsiteY211" fmla="*/ 1178805 h 1388897"/>
              <a:gd name="connsiteX212" fmla="*/ 826265 w 1115829"/>
              <a:gd name="connsiteY212" fmla="*/ 936434 h 1388897"/>
              <a:gd name="connsiteX213" fmla="*/ 837282 w 1115829"/>
              <a:gd name="connsiteY213" fmla="*/ 903384 h 1388897"/>
              <a:gd name="connsiteX214" fmla="*/ 848299 w 1115829"/>
              <a:gd name="connsiteY214" fmla="*/ 793215 h 1388897"/>
              <a:gd name="connsiteX215" fmla="*/ 859316 w 1115829"/>
              <a:gd name="connsiteY215" fmla="*/ 649996 h 1388897"/>
              <a:gd name="connsiteX216" fmla="*/ 870333 w 1115829"/>
              <a:gd name="connsiteY216" fmla="*/ 605928 h 1388897"/>
              <a:gd name="connsiteX217" fmla="*/ 892367 w 1115829"/>
              <a:gd name="connsiteY217" fmla="*/ 528810 h 1388897"/>
              <a:gd name="connsiteX218" fmla="*/ 903384 w 1115829"/>
              <a:gd name="connsiteY218" fmla="*/ 451692 h 1388897"/>
              <a:gd name="connsiteX219" fmla="*/ 947451 w 1115829"/>
              <a:gd name="connsiteY219" fmla="*/ 308473 h 1388897"/>
              <a:gd name="connsiteX220" fmla="*/ 969485 w 1115829"/>
              <a:gd name="connsiteY220" fmla="*/ 264405 h 1388897"/>
              <a:gd name="connsiteX221" fmla="*/ 1002535 w 1115829"/>
              <a:gd name="connsiteY221" fmla="*/ 253388 h 1388897"/>
              <a:gd name="connsiteX222" fmla="*/ 1057620 w 1115829"/>
              <a:gd name="connsiteY222" fmla="*/ 297456 h 1388897"/>
              <a:gd name="connsiteX223" fmla="*/ 1046603 w 1115829"/>
              <a:gd name="connsiteY223" fmla="*/ 848299 h 1388897"/>
              <a:gd name="connsiteX224" fmla="*/ 1024569 w 1115829"/>
              <a:gd name="connsiteY224" fmla="*/ 1189822 h 1388897"/>
              <a:gd name="connsiteX225" fmla="*/ 980502 w 1115829"/>
              <a:gd name="connsiteY225" fmla="*/ 1178805 h 1388897"/>
              <a:gd name="connsiteX226" fmla="*/ 936434 w 1115829"/>
              <a:gd name="connsiteY226" fmla="*/ 1057620 h 1388897"/>
              <a:gd name="connsiteX227" fmla="*/ 947451 w 1115829"/>
              <a:gd name="connsiteY227" fmla="*/ 528810 h 1388897"/>
              <a:gd name="connsiteX228" fmla="*/ 969485 w 1115829"/>
              <a:gd name="connsiteY228" fmla="*/ 451692 h 1388897"/>
              <a:gd name="connsiteX229" fmla="*/ 991518 w 1115829"/>
              <a:gd name="connsiteY229" fmla="*/ 341523 h 1388897"/>
              <a:gd name="connsiteX230" fmla="*/ 1013552 w 1115829"/>
              <a:gd name="connsiteY230" fmla="*/ 253388 h 1388897"/>
              <a:gd name="connsiteX231" fmla="*/ 1035586 w 1115829"/>
              <a:gd name="connsiteY231" fmla="*/ 132203 h 1388897"/>
              <a:gd name="connsiteX232" fmla="*/ 1079653 w 1115829"/>
              <a:gd name="connsiteY232" fmla="*/ 231355 h 1388897"/>
              <a:gd name="connsiteX233" fmla="*/ 1090670 w 1115829"/>
              <a:gd name="connsiteY233" fmla="*/ 264405 h 1388897"/>
              <a:gd name="connsiteX234" fmla="*/ 1112704 w 1115829"/>
              <a:gd name="connsiteY234" fmla="*/ 672029 h 1388897"/>
              <a:gd name="connsiteX235" fmla="*/ 1090670 w 1115829"/>
              <a:gd name="connsiteY235" fmla="*/ 969485 h 1388897"/>
              <a:gd name="connsiteX236" fmla="*/ 1057620 w 1115829"/>
              <a:gd name="connsiteY236" fmla="*/ 1112704 h 1388897"/>
              <a:gd name="connsiteX237" fmla="*/ 1035586 w 1115829"/>
              <a:gd name="connsiteY237" fmla="*/ 1211856 h 1388897"/>
              <a:gd name="connsiteX238" fmla="*/ 936434 w 1115829"/>
              <a:gd name="connsiteY238" fmla="*/ 1167788 h 1388897"/>
              <a:gd name="connsiteX239" fmla="*/ 892367 w 1115829"/>
              <a:gd name="connsiteY239" fmla="*/ 1112704 h 1388897"/>
              <a:gd name="connsiteX240" fmla="*/ 848299 w 1115829"/>
              <a:gd name="connsiteY240" fmla="*/ 980502 h 1388897"/>
              <a:gd name="connsiteX241" fmla="*/ 826265 w 1115829"/>
              <a:gd name="connsiteY241" fmla="*/ 892367 h 1388897"/>
              <a:gd name="connsiteX242" fmla="*/ 859316 w 1115829"/>
              <a:gd name="connsiteY242" fmla="*/ 209321 h 1388897"/>
              <a:gd name="connsiteX243" fmla="*/ 892367 w 1115829"/>
              <a:gd name="connsiteY243" fmla="*/ 44068 h 1388897"/>
              <a:gd name="connsiteX244" fmla="*/ 925417 w 1115829"/>
              <a:gd name="connsiteY244" fmla="*/ 22034 h 1388897"/>
              <a:gd name="connsiteX245" fmla="*/ 1035586 w 1115829"/>
              <a:gd name="connsiteY245" fmla="*/ 44068 h 1388897"/>
              <a:gd name="connsiteX246" fmla="*/ 991518 w 1115829"/>
              <a:gd name="connsiteY246" fmla="*/ 804232 h 1388897"/>
              <a:gd name="connsiteX247" fmla="*/ 969485 w 1115829"/>
              <a:gd name="connsiteY247" fmla="*/ 925417 h 1388897"/>
              <a:gd name="connsiteX248" fmla="*/ 958468 w 1115829"/>
              <a:gd name="connsiteY248" fmla="*/ 1079653 h 1388897"/>
              <a:gd name="connsiteX249" fmla="*/ 936434 w 1115829"/>
              <a:gd name="connsiteY249" fmla="*/ 1211856 h 1388897"/>
              <a:gd name="connsiteX250" fmla="*/ 881350 w 1115829"/>
              <a:gd name="connsiteY250" fmla="*/ 1178805 h 1388897"/>
              <a:gd name="connsiteX251" fmla="*/ 826265 w 1115829"/>
              <a:gd name="connsiteY251" fmla="*/ 1090670 h 1388897"/>
              <a:gd name="connsiteX252" fmla="*/ 859316 w 1115829"/>
              <a:gd name="connsiteY252" fmla="*/ 705080 h 1388897"/>
              <a:gd name="connsiteX253" fmla="*/ 870333 w 1115829"/>
              <a:gd name="connsiteY253" fmla="*/ 661012 h 1388897"/>
              <a:gd name="connsiteX254" fmla="*/ 903384 w 1115829"/>
              <a:gd name="connsiteY254" fmla="*/ 694063 h 1388897"/>
              <a:gd name="connsiteX0" fmla="*/ 611254 w 1115829"/>
              <a:gd name="connsiteY0" fmla="*/ 864096 h 1388897"/>
              <a:gd name="connsiteX1" fmla="*/ 467238 w 1115829"/>
              <a:gd name="connsiteY1" fmla="*/ 720080 h 1388897"/>
              <a:gd name="connsiteX2" fmla="*/ 0 w 1115829"/>
              <a:gd name="connsiteY2" fmla="*/ 545079 h 1388897"/>
              <a:gd name="connsiteX3" fmla="*/ 139828 w 1115829"/>
              <a:gd name="connsiteY3" fmla="*/ 413360 h 1388897"/>
              <a:gd name="connsiteX4" fmla="*/ 253388 w 1115829"/>
              <a:gd name="connsiteY4" fmla="*/ 143220 h 1388897"/>
              <a:gd name="connsiteX5" fmla="*/ 297456 w 1115829"/>
              <a:gd name="connsiteY5" fmla="*/ 154237 h 1388897"/>
              <a:gd name="connsiteX6" fmla="*/ 330506 w 1115829"/>
              <a:gd name="connsiteY6" fmla="*/ 198304 h 1388897"/>
              <a:gd name="connsiteX7" fmla="*/ 352540 w 1115829"/>
              <a:gd name="connsiteY7" fmla="*/ 275422 h 1388897"/>
              <a:gd name="connsiteX8" fmla="*/ 407624 w 1115829"/>
              <a:gd name="connsiteY8" fmla="*/ 716097 h 1388897"/>
              <a:gd name="connsiteX9" fmla="*/ 462709 w 1115829"/>
              <a:gd name="connsiteY9" fmla="*/ 1101687 h 1388897"/>
              <a:gd name="connsiteX10" fmla="*/ 495759 w 1115829"/>
              <a:gd name="connsiteY10" fmla="*/ 1266940 h 1388897"/>
              <a:gd name="connsiteX11" fmla="*/ 506776 w 1115829"/>
              <a:gd name="connsiteY11" fmla="*/ 1344058 h 1388897"/>
              <a:gd name="connsiteX12" fmla="*/ 473726 w 1115829"/>
              <a:gd name="connsiteY12" fmla="*/ 1388126 h 1388897"/>
              <a:gd name="connsiteX13" fmla="*/ 418641 w 1115829"/>
              <a:gd name="connsiteY13" fmla="*/ 1366092 h 1388897"/>
              <a:gd name="connsiteX14" fmla="*/ 374574 w 1115829"/>
              <a:gd name="connsiteY14" fmla="*/ 1344058 h 1388897"/>
              <a:gd name="connsiteX15" fmla="*/ 214124 w 1115829"/>
              <a:gd name="connsiteY15" fmla="*/ 1015001 h 1388897"/>
              <a:gd name="connsiteX16" fmla="*/ 132203 w 1115829"/>
              <a:gd name="connsiteY16" fmla="*/ 861245 h 1388897"/>
              <a:gd name="connsiteX17" fmla="*/ 121186 w 1115829"/>
              <a:gd name="connsiteY17" fmla="*/ 815249 h 1388897"/>
              <a:gd name="connsiteX18" fmla="*/ 143220 w 1115829"/>
              <a:gd name="connsiteY18" fmla="*/ 705080 h 1388897"/>
              <a:gd name="connsiteX19" fmla="*/ 198304 w 1115829"/>
              <a:gd name="connsiteY19" fmla="*/ 627962 h 1388897"/>
              <a:gd name="connsiteX20" fmla="*/ 242371 w 1115829"/>
              <a:gd name="connsiteY20" fmla="*/ 550844 h 1388897"/>
              <a:gd name="connsiteX21" fmla="*/ 385591 w 1115829"/>
              <a:gd name="connsiteY21" fmla="*/ 352540 h 1388897"/>
              <a:gd name="connsiteX22" fmla="*/ 539827 w 1115829"/>
              <a:gd name="connsiteY22" fmla="*/ 187287 h 1388897"/>
              <a:gd name="connsiteX23" fmla="*/ 572877 w 1115829"/>
              <a:gd name="connsiteY23" fmla="*/ 209321 h 1388897"/>
              <a:gd name="connsiteX24" fmla="*/ 583894 w 1115829"/>
              <a:gd name="connsiteY24" fmla="*/ 264405 h 1388897"/>
              <a:gd name="connsiteX25" fmla="*/ 605928 w 1115829"/>
              <a:gd name="connsiteY25" fmla="*/ 429658 h 1388897"/>
              <a:gd name="connsiteX26" fmla="*/ 627962 w 1115829"/>
              <a:gd name="connsiteY26" fmla="*/ 506776 h 1388897"/>
              <a:gd name="connsiteX27" fmla="*/ 638979 w 1115829"/>
              <a:gd name="connsiteY27" fmla="*/ 561861 h 1388897"/>
              <a:gd name="connsiteX28" fmla="*/ 649996 w 1115829"/>
              <a:gd name="connsiteY28" fmla="*/ 683046 h 1388897"/>
              <a:gd name="connsiteX29" fmla="*/ 649996 w 1115829"/>
              <a:gd name="connsiteY29" fmla="*/ 760164 h 1388897"/>
              <a:gd name="connsiteX30" fmla="*/ 528810 w 1115829"/>
              <a:gd name="connsiteY30" fmla="*/ 848299 h 1388897"/>
              <a:gd name="connsiteX31" fmla="*/ 484743 w 1115829"/>
              <a:gd name="connsiteY31" fmla="*/ 793215 h 1388897"/>
              <a:gd name="connsiteX32" fmla="*/ 451692 w 1115829"/>
              <a:gd name="connsiteY32" fmla="*/ 716097 h 1388897"/>
              <a:gd name="connsiteX33" fmla="*/ 429658 w 1115829"/>
              <a:gd name="connsiteY33" fmla="*/ 616945 h 1388897"/>
              <a:gd name="connsiteX34" fmla="*/ 462709 w 1115829"/>
              <a:gd name="connsiteY34" fmla="*/ 385591 h 1388897"/>
              <a:gd name="connsiteX35" fmla="*/ 506776 w 1115829"/>
              <a:gd name="connsiteY35" fmla="*/ 297456 h 1388897"/>
              <a:gd name="connsiteX36" fmla="*/ 517793 w 1115829"/>
              <a:gd name="connsiteY36" fmla="*/ 264405 h 1388897"/>
              <a:gd name="connsiteX37" fmla="*/ 605928 w 1115829"/>
              <a:gd name="connsiteY37" fmla="*/ 286439 h 1388897"/>
              <a:gd name="connsiteX38" fmla="*/ 683046 w 1115829"/>
              <a:gd name="connsiteY38" fmla="*/ 352540 h 1388897"/>
              <a:gd name="connsiteX39" fmla="*/ 716097 w 1115829"/>
              <a:gd name="connsiteY39" fmla="*/ 396608 h 1388897"/>
              <a:gd name="connsiteX40" fmla="*/ 749147 w 1115829"/>
              <a:gd name="connsiteY40" fmla="*/ 418641 h 1388897"/>
              <a:gd name="connsiteX41" fmla="*/ 749147 w 1115829"/>
              <a:gd name="connsiteY41" fmla="*/ 870333 h 1388897"/>
              <a:gd name="connsiteX42" fmla="*/ 705080 w 1115829"/>
              <a:gd name="connsiteY42" fmla="*/ 1057620 h 1388897"/>
              <a:gd name="connsiteX43" fmla="*/ 683046 w 1115829"/>
              <a:gd name="connsiteY43" fmla="*/ 1090670 h 1388897"/>
              <a:gd name="connsiteX44" fmla="*/ 638979 w 1115829"/>
              <a:gd name="connsiteY44" fmla="*/ 1156771 h 1388897"/>
              <a:gd name="connsiteX45" fmla="*/ 583894 w 1115829"/>
              <a:gd name="connsiteY45" fmla="*/ 1167788 h 1388897"/>
              <a:gd name="connsiteX46" fmla="*/ 539827 w 1115829"/>
              <a:gd name="connsiteY46" fmla="*/ 1200839 h 1388897"/>
              <a:gd name="connsiteX47" fmla="*/ 495759 w 1115829"/>
              <a:gd name="connsiteY47" fmla="*/ 1222873 h 1388897"/>
              <a:gd name="connsiteX48" fmla="*/ 462709 w 1115829"/>
              <a:gd name="connsiteY48" fmla="*/ 1244906 h 1388897"/>
              <a:gd name="connsiteX49" fmla="*/ 385591 w 1115829"/>
              <a:gd name="connsiteY49" fmla="*/ 1156771 h 1388897"/>
              <a:gd name="connsiteX50" fmla="*/ 352540 w 1115829"/>
              <a:gd name="connsiteY50" fmla="*/ 1068637 h 1388897"/>
              <a:gd name="connsiteX51" fmla="*/ 330506 w 1115829"/>
              <a:gd name="connsiteY51" fmla="*/ 1035586 h 1388897"/>
              <a:gd name="connsiteX52" fmla="*/ 341523 w 1115829"/>
              <a:gd name="connsiteY52" fmla="*/ 826265 h 1388897"/>
              <a:gd name="connsiteX53" fmla="*/ 363557 w 1115829"/>
              <a:gd name="connsiteY53" fmla="*/ 749147 h 1388897"/>
              <a:gd name="connsiteX54" fmla="*/ 407624 w 1115829"/>
              <a:gd name="connsiteY54" fmla="*/ 672029 h 1388897"/>
              <a:gd name="connsiteX55" fmla="*/ 429658 w 1115829"/>
              <a:gd name="connsiteY55" fmla="*/ 605928 h 1388897"/>
              <a:gd name="connsiteX56" fmla="*/ 462709 w 1115829"/>
              <a:gd name="connsiteY56" fmla="*/ 539827 h 1388897"/>
              <a:gd name="connsiteX57" fmla="*/ 484743 w 1115829"/>
              <a:gd name="connsiteY57" fmla="*/ 473726 h 1388897"/>
              <a:gd name="connsiteX58" fmla="*/ 506776 w 1115829"/>
              <a:gd name="connsiteY58" fmla="*/ 429658 h 1388897"/>
              <a:gd name="connsiteX59" fmla="*/ 517793 w 1115829"/>
              <a:gd name="connsiteY59" fmla="*/ 385591 h 1388897"/>
              <a:gd name="connsiteX60" fmla="*/ 561861 w 1115829"/>
              <a:gd name="connsiteY60" fmla="*/ 341523 h 1388897"/>
              <a:gd name="connsiteX61" fmla="*/ 683046 w 1115829"/>
              <a:gd name="connsiteY61" fmla="*/ 198304 h 1388897"/>
              <a:gd name="connsiteX62" fmla="*/ 760164 w 1115829"/>
              <a:gd name="connsiteY62" fmla="*/ 121186 h 1388897"/>
              <a:gd name="connsiteX63" fmla="*/ 793215 w 1115829"/>
              <a:gd name="connsiteY63" fmla="*/ 110169 h 1388897"/>
              <a:gd name="connsiteX64" fmla="*/ 826265 w 1115829"/>
              <a:gd name="connsiteY64" fmla="*/ 407625 h 1388897"/>
              <a:gd name="connsiteX65" fmla="*/ 804232 w 1115829"/>
              <a:gd name="connsiteY65" fmla="*/ 815249 h 1388897"/>
              <a:gd name="connsiteX66" fmla="*/ 793215 w 1115829"/>
              <a:gd name="connsiteY66" fmla="*/ 848299 h 1388897"/>
              <a:gd name="connsiteX67" fmla="*/ 749147 w 1115829"/>
              <a:gd name="connsiteY67" fmla="*/ 958468 h 1388897"/>
              <a:gd name="connsiteX68" fmla="*/ 705080 w 1115829"/>
              <a:gd name="connsiteY68" fmla="*/ 991518 h 1388897"/>
              <a:gd name="connsiteX69" fmla="*/ 550844 w 1115829"/>
              <a:gd name="connsiteY69" fmla="*/ 969485 h 1388897"/>
              <a:gd name="connsiteX70" fmla="*/ 506776 w 1115829"/>
              <a:gd name="connsiteY70" fmla="*/ 914400 h 1388897"/>
              <a:gd name="connsiteX71" fmla="*/ 440675 w 1115829"/>
              <a:gd name="connsiteY71" fmla="*/ 771181 h 1388897"/>
              <a:gd name="connsiteX72" fmla="*/ 440675 w 1115829"/>
              <a:gd name="connsiteY72" fmla="*/ 484743 h 1388897"/>
              <a:gd name="connsiteX73" fmla="*/ 473726 w 1115829"/>
              <a:gd name="connsiteY73" fmla="*/ 264405 h 1388897"/>
              <a:gd name="connsiteX74" fmla="*/ 495759 w 1115829"/>
              <a:gd name="connsiteY74" fmla="*/ 154237 h 1388897"/>
              <a:gd name="connsiteX75" fmla="*/ 638979 w 1115829"/>
              <a:gd name="connsiteY75" fmla="*/ 198304 h 1388897"/>
              <a:gd name="connsiteX76" fmla="*/ 661012 w 1115829"/>
              <a:gd name="connsiteY76" fmla="*/ 264405 h 1388897"/>
              <a:gd name="connsiteX77" fmla="*/ 683046 w 1115829"/>
              <a:gd name="connsiteY77" fmla="*/ 297456 h 1388897"/>
              <a:gd name="connsiteX78" fmla="*/ 694063 w 1115829"/>
              <a:gd name="connsiteY78" fmla="*/ 440675 h 1388897"/>
              <a:gd name="connsiteX79" fmla="*/ 683046 w 1115829"/>
              <a:gd name="connsiteY79" fmla="*/ 716097 h 1388897"/>
              <a:gd name="connsiteX80" fmla="*/ 672029 w 1115829"/>
              <a:gd name="connsiteY80" fmla="*/ 771181 h 1388897"/>
              <a:gd name="connsiteX81" fmla="*/ 572877 w 1115829"/>
              <a:gd name="connsiteY81" fmla="*/ 848299 h 1388897"/>
              <a:gd name="connsiteX82" fmla="*/ 506776 w 1115829"/>
              <a:gd name="connsiteY82" fmla="*/ 892367 h 1388897"/>
              <a:gd name="connsiteX83" fmla="*/ 363557 w 1115829"/>
              <a:gd name="connsiteY83" fmla="*/ 947451 h 1388897"/>
              <a:gd name="connsiteX84" fmla="*/ 253388 w 1115829"/>
              <a:gd name="connsiteY84" fmla="*/ 936434 h 1388897"/>
              <a:gd name="connsiteX85" fmla="*/ 242371 w 1115829"/>
              <a:gd name="connsiteY85" fmla="*/ 892367 h 1388897"/>
              <a:gd name="connsiteX86" fmla="*/ 220338 w 1115829"/>
              <a:gd name="connsiteY86" fmla="*/ 837282 h 1388897"/>
              <a:gd name="connsiteX87" fmla="*/ 231355 w 1115829"/>
              <a:gd name="connsiteY87" fmla="*/ 473726 h 1388897"/>
              <a:gd name="connsiteX88" fmla="*/ 242371 w 1115829"/>
              <a:gd name="connsiteY88" fmla="*/ 418641 h 1388897"/>
              <a:gd name="connsiteX89" fmla="*/ 264405 w 1115829"/>
              <a:gd name="connsiteY89" fmla="*/ 374574 h 1388897"/>
              <a:gd name="connsiteX90" fmla="*/ 275422 w 1115829"/>
              <a:gd name="connsiteY90" fmla="*/ 308473 h 1388897"/>
              <a:gd name="connsiteX91" fmla="*/ 352540 w 1115829"/>
              <a:gd name="connsiteY91" fmla="*/ 341523 h 1388897"/>
              <a:gd name="connsiteX92" fmla="*/ 385591 w 1115829"/>
              <a:gd name="connsiteY92" fmla="*/ 363557 h 1388897"/>
              <a:gd name="connsiteX93" fmla="*/ 429658 w 1115829"/>
              <a:gd name="connsiteY93" fmla="*/ 407625 h 1388897"/>
              <a:gd name="connsiteX94" fmla="*/ 528810 w 1115829"/>
              <a:gd name="connsiteY94" fmla="*/ 550844 h 1388897"/>
              <a:gd name="connsiteX95" fmla="*/ 561861 w 1115829"/>
              <a:gd name="connsiteY95" fmla="*/ 616945 h 1388897"/>
              <a:gd name="connsiteX96" fmla="*/ 583894 w 1115829"/>
              <a:gd name="connsiteY96" fmla="*/ 694063 h 1388897"/>
              <a:gd name="connsiteX97" fmla="*/ 594911 w 1115829"/>
              <a:gd name="connsiteY97" fmla="*/ 793215 h 1388897"/>
              <a:gd name="connsiteX98" fmla="*/ 605928 w 1115829"/>
              <a:gd name="connsiteY98" fmla="*/ 859316 h 1388897"/>
              <a:gd name="connsiteX99" fmla="*/ 616945 w 1115829"/>
              <a:gd name="connsiteY99" fmla="*/ 969485 h 1388897"/>
              <a:gd name="connsiteX100" fmla="*/ 605928 w 1115829"/>
              <a:gd name="connsiteY100" fmla="*/ 1222873 h 1388897"/>
              <a:gd name="connsiteX101" fmla="*/ 561861 w 1115829"/>
              <a:gd name="connsiteY101" fmla="*/ 1266940 h 1388897"/>
              <a:gd name="connsiteX102" fmla="*/ 506776 w 1115829"/>
              <a:gd name="connsiteY102" fmla="*/ 1333041 h 1388897"/>
              <a:gd name="connsiteX103" fmla="*/ 451692 w 1115829"/>
              <a:gd name="connsiteY103" fmla="*/ 1322025 h 1388897"/>
              <a:gd name="connsiteX104" fmla="*/ 429658 w 1115829"/>
              <a:gd name="connsiteY104" fmla="*/ 1277957 h 1388897"/>
              <a:gd name="connsiteX105" fmla="*/ 396608 w 1115829"/>
              <a:gd name="connsiteY105" fmla="*/ 1244906 h 1388897"/>
              <a:gd name="connsiteX106" fmla="*/ 374574 w 1115829"/>
              <a:gd name="connsiteY106" fmla="*/ 1123721 h 1388897"/>
              <a:gd name="connsiteX107" fmla="*/ 396608 w 1115829"/>
              <a:gd name="connsiteY107" fmla="*/ 793215 h 1388897"/>
              <a:gd name="connsiteX108" fmla="*/ 418641 w 1115829"/>
              <a:gd name="connsiteY108" fmla="*/ 649996 h 1388897"/>
              <a:gd name="connsiteX109" fmla="*/ 440675 w 1115829"/>
              <a:gd name="connsiteY109" fmla="*/ 506776 h 1388897"/>
              <a:gd name="connsiteX110" fmla="*/ 462709 w 1115829"/>
              <a:gd name="connsiteY110" fmla="*/ 440675 h 1388897"/>
              <a:gd name="connsiteX111" fmla="*/ 539827 w 1115829"/>
              <a:gd name="connsiteY111" fmla="*/ 330506 h 1388897"/>
              <a:gd name="connsiteX112" fmla="*/ 594911 w 1115829"/>
              <a:gd name="connsiteY112" fmla="*/ 231355 h 1388897"/>
              <a:gd name="connsiteX113" fmla="*/ 771181 w 1115829"/>
              <a:gd name="connsiteY113" fmla="*/ 22034 h 1388897"/>
              <a:gd name="connsiteX114" fmla="*/ 793215 w 1115829"/>
              <a:gd name="connsiteY114" fmla="*/ 154237 h 1388897"/>
              <a:gd name="connsiteX115" fmla="*/ 815249 w 1115829"/>
              <a:gd name="connsiteY115" fmla="*/ 308473 h 1388897"/>
              <a:gd name="connsiteX116" fmla="*/ 826265 w 1115829"/>
              <a:gd name="connsiteY116" fmla="*/ 385591 h 1388897"/>
              <a:gd name="connsiteX117" fmla="*/ 848299 w 1115829"/>
              <a:gd name="connsiteY117" fmla="*/ 528810 h 1388897"/>
              <a:gd name="connsiteX118" fmla="*/ 859316 w 1115829"/>
              <a:gd name="connsiteY118" fmla="*/ 672029 h 1388897"/>
              <a:gd name="connsiteX119" fmla="*/ 848299 w 1115829"/>
              <a:gd name="connsiteY119" fmla="*/ 1090670 h 1388897"/>
              <a:gd name="connsiteX120" fmla="*/ 782198 w 1115829"/>
              <a:gd name="connsiteY120" fmla="*/ 1156771 h 1388897"/>
              <a:gd name="connsiteX121" fmla="*/ 705080 w 1115829"/>
              <a:gd name="connsiteY121" fmla="*/ 1178805 h 1388897"/>
              <a:gd name="connsiteX122" fmla="*/ 638979 w 1115829"/>
              <a:gd name="connsiteY122" fmla="*/ 1167788 h 1388897"/>
              <a:gd name="connsiteX123" fmla="*/ 627962 w 1115829"/>
              <a:gd name="connsiteY123" fmla="*/ 1134738 h 1388897"/>
              <a:gd name="connsiteX124" fmla="*/ 605928 w 1115829"/>
              <a:gd name="connsiteY124" fmla="*/ 1079653 h 1388897"/>
              <a:gd name="connsiteX125" fmla="*/ 572877 w 1115829"/>
              <a:gd name="connsiteY125" fmla="*/ 969485 h 1388897"/>
              <a:gd name="connsiteX126" fmla="*/ 605928 w 1115829"/>
              <a:gd name="connsiteY126" fmla="*/ 649996 h 1388897"/>
              <a:gd name="connsiteX127" fmla="*/ 616945 w 1115829"/>
              <a:gd name="connsiteY127" fmla="*/ 572878 h 1388897"/>
              <a:gd name="connsiteX128" fmla="*/ 638979 w 1115829"/>
              <a:gd name="connsiteY128" fmla="*/ 484743 h 1388897"/>
              <a:gd name="connsiteX129" fmla="*/ 661012 w 1115829"/>
              <a:gd name="connsiteY129" fmla="*/ 451692 h 1388897"/>
              <a:gd name="connsiteX130" fmla="*/ 683046 w 1115829"/>
              <a:gd name="connsiteY130" fmla="*/ 407625 h 1388897"/>
              <a:gd name="connsiteX131" fmla="*/ 727114 w 1115829"/>
              <a:gd name="connsiteY131" fmla="*/ 297456 h 1388897"/>
              <a:gd name="connsiteX132" fmla="*/ 760164 w 1115829"/>
              <a:gd name="connsiteY132" fmla="*/ 253388 h 1388897"/>
              <a:gd name="connsiteX133" fmla="*/ 782198 w 1115829"/>
              <a:gd name="connsiteY133" fmla="*/ 220338 h 1388897"/>
              <a:gd name="connsiteX134" fmla="*/ 815249 w 1115829"/>
              <a:gd name="connsiteY134" fmla="*/ 297456 h 1388897"/>
              <a:gd name="connsiteX135" fmla="*/ 837282 w 1115829"/>
              <a:gd name="connsiteY135" fmla="*/ 561861 h 1388897"/>
              <a:gd name="connsiteX136" fmla="*/ 859316 w 1115829"/>
              <a:gd name="connsiteY136" fmla="*/ 1035586 h 1388897"/>
              <a:gd name="connsiteX137" fmla="*/ 815249 w 1115829"/>
              <a:gd name="connsiteY137" fmla="*/ 1222873 h 1388897"/>
              <a:gd name="connsiteX138" fmla="*/ 782198 w 1115829"/>
              <a:gd name="connsiteY138" fmla="*/ 1233890 h 1388897"/>
              <a:gd name="connsiteX139" fmla="*/ 749147 w 1115829"/>
              <a:gd name="connsiteY139" fmla="*/ 1222873 h 1388897"/>
              <a:gd name="connsiteX140" fmla="*/ 672029 w 1115829"/>
              <a:gd name="connsiteY140" fmla="*/ 1101687 h 1388897"/>
              <a:gd name="connsiteX141" fmla="*/ 649996 w 1115829"/>
              <a:gd name="connsiteY141" fmla="*/ 1035586 h 1388897"/>
              <a:gd name="connsiteX142" fmla="*/ 616945 w 1115829"/>
              <a:gd name="connsiteY142" fmla="*/ 837282 h 1388897"/>
              <a:gd name="connsiteX143" fmla="*/ 661012 w 1115829"/>
              <a:gd name="connsiteY143" fmla="*/ 451692 h 1388897"/>
              <a:gd name="connsiteX144" fmla="*/ 694063 w 1115829"/>
              <a:gd name="connsiteY144" fmla="*/ 187287 h 1388897"/>
              <a:gd name="connsiteX145" fmla="*/ 727114 w 1115829"/>
              <a:gd name="connsiteY145" fmla="*/ 231355 h 1388897"/>
              <a:gd name="connsiteX146" fmla="*/ 738130 w 1115829"/>
              <a:gd name="connsiteY146" fmla="*/ 275422 h 1388897"/>
              <a:gd name="connsiteX147" fmla="*/ 760164 w 1115829"/>
              <a:gd name="connsiteY147" fmla="*/ 374574 h 1388897"/>
              <a:gd name="connsiteX148" fmla="*/ 749147 w 1115829"/>
              <a:gd name="connsiteY148" fmla="*/ 517793 h 1388897"/>
              <a:gd name="connsiteX149" fmla="*/ 694063 w 1115829"/>
              <a:gd name="connsiteY149" fmla="*/ 694063 h 1388897"/>
              <a:gd name="connsiteX150" fmla="*/ 672029 w 1115829"/>
              <a:gd name="connsiteY150" fmla="*/ 771181 h 1388897"/>
              <a:gd name="connsiteX151" fmla="*/ 605928 w 1115829"/>
              <a:gd name="connsiteY151" fmla="*/ 892367 h 1388897"/>
              <a:gd name="connsiteX152" fmla="*/ 583894 w 1115829"/>
              <a:gd name="connsiteY152" fmla="*/ 936434 h 1388897"/>
              <a:gd name="connsiteX153" fmla="*/ 517793 w 1115829"/>
              <a:gd name="connsiteY153" fmla="*/ 1024569 h 1388897"/>
              <a:gd name="connsiteX154" fmla="*/ 484743 w 1115829"/>
              <a:gd name="connsiteY154" fmla="*/ 1046603 h 1388897"/>
              <a:gd name="connsiteX155" fmla="*/ 363557 w 1115829"/>
              <a:gd name="connsiteY155" fmla="*/ 1101687 h 1388897"/>
              <a:gd name="connsiteX156" fmla="*/ 319490 w 1115829"/>
              <a:gd name="connsiteY156" fmla="*/ 1079653 h 1388897"/>
              <a:gd name="connsiteX157" fmla="*/ 286439 w 1115829"/>
              <a:gd name="connsiteY157" fmla="*/ 1024569 h 1388897"/>
              <a:gd name="connsiteX158" fmla="*/ 220338 w 1115829"/>
              <a:gd name="connsiteY158" fmla="*/ 870333 h 1388897"/>
              <a:gd name="connsiteX159" fmla="*/ 187287 w 1115829"/>
              <a:gd name="connsiteY159" fmla="*/ 815249 h 1388897"/>
              <a:gd name="connsiteX160" fmla="*/ 198304 w 1115829"/>
              <a:gd name="connsiteY160" fmla="*/ 727114 h 1388897"/>
              <a:gd name="connsiteX161" fmla="*/ 220338 w 1115829"/>
              <a:gd name="connsiteY161" fmla="*/ 627962 h 1388897"/>
              <a:gd name="connsiteX162" fmla="*/ 231355 w 1115829"/>
              <a:gd name="connsiteY162" fmla="*/ 561861 h 1388897"/>
              <a:gd name="connsiteX163" fmla="*/ 253388 w 1115829"/>
              <a:gd name="connsiteY163" fmla="*/ 506776 h 1388897"/>
              <a:gd name="connsiteX164" fmla="*/ 264405 w 1115829"/>
              <a:gd name="connsiteY164" fmla="*/ 473726 h 1388897"/>
              <a:gd name="connsiteX165" fmla="*/ 297456 w 1115829"/>
              <a:gd name="connsiteY165" fmla="*/ 462709 h 1388897"/>
              <a:gd name="connsiteX166" fmla="*/ 385591 w 1115829"/>
              <a:gd name="connsiteY166" fmla="*/ 473726 h 1388897"/>
              <a:gd name="connsiteX167" fmla="*/ 396608 w 1115829"/>
              <a:gd name="connsiteY167" fmla="*/ 506776 h 1388897"/>
              <a:gd name="connsiteX168" fmla="*/ 407624 w 1115829"/>
              <a:gd name="connsiteY168" fmla="*/ 572878 h 1388897"/>
              <a:gd name="connsiteX169" fmla="*/ 429658 w 1115829"/>
              <a:gd name="connsiteY169" fmla="*/ 760164 h 1388897"/>
              <a:gd name="connsiteX170" fmla="*/ 451692 w 1115829"/>
              <a:gd name="connsiteY170" fmla="*/ 991518 h 1388897"/>
              <a:gd name="connsiteX171" fmla="*/ 429658 w 1115829"/>
              <a:gd name="connsiteY171" fmla="*/ 1167788 h 1388897"/>
              <a:gd name="connsiteX172" fmla="*/ 418641 w 1115829"/>
              <a:gd name="connsiteY172" fmla="*/ 1200839 h 1388897"/>
              <a:gd name="connsiteX173" fmla="*/ 385591 w 1115829"/>
              <a:gd name="connsiteY173" fmla="*/ 1211856 h 1388897"/>
              <a:gd name="connsiteX174" fmla="*/ 352540 w 1115829"/>
              <a:gd name="connsiteY174" fmla="*/ 1167788 h 1388897"/>
              <a:gd name="connsiteX175" fmla="*/ 319490 w 1115829"/>
              <a:gd name="connsiteY175" fmla="*/ 1145755 h 1388897"/>
              <a:gd name="connsiteX176" fmla="*/ 286439 w 1115829"/>
              <a:gd name="connsiteY176" fmla="*/ 1112704 h 1388897"/>
              <a:gd name="connsiteX177" fmla="*/ 275422 w 1115829"/>
              <a:gd name="connsiteY177" fmla="*/ 1057620 h 1388897"/>
              <a:gd name="connsiteX178" fmla="*/ 253388 w 1115829"/>
              <a:gd name="connsiteY178" fmla="*/ 980502 h 1388897"/>
              <a:gd name="connsiteX179" fmla="*/ 242371 w 1115829"/>
              <a:gd name="connsiteY179" fmla="*/ 870333 h 1388897"/>
              <a:gd name="connsiteX180" fmla="*/ 231355 w 1115829"/>
              <a:gd name="connsiteY180" fmla="*/ 782198 h 1388897"/>
              <a:gd name="connsiteX181" fmla="*/ 253388 w 1115829"/>
              <a:gd name="connsiteY181" fmla="*/ 528810 h 1388897"/>
              <a:gd name="connsiteX182" fmla="*/ 264405 w 1115829"/>
              <a:gd name="connsiteY182" fmla="*/ 473726 h 1388897"/>
              <a:gd name="connsiteX183" fmla="*/ 319490 w 1115829"/>
              <a:gd name="connsiteY183" fmla="*/ 352540 h 1388897"/>
              <a:gd name="connsiteX184" fmla="*/ 352540 w 1115829"/>
              <a:gd name="connsiteY184" fmla="*/ 297456 h 1388897"/>
              <a:gd name="connsiteX185" fmla="*/ 396608 w 1115829"/>
              <a:gd name="connsiteY185" fmla="*/ 220338 h 1388897"/>
              <a:gd name="connsiteX186" fmla="*/ 473726 w 1115829"/>
              <a:gd name="connsiteY186" fmla="*/ 143220 h 1388897"/>
              <a:gd name="connsiteX187" fmla="*/ 528810 w 1115829"/>
              <a:gd name="connsiteY187" fmla="*/ 88135 h 1388897"/>
              <a:gd name="connsiteX188" fmla="*/ 694063 w 1115829"/>
              <a:gd name="connsiteY188" fmla="*/ 11017 h 1388897"/>
              <a:gd name="connsiteX189" fmla="*/ 738130 w 1115829"/>
              <a:gd name="connsiteY189" fmla="*/ 198304 h 1388897"/>
              <a:gd name="connsiteX190" fmla="*/ 661012 w 1115829"/>
              <a:gd name="connsiteY190" fmla="*/ 1288974 h 1388897"/>
              <a:gd name="connsiteX191" fmla="*/ 605928 w 1115829"/>
              <a:gd name="connsiteY191" fmla="*/ 1299991 h 1388897"/>
              <a:gd name="connsiteX192" fmla="*/ 506776 w 1115829"/>
              <a:gd name="connsiteY192" fmla="*/ 1288974 h 1388897"/>
              <a:gd name="connsiteX193" fmla="*/ 473726 w 1115829"/>
              <a:gd name="connsiteY193" fmla="*/ 1266940 h 1388897"/>
              <a:gd name="connsiteX194" fmla="*/ 374574 w 1115829"/>
              <a:gd name="connsiteY194" fmla="*/ 892367 h 1388897"/>
              <a:gd name="connsiteX195" fmla="*/ 319490 w 1115829"/>
              <a:gd name="connsiteY195" fmla="*/ 385591 h 1388897"/>
              <a:gd name="connsiteX196" fmla="*/ 341523 w 1115829"/>
              <a:gd name="connsiteY196" fmla="*/ 297456 h 1388897"/>
              <a:gd name="connsiteX197" fmla="*/ 407624 w 1115829"/>
              <a:gd name="connsiteY197" fmla="*/ 220338 h 1388897"/>
              <a:gd name="connsiteX198" fmla="*/ 440675 w 1115829"/>
              <a:gd name="connsiteY198" fmla="*/ 198304 h 1388897"/>
              <a:gd name="connsiteX199" fmla="*/ 539827 w 1115829"/>
              <a:gd name="connsiteY199" fmla="*/ 99152 h 1388897"/>
              <a:gd name="connsiteX200" fmla="*/ 572877 w 1115829"/>
              <a:gd name="connsiteY200" fmla="*/ 44068 h 1388897"/>
              <a:gd name="connsiteX201" fmla="*/ 583894 w 1115829"/>
              <a:gd name="connsiteY201" fmla="*/ 11017 h 1388897"/>
              <a:gd name="connsiteX202" fmla="*/ 616945 w 1115829"/>
              <a:gd name="connsiteY202" fmla="*/ 0 h 1388897"/>
              <a:gd name="connsiteX203" fmla="*/ 661012 w 1115829"/>
              <a:gd name="connsiteY203" fmla="*/ 33051 h 1388897"/>
              <a:gd name="connsiteX204" fmla="*/ 793215 w 1115829"/>
              <a:gd name="connsiteY204" fmla="*/ 176270 h 1388897"/>
              <a:gd name="connsiteX205" fmla="*/ 804232 w 1115829"/>
              <a:gd name="connsiteY205" fmla="*/ 220338 h 1388897"/>
              <a:gd name="connsiteX206" fmla="*/ 837282 w 1115829"/>
              <a:gd name="connsiteY206" fmla="*/ 275422 h 1388897"/>
              <a:gd name="connsiteX207" fmla="*/ 848299 w 1115829"/>
              <a:gd name="connsiteY207" fmla="*/ 462709 h 1388897"/>
              <a:gd name="connsiteX208" fmla="*/ 870333 w 1115829"/>
              <a:gd name="connsiteY208" fmla="*/ 991518 h 1388897"/>
              <a:gd name="connsiteX209" fmla="*/ 859316 w 1115829"/>
              <a:gd name="connsiteY209" fmla="*/ 1189822 h 1388897"/>
              <a:gd name="connsiteX210" fmla="*/ 848299 w 1115829"/>
              <a:gd name="connsiteY210" fmla="*/ 1233890 h 1388897"/>
              <a:gd name="connsiteX211" fmla="*/ 815249 w 1115829"/>
              <a:gd name="connsiteY211" fmla="*/ 1178805 h 1388897"/>
              <a:gd name="connsiteX212" fmla="*/ 826265 w 1115829"/>
              <a:gd name="connsiteY212" fmla="*/ 936434 h 1388897"/>
              <a:gd name="connsiteX213" fmla="*/ 837282 w 1115829"/>
              <a:gd name="connsiteY213" fmla="*/ 903384 h 1388897"/>
              <a:gd name="connsiteX214" fmla="*/ 848299 w 1115829"/>
              <a:gd name="connsiteY214" fmla="*/ 793215 h 1388897"/>
              <a:gd name="connsiteX215" fmla="*/ 859316 w 1115829"/>
              <a:gd name="connsiteY215" fmla="*/ 649996 h 1388897"/>
              <a:gd name="connsiteX216" fmla="*/ 870333 w 1115829"/>
              <a:gd name="connsiteY216" fmla="*/ 605928 h 1388897"/>
              <a:gd name="connsiteX217" fmla="*/ 892367 w 1115829"/>
              <a:gd name="connsiteY217" fmla="*/ 528810 h 1388897"/>
              <a:gd name="connsiteX218" fmla="*/ 903384 w 1115829"/>
              <a:gd name="connsiteY218" fmla="*/ 451692 h 1388897"/>
              <a:gd name="connsiteX219" fmla="*/ 947451 w 1115829"/>
              <a:gd name="connsiteY219" fmla="*/ 308473 h 1388897"/>
              <a:gd name="connsiteX220" fmla="*/ 969485 w 1115829"/>
              <a:gd name="connsiteY220" fmla="*/ 264405 h 1388897"/>
              <a:gd name="connsiteX221" fmla="*/ 1002535 w 1115829"/>
              <a:gd name="connsiteY221" fmla="*/ 253388 h 1388897"/>
              <a:gd name="connsiteX222" fmla="*/ 1057620 w 1115829"/>
              <a:gd name="connsiteY222" fmla="*/ 297456 h 1388897"/>
              <a:gd name="connsiteX223" fmla="*/ 1046603 w 1115829"/>
              <a:gd name="connsiteY223" fmla="*/ 848299 h 1388897"/>
              <a:gd name="connsiteX224" fmla="*/ 1024569 w 1115829"/>
              <a:gd name="connsiteY224" fmla="*/ 1189822 h 1388897"/>
              <a:gd name="connsiteX225" fmla="*/ 980502 w 1115829"/>
              <a:gd name="connsiteY225" fmla="*/ 1178805 h 1388897"/>
              <a:gd name="connsiteX226" fmla="*/ 936434 w 1115829"/>
              <a:gd name="connsiteY226" fmla="*/ 1057620 h 1388897"/>
              <a:gd name="connsiteX227" fmla="*/ 947451 w 1115829"/>
              <a:gd name="connsiteY227" fmla="*/ 528810 h 1388897"/>
              <a:gd name="connsiteX228" fmla="*/ 969485 w 1115829"/>
              <a:gd name="connsiteY228" fmla="*/ 451692 h 1388897"/>
              <a:gd name="connsiteX229" fmla="*/ 991518 w 1115829"/>
              <a:gd name="connsiteY229" fmla="*/ 341523 h 1388897"/>
              <a:gd name="connsiteX230" fmla="*/ 1013552 w 1115829"/>
              <a:gd name="connsiteY230" fmla="*/ 253388 h 1388897"/>
              <a:gd name="connsiteX231" fmla="*/ 1035586 w 1115829"/>
              <a:gd name="connsiteY231" fmla="*/ 132203 h 1388897"/>
              <a:gd name="connsiteX232" fmla="*/ 1079653 w 1115829"/>
              <a:gd name="connsiteY232" fmla="*/ 231355 h 1388897"/>
              <a:gd name="connsiteX233" fmla="*/ 1090670 w 1115829"/>
              <a:gd name="connsiteY233" fmla="*/ 264405 h 1388897"/>
              <a:gd name="connsiteX234" fmla="*/ 1112704 w 1115829"/>
              <a:gd name="connsiteY234" fmla="*/ 672029 h 1388897"/>
              <a:gd name="connsiteX235" fmla="*/ 1090670 w 1115829"/>
              <a:gd name="connsiteY235" fmla="*/ 969485 h 1388897"/>
              <a:gd name="connsiteX236" fmla="*/ 1057620 w 1115829"/>
              <a:gd name="connsiteY236" fmla="*/ 1112704 h 1388897"/>
              <a:gd name="connsiteX237" fmla="*/ 1035586 w 1115829"/>
              <a:gd name="connsiteY237" fmla="*/ 1211856 h 1388897"/>
              <a:gd name="connsiteX238" fmla="*/ 936434 w 1115829"/>
              <a:gd name="connsiteY238" fmla="*/ 1167788 h 1388897"/>
              <a:gd name="connsiteX239" fmla="*/ 892367 w 1115829"/>
              <a:gd name="connsiteY239" fmla="*/ 1112704 h 1388897"/>
              <a:gd name="connsiteX240" fmla="*/ 848299 w 1115829"/>
              <a:gd name="connsiteY240" fmla="*/ 980502 h 1388897"/>
              <a:gd name="connsiteX241" fmla="*/ 826265 w 1115829"/>
              <a:gd name="connsiteY241" fmla="*/ 892367 h 1388897"/>
              <a:gd name="connsiteX242" fmla="*/ 859316 w 1115829"/>
              <a:gd name="connsiteY242" fmla="*/ 209321 h 1388897"/>
              <a:gd name="connsiteX243" fmla="*/ 892367 w 1115829"/>
              <a:gd name="connsiteY243" fmla="*/ 44068 h 1388897"/>
              <a:gd name="connsiteX244" fmla="*/ 925417 w 1115829"/>
              <a:gd name="connsiteY244" fmla="*/ 22034 h 1388897"/>
              <a:gd name="connsiteX245" fmla="*/ 1035586 w 1115829"/>
              <a:gd name="connsiteY245" fmla="*/ 44068 h 1388897"/>
              <a:gd name="connsiteX246" fmla="*/ 991518 w 1115829"/>
              <a:gd name="connsiteY246" fmla="*/ 804232 h 1388897"/>
              <a:gd name="connsiteX247" fmla="*/ 969485 w 1115829"/>
              <a:gd name="connsiteY247" fmla="*/ 925417 h 1388897"/>
              <a:gd name="connsiteX248" fmla="*/ 958468 w 1115829"/>
              <a:gd name="connsiteY248" fmla="*/ 1079653 h 1388897"/>
              <a:gd name="connsiteX249" fmla="*/ 936434 w 1115829"/>
              <a:gd name="connsiteY249" fmla="*/ 1211856 h 1388897"/>
              <a:gd name="connsiteX250" fmla="*/ 881350 w 1115829"/>
              <a:gd name="connsiteY250" fmla="*/ 1178805 h 1388897"/>
              <a:gd name="connsiteX251" fmla="*/ 826265 w 1115829"/>
              <a:gd name="connsiteY251" fmla="*/ 1090670 h 1388897"/>
              <a:gd name="connsiteX252" fmla="*/ 859316 w 1115829"/>
              <a:gd name="connsiteY252" fmla="*/ 705080 h 1388897"/>
              <a:gd name="connsiteX253" fmla="*/ 870333 w 1115829"/>
              <a:gd name="connsiteY253" fmla="*/ 661012 h 1388897"/>
              <a:gd name="connsiteX254" fmla="*/ 903384 w 1115829"/>
              <a:gd name="connsiteY254" fmla="*/ 694063 h 1388897"/>
              <a:gd name="connsiteX0" fmla="*/ 611254 w 1115829"/>
              <a:gd name="connsiteY0" fmla="*/ 864096 h 1388897"/>
              <a:gd name="connsiteX1" fmla="*/ 467238 w 1115829"/>
              <a:gd name="connsiteY1" fmla="*/ 720080 h 1388897"/>
              <a:gd name="connsiteX2" fmla="*/ 0 w 1115829"/>
              <a:gd name="connsiteY2" fmla="*/ 545079 h 1388897"/>
              <a:gd name="connsiteX3" fmla="*/ 139828 w 1115829"/>
              <a:gd name="connsiteY3" fmla="*/ 413360 h 1388897"/>
              <a:gd name="connsiteX4" fmla="*/ 253388 w 1115829"/>
              <a:gd name="connsiteY4" fmla="*/ 143220 h 1388897"/>
              <a:gd name="connsiteX5" fmla="*/ 297456 w 1115829"/>
              <a:gd name="connsiteY5" fmla="*/ 154237 h 1388897"/>
              <a:gd name="connsiteX6" fmla="*/ 330506 w 1115829"/>
              <a:gd name="connsiteY6" fmla="*/ 198304 h 1388897"/>
              <a:gd name="connsiteX7" fmla="*/ 352540 w 1115829"/>
              <a:gd name="connsiteY7" fmla="*/ 275422 h 1388897"/>
              <a:gd name="connsiteX8" fmla="*/ 407624 w 1115829"/>
              <a:gd name="connsiteY8" fmla="*/ 716097 h 1388897"/>
              <a:gd name="connsiteX9" fmla="*/ 462709 w 1115829"/>
              <a:gd name="connsiteY9" fmla="*/ 1101687 h 1388897"/>
              <a:gd name="connsiteX10" fmla="*/ 495759 w 1115829"/>
              <a:gd name="connsiteY10" fmla="*/ 1266940 h 1388897"/>
              <a:gd name="connsiteX11" fmla="*/ 506776 w 1115829"/>
              <a:gd name="connsiteY11" fmla="*/ 1344058 h 1388897"/>
              <a:gd name="connsiteX12" fmla="*/ 473726 w 1115829"/>
              <a:gd name="connsiteY12" fmla="*/ 1388126 h 1388897"/>
              <a:gd name="connsiteX13" fmla="*/ 418641 w 1115829"/>
              <a:gd name="connsiteY13" fmla="*/ 1366092 h 1388897"/>
              <a:gd name="connsiteX14" fmla="*/ 374574 w 1115829"/>
              <a:gd name="connsiteY14" fmla="*/ 1344058 h 1388897"/>
              <a:gd name="connsiteX15" fmla="*/ 214124 w 1115829"/>
              <a:gd name="connsiteY15" fmla="*/ 1015001 h 1388897"/>
              <a:gd name="connsiteX16" fmla="*/ 132203 w 1115829"/>
              <a:gd name="connsiteY16" fmla="*/ 861245 h 1388897"/>
              <a:gd name="connsiteX17" fmla="*/ 121186 w 1115829"/>
              <a:gd name="connsiteY17" fmla="*/ 815249 h 1388897"/>
              <a:gd name="connsiteX18" fmla="*/ 143220 w 1115829"/>
              <a:gd name="connsiteY18" fmla="*/ 705080 h 1388897"/>
              <a:gd name="connsiteX19" fmla="*/ 198304 w 1115829"/>
              <a:gd name="connsiteY19" fmla="*/ 627962 h 1388897"/>
              <a:gd name="connsiteX20" fmla="*/ 242371 w 1115829"/>
              <a:gd name="connsiteY20" fmla="*/ 550844 h 1388897"/>
              <a:gd name="connsiteX21" fmla="*/ 385591 w 1115829"/>
              <a:gd name="connsiteY21" fmla="*/ 352540 h 1388897"/>
              <a:gd name="connsiteX22" fmla="*/ 539827 w 1115829"/>
              <a:gd name="connsiteY22" fmla="*/ 187287 h 1388897"/>
              <a:gd name="connsiteX23" fmla="*/ 572877 w 1115829"/>
              <a:gd name="connsiteY23" fmla="*/ 209321 h 1388897"/>
              <a:gd name="connsiteX24" fmla="*/ 583894 w 1115829"/>
              <a:gd name="connsiteY24" fmla="*/ 264405 h 1388897"/>
              <a:gd name="connsiteX25" fmla="*/ 605928 w 1115829"/>
              <a:gd name="connsiteY25" fmla="*/ 429658 h 1388897"/>
              <a:gd name="connsiteX26" fmla="*/ 627962 w 1115829"/>
              <a:gd name="connsiteY26" fmla="*/ 506776 h 1388897"/>
              <a:gd name="connsiteX27" fmla="*/ 638979 w 1115829"/>
              <a:gd name="connsiteY27" fmla="*/ 561861 h 1388897"/>
              <a:gd name="connsiteX28" fmla="*/ 649996 w 1115829"/>
              <a:gd name="connsiteY28" fmla="*/ 683046 h 1388897"/>
              <a:gd name="connsiteX29" fmla="*/ 649996 w 1115829"/>
              <a:gd name="connsiteY29" fmla="*/ 760164 h 1388897"/>
              <a:gd name="connsiteX30" fmla="*/ 528810 w 1115829"/>
              <a:gd name="connsiteY30" fmla="*/ 848299 h 1388897"/>
              <a:gd name="connsiteX31" fmla="*/ 484743 w 1115829"/>
              <a:gd name="connsiteY31" fmla="*/ 793215 h 1388897"/>
              <a:gd name="connsiteX32" fmla="*/ 451692 w 1115829"/>
              <a:gd name="connsiteY32" fmla="*/ 716097 h 1388897"/>
              <a:gd name="connsiteX33" fmla="*/ 429658 w 1115829"/>
              <a:gd name="connsiteY33" fmla="*/ 616945 h 1388897"/>
              <a:gd name="connsiteX34" fmla="*/ 462709 w 1115829"/>
              <a:gd name="connsiteY34" fmla="*/ 385591 h 1388897"/>
              <a:gd name="connsiteX35" fmla="*/ 506776 w 1115829"/>
              <a:gd name="connsiteY35" fmla="*/ 297456 h 1388897"/>
              <a:gd name="connsiteX36" fmla="*/ 517793 w 1115829"/>
              <a:gd name="connsiteY36" fmla="*/ 264405 h 1388897"/>
              <a:gd name="connsiteX37" fmla="*/ 605928 w 1115829"/>
              <a:gd name="connsiteY37" fmla="*/ 286439 h 1388897"/>
              <a:gd name="connsiteX38" fmla="*/ 683046 w 1115829"/>
              <a:gd name="connsiteY38" fmla="*/ 352540 h 1388897"/>
              <a:gd name="connsiteX39" fmla="*/ 716097 w 1115829"/>
              <a:gd name="connsiteY39" fmla="*/ 396608 h 1388897"/>
              <a:gd name="connsiteX40" fmla="*/ 749147 w 1115829"/>
              <a:gd name="connsiteY40" fmla="*/ 418641 h 1388897"/>
              <a:gd name="connsiteX41" fmla="*/ 749147 w 1115829"/>
              <a:gd name="connsiteY41" fmla="*/ 870333 h 1388897"/>
              <a:gd name="connsiteX42" fmla="*/ 705080 w 1115829"/>
              <a:gd name="connsiteY42" fmla="*/ 1057620 h 1388897"/>
              <a:gd name="connsiteX43" fmla="*/ 683046 w 1115829"/>
              <a:gd name="connsiteY43" fmla="*/ 1090670 h 1388897"/>
              <a:gd name="connsiteX44" fmla="*/ 638979 w 1115829"/>
              <a:gd name="connsiteY44" fmla="*/ 1156771 h 1388897"/>
              <a:gd name="connsiteX45" fmla="*/ 583894 w 1115829"/>
              <a:gd name="connsiteY45" fmla="*/ 1167788 h 1388897"/>
              <a:gd name="connsiteX46" fmla="*/ 539827 w 1115829"/>
              <a:gd name="connsiteY46" fmla="*/ 1200839 h 1388897"/>
              <a:gd name="connsiteX47" fmla="*/ 495759 w 1115829"/>
              <a:gd name="connsiteY47" fmla="*/ 1222873 h 1388897"/>
              <a:gd name="connsiteX48" fmla="*/ 462709 w 1115829"/>
              <a:gd name="connsiteY48" fmla="*/ 1244906 h 1388897"/>
              <a:gd name="connsiteX49" fmla="*/ 385591 w 1115829"/>
              <a:gd name="connsiteY49" fmla="*/ 1156771 h 1388897"/>
              <a:gd name="connsiteX50" fmla="*/ 352540 w 1115829"/>
              <a:gd name="connsiteY50" fmla="*/ 1068637 h 1388897"/>
              <a:gd name="connsiteX51" fmla="*/ 330506 w 1115829"/>
              <a:gd name="connsiteY51" fmla="*/ 1035586 h 1388897"/>
              <a:gd name="connsiteX52" fmla="*/ 341523 w 1115829"/>
              <a:gd name="connsiteY52" fmla="*/ 826265 h 1388897"/>
              <a:gd name="connsiteX53" fmla="*/ 363557 w 1115829"/>
              <a:gd name="connsiteY53" fmla="*/ 749147 h 1388897"/>
              <a:gd name="connsiteX54" fmla="*/ 407624 w 1115829"/>
              <a:gd name="connsiteY54" fmla="*/ 672029 h 1388897"/>
              <a:gd name="connsiteX55" fmla="*/ 429658 w 1115829"/>
              <a:gd name="connsiteY55" fmla="*/ 605928 h 1388897"/>
              <a:gd name="connsiteX56" fmla="*/ 462709 w 1115829"/>
              <a:gd name="connsiteY56" fmla="*/ 539827 h 1388897"/>
              <a:gd name="connsiteX57" fmla="*/ 484743 w 1115829"/>
              <a:gd name="connsiteY57" fmla="*/ 473726 h 1388897"/>
              <a:gd name="connsiteX58" fmla="*/ 506776 w 1115829"/>
              <a:gd name="connsiteY58" fmla="*/ 429658 h 1388897"/>
              <a:gd name="connsiteX59" fmla="*/ 517793 w 1115829"/>
              <a:gd name="connsiteY59" fmla="*/ 385591 h 1388897"/>
              <a:gd name="connsiteX60" fmla="*/ 561861 w 1115829"/>
              <a:gd name="connsiteY60" fmla="*/ 341523 h 1388897"/>
              <a:gd name="connsiteX61" fmla="*/ 683046 w 1115829"/>
              <a:gd name="connsiteY61" fmla="*/ 198304 h 1388897"/>
              <a:gd name="connsiteX62" fmla="*/ 760164 w 1115829"/>
              <a:gd name="connsiteY62" fmla="*/ 121186 h 1388897"/>
              <a:gd name="connsiteX63" fmla="*/ 793215 w 1115829"/>
              <a:gd name="connsiteY63" fmla="*/ 110169 h 1388897"/>
              <a:gd name="connsiteX64" fmla="*/ 826265 w 1115829"/>
              <a:gd name="connsiteY64" fmla="*/ 407625 h 1388897"/>
              <a:gd name="connsiteX65" fmla="*/ 804232 w 1115829"/>
              <a:gd name="connsiteY65" fmla="*/ 815249 h 1388897"/>
              <a:gd name="connsiteX66" fmla="*/ 793215 w 1115829"/>
              <a:gd name="connsiteY66" fmla="*/ 848299 h 1388897"/>
              <a:gd name="connsiteX67" fmla="*/ 749147 w 1115829"/>
              <a:gd name="connsiteY67" fmla="*/ 958468 h 1388897"/>
              <a:gd name="connsiteX68" fmla="*/ 705080 w 1115829"/>
              <a:gd name="connsiteY68" fmla="*/ 991518 h 1388897"/>
              <a:gd name="connsiteX69" fmla="*/ 550844 w 1115829"/>
              <a:gd name="connsiteY69" fmla="*/ 969485 h 1388897"/>
              <a:gd name="connsiteX70" fmla="*/ 506776 w 1115829"/>
              <a:gd name="connsiteY70" fmla="*/ 914400 h 1388897"/>
              <a:gd name="connsiteX71" fmla="*/ 440675 w 1115829"/>
              <a:gd name="connsiteY71" fmla="*/ 771181 h 1388897"/>
              <a:gd name="connsiteX72" fmla="*/ 440675 w 1115829"/>
              <a:gd name="connsiteY72" fmla="*/ 484743 h 1388897"/>
              <a:gd name="connsiteX73" fmla="*/ 473726 w 1115829"/>
              <a:gd name="connsiteY73" fmla="*/ 264405 h 1388897"/>
              <a:gd name="connsiteX74" fmla="*/ 495759 w 1115829"/>
              <a:gd name="connsiteY74" fmla="*/ 154237 h 1388897"/>
              <a:gd name="connsiteX75" fmla="*/ 638979 w 1115829"/>
              <a:gd name="connsiteY75" fmla="*/ 198304 h 1388897"/>
              <a:gd name="connsiteX76" fmla="*/ 661012 w 1115829"/>
              <a:gd name="connsiteY76" fmla="*/ 264405 h 1388897"/>
              <a:gd name="connsiteX77" fmla="*/ 683046 w 1115829"/>
              <a:gd name="connsiteY77" fmla="*/ 297456 h 1388897"/>
              <a:gd name="connsiteX78" fmla="*/ 694063 w 1115829"/>
              <a:gd name="connsiteY78" fmla="*/ 440675 h 1388897"/>
              <a:gd name="connsiteX79" fmla="*/ 683046 w 1115829"/>
              <a:gd name="connsiteY79" fmla="*/ 716097 h 1388897"/>
              <a:gd name="connsiteX80" fmla="*/ 672029 w 1115829"/>
              <a:gd name="connsiteY80" fmla="*/ 771181 h 1388897"/>
              <a:gd name="connsiteX81" fmla="*/ 572877 w 1115829"/>
              <a:gd name="connsiteY81" fmla="*/ 848299 h 1388897"/>
              <a:gd name="connsiteX82" fmla="*/ 506776 w 1115829"/>
              <a:gd name="connsiteY82" fmla="*/ 892367 h 1388897"/>
              <a:gd name="connsiteX83" fmla="*/ 363557 w 1115829"/>
              <a:gd name="connsiteY83" fmla="*/ 947451 h 1388897"/>
              <a:gd name="connsiteX84" fmla="*/ 253388 w 1115829"/>
              <a:gd name="connsiteY84" fmla="*/ 936434 h 1388897"/>
              <a:gd name="connsiteX85" fmla="*/ 242371 w 1115829"/>
              <a:gd name="connsiteY85" fmla="*/ 892367 h 1388897"/>
              <a:gd name="connsiteX86" fmla="*/ 220338 w 1115829"/>
              <a:gd name="connsiteY86" fmla="*/ 837282 h 1388897"/>
              <a:gd name="connsiteX87" fmla="*/ 231355 w 1115829"/>
              <a:gd name="connsiteY87" fmla="*/ 473726 h 1388897"/>
              <a:gd name="connsiteX88" fmla="*/ 242371 w 1115829"/>
              <a:gd name="connsiteY88" fmla="*/ 418641 h 1388897"/>
              <a:gd name="connsiteX89" fmla="*/ 264405 w 1115829"/>
              <a:gd name="connsiteY89" fmla="*/ 374574 h 1388897"/>
              <a:gd name="connsiteX90" fmla="*/ 275422 w 1115829"/>
              <a:gd name="connsiteY90" fmla="*/ 308473 h 1388897"/>
              <a:gd name="connsiteX91" fmla="*/ 352540 w 1115829"/>
              <a:gd name="connsiteY91" fmla="*/ 341523 h 1388897"/>
              <a:gd name="connsiteX92" fmla="*/ 385591 w 1115829"/>
              <a:gd name="connsiteY92" fmla="*/ 363557 h 1388897"/>
              <a:gd name="connsiteX93" fmla="*/ 429658 w 1115829"/>
              <a:gd name="connsiteY93" fmla="*/ 407625 h 1388897"/>
              <a:gd name="connsiteX94" fmla="*/ 528810 w 1115829"/>
              <a:gd name="connsiteY94" fmla="*/ 550844 h 1388897"/>
              <a:gd name="connsiteX95" fmla="*/ 561861 w 1115829"/>
              <a:gd name="connsiteY95" fmla="*/ 616945 h 1388897"/>
              <a:gd name="connsiteX96" fmla="*/ 583894 w 1115829"/>
              <a:gd name="connsiteY96" fmla="*/ 694063 h 1388897"/>
              <a:gd name="connsiteX97" fmla="*/ 594911 w 1115829"/>
              <a:gd name="connsiteY97" fmla="*/ 793215 h 1388897"/>
              <a:gd name="connsiteX98" fmla="*/ 605928 w 1115829"/>
              <a:gd name="connsiteY98" fmla="*/ 859316 h 1388897"/>
              <a:gd name="connsiteX99" fmla="*/ 616945 w 1115829"/>
              <a:gd name="connsiteY99" fmla="*/ 969485 h 1388897"/>
              <a:gd name="connsiteX100" fmla="*/ 605928 w 1115829"/>
              <a:gd name="connsiteY100" fmla="*/ 1222873 h 1388897"/>
              <a:gd name="connsiteX101" fmla="*/ 561861 w 1115829"/>
              <a:gd name="connsiteY101" fmla="*/ 1266940 h 1388897"/>
              <a:gd name="connsiteX102" fmla="*/ 506776 w 1115829"/>
              <a:gd name="connsiteY102" fmla="*/ 1333041 h 1388897"/>
              <a:gd name="connsiteX103" fmla="*/ 451692 w 1115829"/>
              <a:gd name="connsiteY103" fmla="*/ 1322025 h 1388897"/>
              <a:gd name="connsiteX104" fmla="*/ 429658 w 1115829"/>
              <a:gd name="connsiteY104" fmla="*/ 1277957 h 1388897"/>
              <a:gd name="connsiteX105" fmla="*/ 396608 w 1115829"/>
              <a:gd name="connsiteY105" fmla="*/ 1244906 h 1388897"/>
              <a:gd name="connsiteX106" fmla="*/ 374574 w 1115829"/>
              <a:gd name="connsiteY106" fmla="*/ 1123721 h 1388897"/>
              <a:gd name="connsiteX107" fmla="*/ 396608 w 1115829"/>
              <a:gd name="connsiteY107" fmla="*/ 793215 h 1388897"/>
              <a:gd name="connsiteX108" fmla="*/ 418641 w 1115829"/>
              <a:gd name="connsiteY108" fmla="*/ 649996 h 1388897"/>
              <a:gd name="connsiteX109" fmla="*/ 440675 w 1115829"/>
              <a:gd name="connsiteY109" fmla="*/ 506776 h 1388897"/>
              <a:gd name="connsiteX110" fmla="*/ 462709 w 1115829"/>
              <a:gd name="connsiteY110" fmla="*/ 440675 h 1388897"/>
              <a:gd name="connsiteX111" fmla="*/ 539827 w 1115829"/>
              <a:gd name="connsiteY111" fmla="*/ 330506 h 1388897"/>
              <a:gd name="connsiteX112" fmla="*/ 594911 w 1115829"/>
              <a:gd name="connsiteY112" fmla="*/ 231355 h 1388897"/>
              <a:gd name="connsiteX113" fmla="*/ 771181 w 1115829"/>
              <a:gd name="connsiteY113" fmla="*/ 22034 h 1388897"/>
              <a:gd name="connsiteX114" fmla="*/ 793215 w 1115829"/>
              <a:gd name="connsiteY114" fmla="*/ 154237 h 1388897"/>
              <a:gd name="connsiteX115" fmla="*/ 815249 w 1115829"/>
              <a:gd name="connsiteY115" fmla="*/ 308473 h 1388897"/>
              <a:gd name="connsiteX116" fmla="*/ 826265 w 1115829"/>
              <a:gd name="connsiteY116" fmla="*/ 385591 h 1388897"/>
              <a:gd name="connsiteX117" fmla="*/ 848299 w 1115829"/>
              <a:gd name="connsiteY117" fmla="*/ 528810 h 1388897"/>
              <a:gd name="connsiteX118" fmla="*/ 859316 w 1115829"/>
              <a:gd name="connsiteY118" fmla="*/ 672029 h 1388897"/>
              <a:gd name="connsiteX119" fmla="*/ 848299 w 1115829"/>
              <a:gd name="connsiteY119" fmla="*/ 1090670 h 1388897"/>
              <a:gd name="connsiteX120" fmla="*/ 782198 w 1115829"/>
              <a:gd name="connsiteY120" fmla="*/ 1156771 h 1388897"/>
              <a:gd name="connsiteX121" fmla="*/ 705080 w 1115829"/>
              <a:gd name="connsiteY121" fmla="*/ 1178805 h 1388897"/>
              <a:gd name="connsiteX122" fmla="*/ 638979 w 1115829"/>
              <a:gd name="connsiteY122" fmla="*/ 1167788 h 1388897"/>
              <a:gd name="connsiteX123" fmla="*/ 627962 w 1115829"/>
              <a:gd name="connsiteY123" fmla="*/ 1134738 h 1388897"/>
              <a:gd name="connsiteX124" fmla="*/ 605928 w 1115829"/>
              <a:gd name="connsiteY124" fmla="*/ 1079653 h 1388897"/>
              <a:gd name="connsiteX125" fmla="*/ 572877 w 1115829"/>
              <a:gd name="connsiteY125" fmla="*/ 969485 h 1388897"/>
              <a:gd name="connsiteX126" fmla="*/ 605928 w 1115829"/>
              <a:gd name="connsiteY126" fmla="*/ 649996 h 1388897"/>
              <a:gd name="connsiteX127" fmla="*/ 616945 w 1115829"/>
              <a:gd name="connsiteY127" fmla="*/ 572878 h 1388897"/>
              <a:gd name="connsiteX128" fmla="*/ 638979 w 1115829"/>
              <a:gd name="connsiteY128" fmla="*/ 484743 h 1388897"/>
              <a:gd name="connsiteX129" fmla="*/ 661012 w 1115829"/>
              <a:gd name="connsiteY129" fmla="*/ 451692 h 1388897"/>
              <a:gd name="connsiteX130" fmla="*/ 683046 w 1115829"/>
              <a:gd name="connsiteY130" fmla="*/ 407625 h 1388897"/>
              <a:gd name="connsiteX131" fmla="*/ 727114 w 1115829"/>
              <a:gd name="connsiteY131" fmla="*/ 297456 h 1388897"/>
              <a:gd name="connsiteX132" fmla="*/ 760164 w 1115829"/>
              <a:gd name="connsiteY132" fmla="*/ 253388 h 1388897"/>
              <a:gd name="connsiteX133" fmla="*/ 782198 w 1115829"/>
              <a:gd name="connsiteY133" fmla="*/ 220338 h 1388897"/>
              <a:gd name="connsiteX134" fmla="*/ 815249 w 1115829"/>
              <a:gd name="connsiteY134" fmla="*/ 297456 h 1388897"/>
              <a:gd name="connsiteX135" fmla="*/ 837282 w 1115829"/>
              <a:gd name="connsiteY135" fmla="*/ 561861 h 1388897"/>
              <a:gd name="connsiteX136" fmla="*/ 859316 w 1115829"/>
              <a:gd name="connsiteY136" fmla="*/ 1035586 h 1388897"/>
              <a:gd name="connsiteX137" fmla="*/ 815249 w 1115829"/>
              <a:gd name="connsiteY137" fmla="*/ 1222873 h 1388897"/>
              <a:gd name="connsiteX138" fmla="*/ 782198 w 1115829"/>
              <a:gd name="connsiteY138" fmla="*/ 1233890 h 1388897"/>
              <a:gd name="connsiteX139" fmla="*/ 749147 w 1115829"/>
              <a:gd name="connsiteY139" fmla="*/ 1222873 h 1388897"/>
              <a:gd name="connsiteX140" fmla="*/ 672029 w 1115829"/>
              <a:gd name="connsiteY140" fmla="*/ 1101687 h 1388897"/>
              <a:gd name="connsiteX141" fmla="*/ 649996 w 1115829"/>
              <a:gd name="connsiteY141" fmla="*/ 1035586 h 1388897"/>
              <a:gd name="connsiteX142" fmla="*/ 616945 w 1115829"/>
              <a:gd name="connsiteY142" fmla="*/ 837282 h 1388897"/>
              <a:gd name="connsiteX143" fmla="*/ 661012 w 1115829"/>
              <a:gd name="connsiteY143" fmla="*/ 451692 h 1388897"/>
              <a:gd name="connsiteX144" fmla="*/ 694063 w 1115829"/>
              <a:gd name="connsiteY144" fmla="*/ 187287 h 1388897"/>
              <a:gd name="connsiteX145" fmla="*/ 727114 w 1115829"/>
              <a:gd name="connsiteY145" fmla="*/ 231355 h 1388897"/>
              <a:gd name="connsiteX146" fmla="*/ 738130 w 1115829"/>
              <a:gd name="connsiteY146" fmla="*/ 275422 h 1388897"/>
              <a:gd name="connsiteX147" fmla="*/ 760164 w 1115829"/>
              <a:gd name="connsiteY147" fmla="*/ 374574 h 1388897"/>
              <a:gd name="connsiteX148" fmla="*/ 749147 w 1115829"/>
              <a:gd name="connsiteY148" fmla="*/ 517793 h 1388897"/>
              <a:gd name="connsiteX149" fmla="*/ 694063 w 1115829"/>
              <a:gd name="connsiteY149" fmla="*/ 694063 h 1388897"/>
              <a:gd name="connsiteX150" fmla="*/ 672029 w 1115829"/>
              <a:gd name="connsiteY150" fmla="*/ 771181 h 1388897"/>
              <a:gd name="connsiteX151" fmla="*/ 605928 w 1115829"/>
              <a:gd name="connsiteY151" fmla="*/ 892367 h 1388897"/>
              <a:gd name="connsiteX152" fmla="*/ 583894 w 1115829"/>
              <a:gd name="connsiteY152" fmla="*/ 936434 h 1388897"/>
              <a:gd name="connsiteX153" fmla="*/ 517793 w 1115829"/>
              <a:gd name="connsiteY153" fmla="*/ 1024569 h 1388897"/>
              <a:gd name="connsiteX154" fmla="*/ 484743 w 1115829"/>
              <a:gd name="connsiteY154" fmla="*/ 1046603 h 1388897"/>
              <a:gd name="connsiteX155" fmla="*/ 363557 w 1115829"/>
              <a:gd name="connsiteY155" fmla="*/ 1101687 h 1388897"/>
              <a:gd name="connsiteX156" fmla="*/ 319490 w 1115829"/>
              <a:gd name="connsiteY156" fmla="*/ 1079653 h 1388897"/>
              <a:gd name="connsiteX157" fmla="*/ 286439 w 1115829"/>
              <a:gd name="connsiteY157" fmla="*/ 1024569 h 1388897"/>
              <a:gd name="connsiteX158" fmla="*/ 220338 w 1115829"/>
              <a:gd name="connsiteY158" fmla="*/ 870333 h 1388897"/>
              <a:gd name="connsiteX159" fmla="*/ 187287 w 1115829"/>
              <a:gd name="connsiteY159" fmla="*/ 815249 h 1388897"/>
              <a:gd name="connsiteX160" fmla="*/ 198304 w 1115829"/>
              <a:gd name="connsiteY160" fmla="*/ 727114 h 1388897"/>
              <a:gd name="connsiteX161" fmla="*/ 220338 w 1115829"/>
              <a:gd name="connsiteY161" fmla="*/ 627962 h 1388897"/>
              <a:gd name="connsiteX162" fmla="*/ 231355 w 1115829"/>
              <a:gd name="connsiteY162" fmla="*/ 561861 h 1388897"/>
              <a:gd name="connsiteX163" fmla="*/ 253388 w 1115829"/>
              <a:gd name="connsiteY163" fmla="*/ 506776 h 1388897"/>
              <a:gd name="connsiteX164" fmla="*/ 264405 w 1115829"/>
              <a:gd name="connsiteY164" fmla="*/ 473726 h 1388897"/>
              <a:gd name="connsiteX165" fmla="*/ 297456 w 1115829"/>
              <a:gd name="connsiteY165" fmla="*/ 462709 h 1388897"/>
              <a:gd name="connsiteX166" fmla="*/ 385591 w 1115829"/>
              <a:gd name="connsiteY166" fmla="*/ 473726 h 1388897"/>
              <a:gd name="connsiteX167" fmla="*/ 396608 w 1115829"/>
              <a:gd name="connsiteY167" fmla="*/ 506776 h 1388897"/>
              <a:gd name="connsiteX168" fmla="*/ 407624 w 1115829"/>
              <a:gd name="connsiteY168" fmla="*/ 572878 h 1388897"/>
              <a:gd name="connsiteX169" fmla="*/ 429658 w 1115829"/>
              <a:gd name="connsiteY169" fmla="*/ 760164 h 1388897"/>
              <a:gd name="connsiteX170" fmla="*/ 451692 w 1115829"/>
              <a:gd name="connsiteY170" fmla="*/ 991518 h 1388897"/>
              <a:gd name="connsiteX171" fmla="*/ 429658 w 1115829"/>
              <a:gd name="connsiteY171" fmla="*/ 1167788 h 1388897"/>
              <a:gd name="connsiteX172" fmla="*/ 418641 w 1115829"/>
              <a:gd name="connsiteY172" fmla="*/ 1200839 h 1388897"/>
              <a:gd name="connsiteX173" fmla="*/ 385591 w 1115829"/>
              <a:gd name="connsiteY173" fmla="*/ 1211856 h 1388897"/>
              <a:gd name="connsiteX174" fmla="*/ 352540 w 1115829"/>
              <a:gd name="connsiteY174" fmla="*/ 1167788 h 1388897"/>
              <a:gd name="connsiteX175" fmla="*/ 319490 w 1115829"/>
              <a:gd name="connsiteY175" fmla="*/ 1145755 h 1388897"/>
              <a:gd name="connsiteX176" fmla="*/ 286439 w 1115829"/>
              <a:gd name="connsiteY176" fmla="*/ 1112704 h 1388897"/>
              <a:gd name="connsiteX177" fmla="*/ 275422 w 1115829"/>
              <a:gd name="connsiteY177" fmla="*/ 1057620 h 1388897"/>
              <a:gd name="connsiteX178" fmla="*/ 253388 w 1115829"/>
              <a:gd name="connsiteY178" fmla="*/ 980502 h 1388897"/>
              <a:gd name="connsiteX179" fmla="*/ 242371 w 1115829"/>
              <a:gd name="connsiteY179" fmla="*/ 870333 h 1388897"/>
              <a:gd name="connsiteX180" fmla="*/ 231355 w 1115829"/>
              <a:gd name="connsiteY180" fmla="*/ 782198 h 1388897"/>
              <a:gd name="connsiteX181" fmla="*/ 253388 w 1115829"/>
              <a:gd name="connsiteY181" fmla="*/ 528810 h 1388897"/>
              <a:gd name="connsiteX182" fmla="*/ 264405 w 1115829"/>
              <a:gd name="connsiteY182" fmla="*/ 473726 h 1388897"/>
              <a:gd name="connsiteX183" fmla="*/ 319490 w 1115829"/>
              <a:gd name="connsiteY183" fmla="*/ 352540 h 1388897"/>
              <a:gd name="connsiteX184" fmla="*/ 352540 w 1115829"/>
              <a:gd name="connsiteY184" fmla="*/ 297456 h 1388897"/>
              <a:gd name="connsiteX185" fmla="*/ 396608 w 1115829"/>
              <a:gd name="connsiteY185" fmla="*/ 220338 h 1388897"/>
              <a:gd name="connsiteX186" fmla="*/ 473726 w 1115829"/>
              <a:gd name="connsiteY186" fmla="*/ 143220 h 1388897"/>
              <a:gd name="connsiteX187" fmla="*/ 528810 w 1115829"/>
              <a:gd name="connsiteY187" fmla="*/ 88135 h 1388897"/>
              <a:gd name="connsiteX188" fmla="*/ 694063 w 1115829"/>
              <a:gd name="connsiteY188" fmla="*/ 11017 h 1388897"/>
              <a:gd name="connsiteX189" fmla="*/ 738130 w 1115829"/>
              <a:gd name="connsiteY189" fmla="*/ 198304 h 1388897"/>
              <a:gd name="connsiteX190" fmla="*/ 661012 w 1115829"/>
              <a:gd name="connsiteY190" fmla="*/ 1288974 h 1388897"/>
              <a:gd name="connsiteX191" fmla="*/ 605928 w 1115829"/>
              <a:gd name="connsiteY191" fmla="*/ 1299991 h 1388897"/>
              <a:gd name="connsiteX192" fmla="*/ 506776 w 1115829"/>
              <a:gd name="connsiteY192" fmla="*/ 1288974 h 1388897"/>
              <a:gd name="connsiteX193" fmla="*/ 473726 w 1115829"/>
              <a:gd name="connsiteY193" fmla="*/ 1150069 h 1388897"/>
              <a:gd name="connsiteX194" fmla="*/ 374574 w 1115829"/>
              <a:gd name="connsiteY194" fmla="*/ 892367 h 1388897"/>
              <a:gd name="connsiteX195" fmla="*/ 319490 w 1115829"/>
              <a:gd name="connsiteY195" fmla="*/ 385591 h 1388897"/>
              <a:gd name="connsiteX196" fmla="*/ 341523 w 1115829"/>
              <a:gd name="connsiteY196" fmla="*/ 297456 h 1388897"/>
              <a:gd name="connsiteX197" fmla="*/ 407624 w 1115829"/>
              <a:gd name="connsiteY197" fmla="*/ 220338 h 1388897"/>
              <a:gd name="connsiteX198" fmla="*/ 440675 w 1115829"/>
              <a:gd name="connsiteY198" fmla="*/ 198304 h 1388897"/>
              <a:gd name="connsiteX199" fmla="*/ 539827 w 1115829"/>
              <a:gd name="connsiteY199" fmla="*/ 99152 h 1388897"/>
              <a:gd name="connsiteX200" fmla="*/ 572877 w 1115829"/>
              <a:gd name="connsiteY200" fmla="*/ 44068 h 1388897"/>
              <a:gd name="connsiteX201" fmla="*/ 583894 w 1115829"/>
              <a:gd name="connsiteY201" fmla="*/ 11017 h 1388897"/>
              <a:gd name="connsiteX202" fmla="*/ 616945 w 1115829"/>
              <a:gd name="connsiteY202" fmla="*/ 0 h 1388897"/>
              <a:gd name="connsiteX203" fmla="*/ 661012 w 1115829"/>
              <a:gd name="connsiteY203" fmla="*/ 33051 h 1388897"/>
              <a:gd name="connsiteX204" fmla="*/ 793215 w 1115829"/>
              <a:gd name="connsiteY204" fmla="*/ 176270 h 1388897"/>
              <a:gd name="connsiteX205" fmla="*/ 804232 w 1115829"/>
              <a:gd name="connsiteY205" fmla="*/ 220338 h 1388897"/>
              <a:gd name="connsiteX206" fmla="*/ 837282 w 1115829"/>
              <a:gd name="connsiteY206" fmla="*/ 275422 h 1388897"/>
              <a:gd name="connsiteX207" fmla="*/ 848299 w 1115829"/>
              <a:gd name="connsiteY207" fmla="*/ 462709 h 1388897"/>
              <a:gd name="connsiteX208" fmla="*/ 870333 w 1115829"/>
              <a:gd name="connsiteY208" fmla="*/ 991518 h 1388897"/>
              <a:gd name="connsiteX209" fmla="*/ 859316 w 1115829"/>
              <a:gd name="connsiteY209" fmla="*/ 1189822 h 1388897"/>
              <a:gd name="connsiteX210" fmla="*/ 848299 w 1115829"/>
              <a:gd name="connsiteY210" fmla="*/ 1233890 h 1388897"/>
              <a:gd name="connsiteX211" fmla="*/ 815249 w 1115829"/>
              <a:gd name="connsiteY211" fmla="*/ 1178805 h 1388897"/>
              <a:gd name="connsiteX212" fmla="*/ 826265 w 1115829"/>
              <a:gd name="connsiteY212" fmla="*/ 936434 h 1388897"/>
              <a:gd name="connsiteX213" fmla="*/ 837282 w 1115829"/>
              <a:gd name="connsiteY213" fmla="*/ 903384 h 1388897"/>
              <a:gd name="connsiteX214" fmla="*/ 848299 w 1115829"/>
              <a:gd name="connsiteY214" fmla="*/ 793215 h 1388897"/>
              <a:gd name="connsiteX215" fmla="*/ 859316 w 1115829"/>
              <a:gd name="connsiteY215" fmla="*/ 649996 h 1388897"/>
              <a:gd name="connsiteX216" fmla="*/ 870333 w 1115829"/>
              <a:gd name="connsiteY216" fmla="*/ 605928 h 1388897"/>
              <a:gd name="connsiteX217" fmla="*/ 892367 w 1115829"/>
              <a:gd name="connsiteY217" fmla="*/ 528810 h 1388897"/>
              <a:gd name="connsiteX218" fmla="*/ 903384 w 1115829"/>
              <a:gd name="connsiteY218" fmla="*/ 451692 h 1388897"/>
              <a:gd name="connsiteX219" fmla="*/ 947451 w 1115829"/>
              <a:gd name="connsiteY219" fmla="*/ 308473 h 1388897"/>
              <a:gd name="connsiteX220" fmla="*/ 969485 w 1115829"/>
              <a:gd name="connsiteY220" fmla="*/ 264405 h 1388897"/>
              <a:gd name="connsiteX221" fmla="*/ 1002535 w 1115829"/>
              <a:gd name="connsiteY221" fmla="*/ 253388 h 1388897"/>
              <a:gd name="connsiteX222" fmla="*/ 1057620 w 1115829"/>
              <a:gd name="connsiteY222" fmla="*/ 297456 h 1388897"/>
              <a:gd name="connsiteX223" fmla="*/ 1046603 w 1115829"/>
              <a:gd name="connsiteY223" fmla="*/ 848299 h 1388897"/>
              <a:gd name="connsiteX224" fmla="*/ 1024569 w 1115829"/>
              <a:gd name="connsiteY224" fmla="*/ 1189822 h 1388897"/>
              <a:gd name="connsiteX225" fmla="*/ 980502 w 1115829"/>
              <a:gd name="connsiteY225" fmla="*/ 1178805 h 1388897"/>
              <a:gd name="connsiteX226" fmla="*/ 936434 w 1115829"/>
              <a:gd name="connsiteY226" fmla="*/ 1057620 h 1388897"/>
              <a:gd name="connsiteX227" fmla="*/ 947451 w 1115829"/>
              <a:gd name="connsiteY227" fmla="*/ 528810 h 1388897"/>
              <a:gd name="connsiteX228" fmla="*/ 969485 w 1115829"/>
              <a:gd name="connsiteY228" fmla="*/ 451692 h 1388897"/>
              <a:gd name="connsiteX229" fmla="*/ 991518 w 1115829"/>
              <a:gd name="connsiteY229" fmla="*/ 341523 h 1388897"/>
              <a:gd name="connsiteX230" fmla="*/ 1013552 w 1115829"/>
              <a:gd name="connsiteY230" fmla="*/ 253388 h 1388897"/>
              <a:gd name="connsiteX231" fmla="*/ 1035586 w 1115829"/>
              <a:gd name="connsiteY231" fmla="*/ 132203 h 1388897"/>
              <a:gd name="connsiteX232" fmla="*/ 1079653 w 1115829"/>
              <a:gd name="connsiteY232" fmla="*/ 231355 h 1388897"/>
              <a:gd name="connsiteX233" fmla="*/ 1090670 w 1115829"/>
              <a:gd name="connsiteY233" fmla="*/ 264405 h 1388897"/>
              <a:gd name="connsiteX234" fmla="*/ 1112704 w 1115829"/>
              <a:gd name="connsiteY234" fmla="*/ 672029 h 1388897"/>
              <a:gd name="connsiteX235" fmla="*/ 1090670 w 1115829"/>
              <a:gd name="connsiteY235" fmla="*/ 969485 h 1388897"/>
              <a:gd name="connsiteX236" fmla="*/ 1057620 w 1115829"/>
              <a:gd name="connsiteY236" fmla="*/ 1112704 h 1388897"/>
              <a:gd name="connsiteX237" fmla="*/ 1035586 w 1115829"/>
              <a:gd name="connsiteY237" fmla="*/ 1211856 h 1388897"/>
              <a:gd name="connsiteX238" fmla="*/ 936434 w 1115829"/>
              <a:gd name="connsiteY238" fmla="*/ 1167788 h 1388897"/>
              <a:gd name="connsiteX239" fmla="*/ 892367 w 1115829"/>
              <a:gd name="connsiteY239" fmla="*/ 1112704 h 1388897"/>
              <a:gd name="connsiteX240" fmla="*/ 848299 w 1115829"/>
              <a:gd name="connsiteY240" fmla="*/ 980502 h 1388897"/>
              <a:gd name="connsiteX241" fmla="*/ 826265 w 1115829"/>
              <a:gd name="connsiteY241" fmla="*/ 892367 h 1388897"/>
              <a:gd name="connsiteX242" fmla="*/ 859316 w 1115829"/>
              <a:gd name="connsiteY242" fmla="*/ 209321 h 1388897"/>
              <a:gd name="connsiteX243" fmla="*/ 892367 w 1115829"/>
              <a:gd name="connsiteY243" fmla="*/ 44068 h 1388897"/>
              <a:gd name="connsiteX244" fmla="*/ 925417 w 1115829"/>
              <a:gd name="connsiteY244" fmla="*/ 22034 h 1388897"/>
              <a:gd name="connsiteX245" fmla="*/ 1035586 w 1115829"/>
              <a:gd name="connsiteY245" fmla="*/ 44068 h 1388897"/>
              <a:gd name="connsiteX246" fmla="*/ 991518 w 1115829"/>
              <a:gd name="connsiteY246" fmla="*/ 804232 h 1388897"/>
              <a:gd name="connsiteX247" fmla="*/ 969485 w 1115829"/>
              <a:gd name="connsiteY247" fmla="*/ 925417 h 1388897"/>
              <a:gd name="connsiteX248" fmla="*/ 958468 w 1115829"/>
              <a:gd name="connsiteY248" fmla="*/ 1079653 h 1388897"/>
              <a:gd name="connsiteX249" fmla="*/ 936434 w 1115829"/>
              <a:gd name="connsiteY249" fmla="*/ 1211856 h 1388897"/>
              <a:gd name="connsiteX250" fmla="*/ 881350 w 1115829"/>
              <a:gd name="connsiteY250" fmla="*/ 1178805 h 1388897"/>
              <a:gd name="connsiteX251" fmla="*/ 826265 w 1115829"/>
              <a:gd name="connsiteY251" fmla="*/ 1090670 h 1388897"/>
              <a:gd name="connsiteX252" fmla="*/ 859316 w 1115829"/>
              <a:gd name="connsiteY252" fmla="*/ 705080 h 1388897"/>
              <a:gd name="connsiteX253" fmla="*/ 870333 w 1115829"/>
              <a:gd name="connsiteY253" fmla="*/ 661012 h 1388897"/>
              <a:gd name="connsiteX254" fmla="*/ 903384 w 1115829"/>
              <a:gd name="connsiteY254" fmla="*/ 694063 h 1388897"/>
              <a:gd name="connsiteX0" fmla="*/ 611254 w 1115829"/>
              <a:gd name="connsiteY0" fmla="*/ 864096 h 1388897"/>
              <a:gd name="connsiteX1" fmla="*/ 467238 w 1115829"/>
              <a:gd name="connsiteY1" fmla="*/ 720080 h 1388897"/>
              <a:gd name="connsiteX2" fmla="*/ 0 w 1115829"/>
              <a:gd name="connsiteY2" fmla="*/ 545079 h 1388897"/>
              <a:gd name="connsiteX3" fmla="*/ 139828 w 1115829"/>
              <a:gd name="connsiteY3" fmla="*/ 413360 h 1388897"/>
              <a:gd name="connsiteX4" fmla="*/ 253388 w 1115829"/>
              <a:gd name="connsiteY4" fmla="*/ 143220 h 1388897"/>
              <a:gd name="connsiteX5" fmla="*/ 297456 w 1115829"/>
              <a:gd name="connsiteY5" fmla="*/ 154237 h 1388897"/>
              <a:gd name="connsiteX6" fmla="*/ 330506 w 1115829"/>
              <a:gd name="connsiteY6" fmla="*/ 198304 h 1388897"/>
              <a:gd name="connsiteX7" fmla="*/ 352540 w 1115829"/>
              <a:gd name="connsiteY7" fmla="*/ 275422 h 1388897"/>
              <a:gd name="connsiteX8" fmla="*/ 407624 w 1115829"/>
              <a:gd name="connsiteY8" fmla="*/ 716097 h 1388897"/>
              <a:gd name="connsiteX9" fmla="*/ 462709 w 1115829"/>
              <a:gd name="connsiteY9" fmla="*/ 1101687 h 1388897"/>
              <a:gd name="connsiteX10" fmla="*/ 495759 w 1115829"/>
              <a:gd name="connsiteY10" fmla="*/ 1266940 h 1388897"/>
              <a:gd name="connsiteX11" fmla="*/ 506776 w 1115829"/>
              <a:gd name="connsiteY11" fmla="*/ 1344058 h 1388897"/>
              <a:gd name="connsiteX12" fmla="*/ 473726 w 1115829"/>
              <a:gd name="connsiteY12" fmla="*/ 1388126 h 1388897"/>
              <a:gd name="connsiteX13" fmla="*/ 418641 w 1115829"/>
              <a:gd name="connsiteY13" fmla="*/ 1366092 h 1388897"/>
              <a:gd name="connsiteX14" fmla="*/ 374574 w 1115829"/>
              <a:gd name="connsiteY14" fmla="*/ 1344058 h 1388897"/>
              <a:gd name="connsiteX15" fmla="*/ 214124 w 1115829"/>
              <a:gd name="connsiteY15" fmla="*/ 1015001 h 1388897"/>
              <a:gd name="connsiteX16" fmla="*/ 132203 w 1115829"/>
              <a:gd name="connsiteY16" fmla="*/ 861245 h 1388897"/>
              <a:gd name="connsiteX17" fmla="*/ 121186 w 1115829"/>
              <a:gd name="connsiteY17" fmla="*/ 815249 h 1388897"/>
              <a:gd name="connsiteX18" fmla="*/ 143220 w 1115829"/>
              <a:gd name="connsiteY18" fmla="*/ 705080 h 1388897"/>
              <a:gd name="connsiteX19" fmla="*/ 198304 w 1115829"/>
              <a:gd name="connsiteY19" fmla="*/ 627962 h 1388897"/>
              <a:gd name="connsiteX20" fmla="*/ 242371 w 1115829"/>
              <a:gd name="connsiteY20" fmla="*/ 550844 h 1388897"/>
              <a:gd name="connsiteX21" fmla="*/ 385591 w 1115829"/>
              <a:gd name="connsiteY21" fmla="*/ 352540 h 1388897"/>
              <a:gd name="connsiteX22" fmla="*/ 539827 w 1115829"/>
              <a:gd name="connsiteY22" fmla="*/ 187287 h 1388897"/>
              <a:gd name="connsiteX23" fmla="*/ 572877 w 1115829"/>
              <a:gd name="connsiteY23" fmla="*/ 209321 h 1388897"/>
              <a:gd name="connsiteX24" fmla="*/ 583894 w 1115829"/>
              <a:gd name="connsiteY24" fmla="*/ 264405 h 1388897"/>
              <a:gd name="connsiteX25" fmla="*/ 605928 w 1115829"/>
              <a:gd name="connsiteY25" fmla="*/ 429658 h 1388897"/>
              <a:gd name="connsiteX26" fmla="*/ 627962 w 1115829"/>
              <a:gd name="connsiteY26" fmla="*/ 506776 h 1388897"/>
              <a:gd name="connsiteX27" fmla="*/ 638979 w 1115829"/>
              <a:gd name="connsiteY27" fmla="*/ 561861 h 1388897"/>
              <a:gd name="connsiteX28" fmla="*/ 649996 w 1115829"/>
              <a:gd name="connsiteY28" fmla="*/ 683046 h 1388897"/>
              <a:gd name="connsiteX29" fmla="*/ 649996 w 1115829"/>
              <a:gd name="connsiteY29" fmla="*/ 760164 h 1388897"/>
              <a:gd name="connsiteX30" fmla="*/ 528810 w 1115829"/>
              <a:gd name="connsiteY30" fmla="*/ 848299 h 1388897"/>
              <a:gd name="connsiteX31" fmla="*/ 484743 w 1115829"/>
              <a:gd name="connsiteY31" fmla="*/ 793215 h 1388897"/>
              <a:gd name="connsiteX32" fmla="*/ 451692 w 1115829"/>
              <a:gd name="connsiteY32" fmla="*/ 716097 h 1388897"/>
              <a:gd name="connsiteX33" fmla="*/ 429658 w 1115829"/>
              <a:gd name="connsiteY33" fmla="*/ 616945 h 1388897"/>
              <a:gd name="connsiteX34" fmla="*/ 462709 w 1115829"/>
              <a:gd name="connsiteY34" fmla="*/ 385591 h 1388897"/>
              <a:gd name="connsiteX35" fmla="*/ 506776 w 1115829"/>
              <a:gd name="connsiteY35" fmla="*/ 297456 h 1388897"/>
              <a:gd name="connsiteX36" fmla="*/ 517793 w 1115829"/>
              <a:gd name="connsiteY36" fmla="*/ 264405 h 1388897"/>
              <a:gd name="connsiteX37" fmla="*/ 605928 w 1115829"/>
              <a:gd name="connsiteY37" fmla="*/ 286439 h 1388897"/>
              <a:gd name="connsiteX38" fmla="*/ 683046 w 1115829"/>
              <a:gd name="connsiteY38" fmla="*/ 352540 h 1388897"/>
              <a:gd name="connsiteX39" fmla="*/ 716097 w 1115829"/>
              <a:gd name="connsiteY39" fmla="*/ 396608 h 1388897"/>
              <a:gd name="connsiteX40" fmla="*/ 749147 w 1115829"/>
              <a:gd name="connsiteY40" fmla="*/ 418641 h 1388897"/>
              <a:gd name="connsiteX41" fmla="*/ 749147 w 1115829"/>
              <a:gd name="connsiteY41" fmla="*/ 870333 h 1388897"/>
              <a:gd name="connsiteX42" fmla="*/ 705080 w 1115829"/>
              <a:gd name="connsiteY42" fmla="*/ 1057620 h 1388897"/>
              <a:gd name="connsiteX43" fmla="*/ 683046 w 1115829"/>
              <a:gd name="connsiteY43" fmla="*/ 1090670 h 1388897"/>
              <a:gd name="connsiteX44" fmla="*/ 638979 w 1115829"/>
              <a:gd name="connsiteY44" fmla="*/ 1156771 h 1388897"/>
              <a:gd name="connsiteX45" fmla="*/ 583894 w 1115829"/>
              <a:gd name="connsiteY45" fmla="*/ 1167788 h 1388897"/>
              <a:gd name="connsiteX46" fmla="*/ 539827 w 1115829"/>
              <a:gd name="connsiteY46" fmla="*/ 1200839 h 1388897"/>
              <a:gd name="connsiteX47" fmla="*/ 495759 w 1115829"/>
              <a:gd name="connsiteY47" fmla="*/ 1222873 h 1388897"/>
              <a:gd name="connsiteX48" fmla="*/ 462709 w 1115829"/>
              <a:gd name="connsiteY48" fmla="*/ 1244906 h 1388897"/>
              <a:gd name="connsiteX49" fmla="*/ 385591 w 1115829"/>
              <a:gd name="connsiteY49" fmla="*/ 1156771 h 1388897"/>
              <a:gd name="connsiteX50" fmla="*/ 352540 w 1115829"/>
              <a:gd name="connsiteY50" fmla="*/ 1068637 h 1388897"/>
              <a:gd name="connsiteX51" fmla="*/ 330506 w 1115829"/>
              <a:gd name="connsiteY51" fmla="*/ 1035586 h 1388897"/>
              <a:gd name="connsiteX52" fmla="*/ 341523 w 1115829"/>
              <a:gd name="connsiteY52" fmla="*/ 826265 h 1388897"/>
              <a:gd name="connsiteX53" fmla="*/ 363557 w 1115829"/>
              <a:gd name="connsiteY53" fmla="*/ 749147 h 1388897"/>
              <a:gd name="connsiteX54" fmla="*/ 407624 w 1115829"/>
              <a:gd name="connsiteY54" fmla="*/ 672029 h 1388897"/>
              <a:gd name="connsiteX55" fmla="*/ 429658 w 1115829"/>
              <a:gd name="connsiteY55" fmla="*/ 605928 h 1388897"/>
              <a:gd name="connsiteX56" fmla="*/ 462709 w 1115829"/>
              <a:gd name="connsiteY56" fmla="*/ 539827 h 1388897"/>
              <a:gd name="connsiteX57" fmla="*/ 484743 w 1115829"/>
              <a:gd name="connsiteY57" fmla="*/ 473726 h 1388897"/>
              <a:gd name="connsiteX58" fmla="*/ 506776 w 1115829"/>
              <a:gd name="connsiteY58" fmla="*/ 429658 h 1388897"/>
              <a:gd name="connsiteX59" fmla="*/ 517793 w 1115829"/>
              <a:gd name="connsiteY59" fmla="*/ 385591 h 1388897"/>
              <a:gd name="connsiteX60" fmla="*/ 561861 w 1115829"/>
              <a:gd name="connsiteY60" fmla="*/ 341523 h 1388897"/>
              <a:gd name="connsiteX61" fmla="*/ 683046 w 1115829"/>
              <a:gd name="connsiteY61" fmla="*/ 198304 h 1388897"/>
              <a:gd name="connsiteX62" fmla="*/ 760164 w 1115829"/>
              <a:gd name="connsiteY62" fmla="*/ 121186 h 1388897"/>
              <a:gd name="connsiteX63" fmla="*/ 793215 w 1115829"/>
              <a:gd name="connsiteY63" fmla="*/ 110169 h 1388897"/>
              <a:gd name="connsiteX64" fmla="*/ 826265 w 1115829"/>
              <a:gd name="connsiteY64" fmla="*/ 407625 h 1388897"/>
              <a:gd name="connsiteX65" fmla="*/ 804232 w 1115829"/>
              <a:gd name="connsiteY65" fmla="*/ 815249 h 1388897"/>
              <a:gd name="connsiteX66" fmla="*/ 793215 w 1115829"/>
              <a:gd name="connsiteY66" fmla="*/ 848299 h 1388897"/>
              <a:gd name="connsiteX67" fmla="*/ 749147 w 1115829"/>
              <a:gd name="connsiteY67" fmla="*/ 958468 h 1388897"/>
              <a:gd name="connsiteX68" fmla="*/ 705080 w 1115829"/>
              <a:gd name="connsiteY68" fmla="*/ 991518 h 1388897"/>
              <a:gd name="connsiteX69" fmla="*/ 550844 w 1115829"/>
              <a:gd name="connsiteY69" fmla="*/ 969485 h 1388897"/>
              <a:gd name="connsiteX70" fmla="*/ 506776 w 1115829"/>
              <a:gd name="connsiteY70" fmla="*/ 914400 h 1388897"/>
              <a:gd name="connsiteX71" fmla="*/ 440675 w 1115829"/>
              <a:gd name="connsiteY71" fmla="*/ 771181 h 1388897"/>
              <a:gd name="connsiteX72" fmla="*/ 440675 w 1115829"/>
              <a:gd name="connsiteY72" fmla="*/ 484743 h 1388897"/>
              <a:gd name="connsiteX73" fmla="*/ 473726 w 1115829"/>
              <a:gd name="connsiteY73" fmla="*/ 264405 h 1388897"/>
              <a:gd name="connsiteX74" fmla="*/ 495759 w 1115829"/>
              <a:gd name="connsiteY74" fmla="*/ 154237 h 1388897"/>
              <a:gd name="connsiteX75" fmla="*/ 638979 w 1115829"/>
              <a:gd name="connsiteY75" fmla="*/ 198304 h 1388897"/>
              <a:gd name="connsiteX76" fmla="*/ 661012 w 1115829"/>
              <a:gd name="connsiteY76" fmla="*/ 264405 h 1388897"/>
              <a:gd name="connsiteX77" fmla="*/ 683046 w 1115829"/>
              <a:gd name="connsiteY77" fmla="*/ 297456 h 1388897"/>
              <a:gd name="connsiteX78" fmla="*/ 694063 w 1115829"/>
              <a:gd name="connsiteY78" fmla="*/ 440675 h 1388897"/>
              <a:gd name="connsiteX79" fmla="*/ 683046 w 1115829"/>
              <a:gd name="connsiteY79" fmla="*/ 716097 h 1388897"/>
              <a:gd name="connsiteX80" fmla="*/ 672029 w 1115829"/>
              <a:gd name="connsiteY80" fmla="*/ 771181 h 1388897"/>
              <a:gd name="connsiteX81" fmla="*/ 572877 w 1115829"/>
              <a:gd name="connsiteY81" fmla="*/ 848299 h 1388897"/>
              <a:gd name="connsiteX82" fmla="*/ 506776 w 1115829"/>
              <a:gd name="connsiteY82" fmla="*/ 892367 h 1388897"/>
              <a:gd name="connsiteX83" fmla="*/ 363557 w 1115829"/>
              <a:gd name="connsiteY83" fmla="*/ 947451 h 1388897"/>
              <a:gd name="connsiteX84" fmla="*/ 253388 w 1115829"/>
              <a:gd name="connsiteY84" fmla="*/ 936434 h 1388897"/>
              <a:gd name="connsiteX85" fmla="*/ 242371 w 1115829"/>
              <a:gd name="connsiteY85" fmla="*/ 892367 h 1388897"/>
              <a:gd name="connsiteX86" fmla="*/ 220338 w 1115829"/>
              <a:gd name="connsiteY86" fmla="*/ 837282 h 1388897"/>
              <a:gd name="connsiteX87" fmla="*/ 231355 w 1115829"/>
              <a:gd name="connsiteY87" fmla="*/ 473726 h 1388897"/>
              <a:gd name="connsiteX88" fmla="*/ 242371 w 1115829"/>
              <a:gd name="connsiteY88" fmla="*/ 418641 h 1388897"/>
              <a:gd name="connsiteX89" fmla="*/ 264405 w 1115829"/>
              <a:gd name="connsiteY89" fmla="*/ 374574 h 1388897"/>
              <a:gd name="connsiteX90" fmla="*/ 275422 w 1115829"/>
              <a:gd name="connsiteY90" fmla="*/ 308473 h 1388897"/>
              <a:gd name="connsiteX91" fmla="*/ 352540 w 1115829"/>
              <a:gd name="connsiteY91" fmla="*/ 341523 h 1388897"/>
              <a:gd name="connsiteX92" fmla="*/ 385591 w 1115829"/>
              <a:gd name="connsiteY92" fmla="*/ 363557 h 1388897"/>
              <a:gd name="connsiteX93" fmla="*/ 429658 w 1115829"/>
              <a:gd name="connsiteY93" fmla="*/ 407625 h 1388897"/>
              <a:gd name="connsiteX94" fmla="*/ 528810 w 1115829"/>
              <a:gd name="connsiteY94" fmla="*/ 550844 h 1388897"/>
              <a:gd name="connsiteX95" fmla="*/ 561861 w 1115829"/>
              <a:gd name="connsiteY95" fmla="*/ 616945 h 1388897"/>
              <a:gd name="connsiteX96" fmla="*/ 583894 w 1115829"/>
              <a:gd name="connsiteY96" fmla="*/ 694063 h 1388897"/>
              <a:gd name="connsiteX97" fmla="*/ 594911 w 1115829"/>
              <a:gd name="connsiteY97" fmla="*/ 793215 h 1388897"/>
              <a:gd name="connsiteX98" fmla="*/ 605928 w 1115829"/>
              <a:gd name="connsiteY98" fmla="*/ 859316 h 1388897"/>
              <a:gd name="connsiteX99" fmla="*/ 616945 w 1115829"/>
              <a:gd name="connsiteY99" fmla="*/ 969485 h 1388897"/>
              <a:gd name="connsiteX100" fmla="*/ 605928 w 1115829"/>
              <a:gd name="connsiteY100" fmla="*/ 1222873 h 1388897"/>
              <a:gd name="connsiteX101" fmla="*/ 561861 w 1115829"/>
              <a:gd name="connsiteY101" fmla="*/ 1266940 h 1388897"/>
              <a:gd name="connsiteX102" fmla="*/ 506776 w 1115829"/>
              <a:gd name="connsiteY102" fmla="*/ 1333041 h 1388897"/>
              <a:gd name="connsiteX103" fmla="*/ 451692 w 1115829"/>
              <a:gd name="connsiteY103" fmla="*/ 1322025 h 1388897"/>
              <a:gd name="connsiteX104" fmla="*/ 429658 w 1115829"/>
              <a:gd name="connsiteY104" fmla="*/ 1277957 h 1388897"/>
              <a:gd name="connsiteX105" fmla="*/ 396608 w 1115829"/>
              <a:gd name="connsiteY105" fmla="*/ 1244906 h 1388897"/>
              <a:gd name="connsiteX106" fmla="*/ 374574 w 1115829"/>
              <a:gd name="connsiteY106" fmla="*/ 1123721 h 1388897"/>
              <a:gd name="connsiteX107" fmla="*/ 396608 w 1115829"/>
              <a:gd name="connsiteY107" fmla="*/ 793215 h 1388897"/>
              <a:gd name="connsiteX108" fmla="*/ 418641 w 1115829"/>
              <a:gd name="connsiteY108" fmla="*/ 649996 h 1388897"/>
              <a:gd name="connsiteX109" fmla="*/ 440675 w 1115829"/>
              <a:gd name="connsiteY109" fmla="*/ 506776 h 1388897"/>
              <a:gd name="connsiteX110" fmla="*/ 462709 w 1115829"/>
              <a:gd name="connsiteY110" fmla="*/ 440675 h 1388897"/>
              <a:gd name="connsiteX111" fmla="*/ 539827 w 1115829"/>
              <a:gd name="connsiteY111" fmla="*/ 330506 h 1388897"/>
              <a:gd name="connsiteX112" fmla="*/ 594911 w 1115829"/>
              <a:gd name="connsiteY112" fmla="*/ 231355 h 1388897"/>
              <a:gd name="connsiteX113" fmla="*/ 771181 w 1115829"/>
              <a:gd name="connsiteY113" fmla="*/ 22034 h 1388897"/>
              <a:gd name="connsiteX114" fmla="*/ 793215 w 1115829"/>
              <a:gd name="connsiteY114" fmla="*/ 154237 h 1388897"/>
              <a:gd name="connsiteX115" fmla="*/ 815249 w 1115829"/>
              <a:gd name="connsiteY115" fmla="*/ 308473 h 1388897"/>
              <a:gd name="connsiteX116" fmla="*/ 826265 w 1115829"/>
              <a:gd name="connsiteY116" fmla="*/ 385591 h 1388897"/>
              <a:gd name="connsiteX117" fmla="*/ 848299 w 1115829"/>
              <a:gd name="connsiteY117" fmla="*/ 528810 h 1388897"/>
              <a:gd name="connsiteX118" fmla="*/ 859316 w 1115829"/>
              <a:gd name="connsiteY118" fmla="*/ 672029 h 1388897"/>
              <a:gd name="connsiteX119" fmla="*/ 848299 w 1115829"/>
              <a:gd name="connsiteY119" fmla="*/ 1090670 h 1388897"/>
              <a:gd name="connsiteX120" fmla="*/ 782198 w 1115829"/>
              <a:gd name="connsiteY120" fmla="*/ 1156771 h 1388897"/>
              <a:gd name="connsiteX121" fmla="*/ 705080 w 1115829"/>
              <a:gd name="connsiteY121" fmla="*/ 1178805 h 1388897"/>
              <a:gd name="connsiteX122" fmla="*/ 638979 w 1115829"/>
              <a:gd name="connsiteY122" fmla="*/ 1167788 h 1388897"/>
              <a:gd name="connsiteX123" fmla="*/ 627962 w 1115829"/>
              <a:gd name="connsiteY123" fmla="*/ 1134738 h 1388897"/>
              <a:gd name="connsiteX124" fmla="*/ 605928 w 1115829"/>
              <a:gd name="connsiteY124" fmla="*/ 1079653 h 1388897"/>
              <a:gd name="connsiteX125" fmla="*/ 572877 w 1115829"/>
              <a:gd name="connsiteY125" fmla="*/ 969485 h 1388897"/>
              <a:gd name="connsiteX126" fmla="*/ 605928 w 1115829"/>
              <a:gd name="connsiteY126" fmla="*/ 649996 h 1388897"/>
              <a:gd name="connsiteX127" fmla="*/ 616945 w 1115829"/>
              <a:gd name="connsiteY127" fmla="*/ 572878 h 1388897"/>
              <a:gd name="connsiteX128" fmla="*/ 638979 w 1115829"/>
              <a:gd name="connsiteY128" fmla="*/ 484743 h 1388897"/>
              <a:gd name="connsiteX129" fmla="*/ 661012 w 1115829"/>
              <a:gd name="connsiteY129" fmla="*/ 451692 h 1388897"/>
              <a:gd name="connsiteX130" fmla="*/ 683046 w 1115829"/>
              <a:gd name="connsiteY130" fmla="*/ 407625 h 1388897"/>
              <a:gd name="connsiteX131" fmla="*/ 727114 w 1115829"/>
              <a:gd name="connsiteY131" fmla="*/ 297456 h 1388897"/>
              <a:gd name="connsiteX132" fmla="*/ 760164 w 1115829"/>
              <a:gd name="connsiteY132" fmla="*/ 253388 h 1388897"/>
              <a:gd name="connsiteX133" fmla="*/ 782198 w 1115829"/>
              <a:gd name="connsiteY133" fmla="*/ 220338 h 1388897"/>
              <a:gd name="connsiteX134" fmla="*/ 815249 w 1115829"/>
              <a:gd name="connsiteY134" fmla="*/ 297456 h 1388897"/>
              <a:gd name="connsiteX135" fmla="*/ 837282 w 1115829"/>
              <a:gd name="connsiteY135" fmla="*/ 561861 h 1388897"/>
              <a:gd name="connsiteX136" fmla="*/ 859316 w 1115829"/>
              <a:gd name="connsiteY136" fmla="*/ 1035586 h 1388897"/>
              <a:gd name="connsiteX137" fmla="*/ 815249 w 1115829"/>
              <a:gd name="connsiteY137" fmla="*/ 1222873 h 1388897"/>
              <a:gd name="connsiteX138" fmla="*/ 782198 w 1115829"/>
              <a:gd name="connsiteY138" fmla="*/ 1233890 h 1388897"/>
              <a:gd name="connsiteX139" fmla="*/ 749147 w 1115829"/>
              <a:gd name="connsiteY139" fmla="*/ 1222873 h 1388897"/>
              <a:gd name="connsiteX140" fmla="*/ 672029 w 1115829"/>
              <a:gd name="connsiteY140" fmla="*/ 1101687 h 1388897"/>
              <a:gd name="connsiteX141" fmla="*/ 649996 w 1115829"/>
              <a:gd name="connsiteY141" fmla="*/ 1035586 h 1388897"/>
              <a:gd name="connsiteX142" fmla="*/ 616945 w 1115829"/>
              <a:gd name="connsiteY142" fmla="*/ 837282 h 1388897"/>
              <a:gd name="connsiteX143" fmla="*/ 661012 w 1115829"/>
              <a:gd name="connsiteY143" fmla="*/ 451692 h 1388897"/>
              <a:gd name="connsiteX144" fmla="*/ 694063 w 1115829"/>
              <a:gd name="connsiteY144" fmla="*/ 187287 h 1388897"/>
              <a:gd name="connsiteX145" fmla="*/ 727114 w 1115829"/>
              <a:gd name="connsiteY145" fmla="*/ 231355 h 1388897"/>
              <a:gd name="connsiteX146" fmla="*/ 738130 w 1115829"/>
              <a:gd name="connsiteY146" fmla="*/ 275422 h 1388897"/>
              <a:gd name="connsiteX147" fmla="*/ 760164 w 1115829"/>
              <a:gd name="connsiteY147" fmla="*/ 374574 h 1388897"/>
              <a:gd name="connsiteX148" fmla="*/ 749147 w 1115829"/>
              <a:gd name="connsiteY148" fmla="*/ 517793 h 1388897"/>
              <a:gd name="connsiteX149" fmla="*/ 694063 w 1115829"/>
              <a:gd name="connsiteY149" fmla="*/ 694063 h 1388897"/>
              <a:gd name="connsiteX150" fmla="*/ 672029 w 1115829"/>
              <a:gd name="connsiteY150" fmla="*/ 771181 h 1388897"/>
              <a:gd name="connsiteX151" fmla="*/ 605928 w 1115829"/>
              <a:gd name="connsiteY151" fmla="*/ 892367 h 1388897"/>
              <a:gd name="connsiteX152" fmla="*/ 583894 w 1115829"/>
              <a:gd name="connsiteY152" fmla="*/ 936434 h 1388897"/>
              <a:gd name="connsiteX153" fmla="*/ 517793 w 1115829"/>
              <a:gd name="connsiteY153" fmla="*/ 1024569 h 1388897"/>
              <a:gd name="connsiteX154" fmla="*/ 484743 w 1115829"/>
              <a:gd name="connsiteY154" fmla="*/ 1046603 h 1388897"/>
              <a:gd name="connsiteX155" fmla="*/ 363557 w 1115829"/>
              <a:gd name="connsiteY155" fmla="*/ 1101687 h 1388897"/>
              <a:gd name="connsiteX156" fmla="*/ 319490 w 1115829"/>
              <a:gd name="connsiteY156" fmla="*/ 1079653 h 1388897"/>
              <a:gd name="connsiteX157" fmla="*/ 286439 w 1115829"/>
              <a:gd name="connsiteY157" fmla="*/ 1024569 h 1388897"/>
              <a:gd name="connsiteX158" fmla="*/ 220338 w 1115829"/>
              <a:gd name="connsiteY158" fmla="*/ 870333 h 1388897"/>
              <a:gd name="connsiteX159" fmla="*/ 187287 w 1115829"/>
              <a:gd name="connsiteY159" fmla="*/ 815249 h 1388897"/>
              <a:gd name="connsiteX160" fmla="*/ 198304 w 1115829"/>
              <a:gd name="connsiteY160" fmla="*/ 727114 h 1388897"/>
              <a:gd name="connsiteX161" fmla="*/ 220338 w 1115829"/>
              <a:gd name="connsiteY161" fmla="*/ 627962 h 1388897"/>
              <a:gd name="connsiteX162" fmla="*/ 231355 w 1115829"/>
              <a:gd name="connsiteY162" fmla="*/ 561861 h 1388897"/>
              <a:gd name="connsiteX163" fmla="*/ 253388 w 1115829"/>
              <a:gd name="connsiteY163" fmla="*/ 506776 h 1388897"/>
              <a:gd name="connsiteX164" fmla="*/ 264405 w 1115829"/>
              <a:gd name="connsiteY164" fmla="*/ 473726 h 1388897"/>
              <a:gd name="connsiteX165" fmla="*/ 297456 w 1115829"/>
              <a:gd name="connsiteY165" fmla="*/ 462709 h 1388897"/>
              <a:gd name="connsiteX166" fmla="*/ 385591 w 1115829"/>
              <a:gd name="connsiteY166" fmla="*/ 473726 h 1388897"/>
              <a:gd name="connsiteX167" fmla="*/ 396608 w 1115829"/>
              <a:gd name="connsiteY167" fmla="*/ 506776 h 1388897"/>
              <a:gd name="connsiteX168" fmla="*/ 407624 w 1115829"/>
              <a:gd name="connsiteY168" fmla="*/ 572878 h 1388897"/>
              <a:gd name="connsiteX169" fmla="*/ 429658 w 1115829"/>
              <a:gd name="connsiteY169" fmla="*/ 760164 h 1388897"/>
              <a:gd name="connsiteX170" fmla="*/ 451692 w 1115829"/>
              <a:gd name="connsiteY170" fmla="*/ 991518 h 1388897"/>
              <a:gd name="connsiteX171" fmla="*/ 429658 w 1115829"/>
              <a:gd name="connsiteY171" fmla="*/ 1167788 h 1388897"/>
              <a:gd name="connsiteX172" fmla="*/ 418641 w 1115829"/>
              <a:gd name="connsiteY172" fmla="*/ 1200839 h 1388897"/>
              <a:gd name="connsiteX173" fmla="*/ 422875 w 1115829"/>
              <a:gd name="connsiteY173" fmla="*/ 1124202 h 1388897"/>
              <a:gd name="connsiteX174" fmla="*/ 352540 w 1115829"/>
              <a:gd name="connsiteY174" fmla="*/ 1167788 h 1388897"/>
              <a:gd name="connsiteX175" fmla="*/ 319490 w 1115829"/>
              <a:gd name="connsiteY175" fmla="*/ 1145755 h 1388897"/>
              <a:gd name="connsiteX176" fmla="*/ 286439 w 1115829"/>
              <a:gd name="connsiteY176" fmla="*/ 1112704 h 1388897"/>
              <a:gd name="connsiteX177" fmla="*/ 275422 w 1115829"/>
              <a:gd name="connsiteY177" fmla="*/ 1057620 h 1388897"/>
              <a:gd name="connsiteX178" fmla="*/ 253388 w 1115829"/>
              <a:gd name="connsiteY178" fmla="*/ 980502 h 1388897"/>
              <a:gd name="connsiteX179" fmla="*/ 242371 w 1115829"/>
              <a:gd name="connsiteY179" fmla="*/ 870333 h 1388897"/>
              <a:gd name="connsiteX180" fmla="*/ 231355 w 1115829"/>
              <a:gd name="connsiteY180" fmla="*/ 782198 h 1388897"/>
              <a:gd name="connsiteX181" fmla="*/ 253388 w 1115829"/>
              <a:gd name="connsiteY181" fmla="*/ 528810 h 1388897"/>
              <a:gd name="connsiteX182" fmla="*/ 264405 w 1115829"/>
              <a:gd name="connsiteY182" fmla="*/ 473726 h 1388897"/>
              <a:gd name="connsiteX183" fmla="*/ 319490 w 1115829"/>
              <a:gd name="connsiteY183" fmla="*/ 352540 h 1388897"/>
              <a:gd name="connsiteX184" fmla="*/ 352540 w 1115829"/>
              <a:gd name="connsiteY184" fmla="*/ 297456 h 1388897"/>
              <a:gd name="connsiteX185" fmla="*/ 396608 w 1115829"/>
              <a:gd name="connsiteY185" fmla="*/ 220338 h 1388897"/>
              <a:gd name="connsiteX186" fmla="*/ 473726 w 1115829"/>
              <a:gd name="connsiteY186" fmla="*/ 143220 h 1388897"/>
              <a:gd name="connsiteX187" fmla="*/ 528810 w 1115829"/>
              <a:gd name="connsiteY187" fmla="*/ 88135 h 1388897"/>
              <a:gd name="connsiteX188" fmla="*/ 694063 w 1115829"/>
              <a:gd name="connsiteY188" fmla="*/ 11017 h 1388897"/>
              <a:gd name="connsiteX189" fmla="*/ 738130 w 1115829"/>
              <a:gd name="connsiteY189" fmla="*/ 198304 h 1388897"/>
              <a:gd name="connsiteX190" fmla="*/ 661012 w 1115829"/>
              <a:gd name="connsiteY190" fmla="*/ 1288974 h 1388897"/>
              <a:gd name="connsiteX191" fmla="*/ 605928 w 1115829"/>
              <a:gd name="connsiteY191" fmla="*/ 1299991 h 1388897"/>
              <a:gd name="connsiteX192" fmla="*/ 506776 w 1115829"/>
              <a:gd name="connsiteY192" fmla="*/ 1288974 h 1388897"/>
              <a:gd name="connsiteX193" fmla="*/ 473726 w 1115829"/>
              <a:gd name="connsiteY193" fmla="*/ 1150069 h 1388897"/>
              <a:gd name="connsiteX194" fmla="*/ 374574 w 1115829"/>
              <a:gd name="connsiteY194" fmla="*/ 892367 h 1388897"/>
              <a:gd name="connsiteX195" fmla="*/ 319490 w 1115829"/>
              <a:gd name="connsiteY195" fmla="*/ 385591 h 1388897"/>
              <a:gd name="connsiteX196" fmla="*/ 341523 w 1115829"/>
              <a:gd name="connsiteY196" fmla="*/ 297456 h 1388897"/>
              <a:gd name="connsiteX197" fmla="*/ 407624 w 1115829"/>
              <a:gd name="connsiteY197" fmla="*/ 220338 h 1388897"/>
              <a:gd name="connsiteX198" fmla="*/ 440675 w 1115829"/>
              <a:gd name="connsiteY198" fmla="*/ 198304 h 1388897"/>
              <a:gd name="connsiteX199" fmla="*/ 539827 w 1115829"/>
              <a:gd name="connsiteY199" fmla="*/ 99152 h 1388897"/>
              <a:gd name="connsiteX200" fmla="*/ 572877 w 1115829"/>
              <a:gd name="connsiteY200" fmla="*/ 44068 h 1388897"/>
              <a:gd name="connsiteX201" fmla="*/ 583894 w 1115829"/>
              <a:gd name="connsiteY201" fmla="*/ 11017 h 1388897"/>
              <a:gd name="connsiteX202" fmla="*/ 616945 w 1115829"/>
              <a:gd name="connsiteY202" fmla="*/ 0 h 1388897"/>
              <a:gd name="connsiteX203" fmla="*/ 661012 w 1115829"/>
              <a:gd name="connsiteY203" fmla="*/ 33051 h 1388897"/>
              <a:gd name="connsiteX204" fmla="*/ 793215 w 1115829"/>
              <a:gd name="connsiteY204" fmla="*/ 176270 h 1388897"/>
              <a:gd name="connsiteX205" fmla="*/ 804232 w 1115829"/>
              <a:gd name="connsiteY205" fmla="*/ 220338 h 1388897"/>
              <a:gd name="connsiteX206" fmla="*/ 837282 w 1115829"/>
              <a:gd name="connsiteY206" fmla="*/ 275422 h 1388897"/>
              <a:gd name="connsiteX207" fmla="*/ 848299 w 1115829"/>
              <a:gd name="connsiteY207" fmla="*/ 462709 h 1388897"/>
              <a:gd name="connsiteX208" fmla="*/ 870333 w 1115829"/>
              <a:gd name="connsiteY208" fmla="*/ 991518 h 1388897"/>
              <a:gd name="connsiteX209" fmla="*/ 859316 w 1115829"/>
              <a:gd name="connsiteY209" fmla="*/ 1189822 h 1388897"/>
              <a:gd name="connsiteX210" fmla="*/ 848299 w 1115829"/>
              <a:gd name="connsiteY210" fmla="*/ 1233890 h 1388897"/>
              <a:gd name="connsiteX211" fmla="*/ 815249 w 1115829"/>
              <a:gd name="connsiteY211" fmla="*/ 1178805 h 1388897"/>
              <a:gd name="connsiteX212" fmla="*/ 826265 w 1115829"/>
              <a:gd name="connsiteY212" fmla="*/ 936434 h 1388897"/>
              <a:gd name="connsiteX213" fmla="*/ 837282 w 1115829"/>
              <a:gd name="connsiteY213" fmla="*/ 903384 h 1388897"/>
              <a:gd name="connsiteX214" fmla="*/ 848299 w 1115829"/>
              <a:gd name="connsiteY214" fmla="*/ 793215 h 1388897"/>
              <a:gd name="connsiteX215" fmla="*/ 859316 w 1115829"/>
              <a:gd name="connsiteY215" fmla="*/ 649996 h 1388897"/>
              <a:gd name="connsiteX216" fmla="*/ 870333 w 1115829"/>
              <a:gd name="connsiteY216" fmla="*/ 605928 h 1388897"/>
              <a:gd name="connsiteX217" fmla="*/ 892367 w 1115829"/>
              <a:gd name="connsiteY217" fmla="*/ 528810 h 1388897"/>
              <a:gd name="connsiteX218" fmla="*/ 903384 w 1115829"/>
              <a:gd name="connsiteY218" fmla="*/ 451692 h 1388897"/>
              <a:gd name="connsiteX219" fmla="*/ 947451 w 1115829"/>
              <a:gd name="connsiteY219" fmla="*/ 308473 h 1388897"/>
              <a:gd name="connsiteX220" fmla="*/ 969485 w 1115829"/>
              <a:gd name="connsiteY220" fmla="*/ 264405 h 1388897"/>
              <a:gd name="connsiteX221" fmla="*/ 1002535 w 1115829"/>
              <a:gd name="connsiteY221" fmla="*/ 253388 h 1388897"/>
              <a:gd name="connsiteX222" fmla="*/ 1057620 w 1115829"/>
              <a:gd name="connsiteY222" fmla="*/ 297456 h 1388897"/>
              <a:gd name="connsiteX223" fmla="*/ 1046603 w 1115829"/>
              <a:gd name="connsiteY223" fmla="*/ 848299 h 1388897"/>
              <a:gd name="connsiteX224" fmla="*/ 1024569 w 1115829"/>
              <a:gd name="connsiteY224" fmla="*/ 1189822 h 1388897"/>
              <a:gd name="connsiteX225" fmla="*/ 980502 w 1115829"/>
              <a:gd name="connsiteY225" fmla="*/ 1178805 h 1388897"/>
              <a:gd name="connsiteX226" fmla="*/ 936434 w 1115829"/>
              <a:gd name="connsiteY226" fmla="*/ 1057620 h 1388897"/>
              <a:gd name="connsiteX227" fmla="*/ 947451 w 1115829"/>
              <a:gd name="connsiteY227" fmla="*/ 528810 h 1388897"/>
              <a:gd name="connsiteX228" fmla="*/ 969485 w 1115829"/>
              <a:gd name="connsiteY228" fmla="*/ 451692 h 1388897"/>
              <a:gd name="connsiteX229" fmla="*/ 991518 w 1115829"/>
              <a:gd name="connsiteY229" fmla="*/ 341523 h 1388897"/>
              <a:gd name="connsiteX230" fmla="*/ 1013552 w 1115829"/>
              <a:gd name="connsiteY230" fmla="*/ 253388 h 1388897"/>
              <a:gd name="connsiteX231" fmla="*/ 1035586 w 1115829"/>
              <a:gd name="connsiteY231" fmla="*/ 132203 h 1388897"/>
              <a:gd name="connsiteX232" fmla="*/ 1079653 w 1115829"/>
              <a:gd name="connsiteY232" fmla="*/ 231355 h 1388897"/>
              <a:gd name="connsiteX233" fmla="*/ 1090670 w 1115829"/>
              <a:gd name="connsiteY233" fmla="*/ 264405 h 1388897"/>
              <a:gd name="connsiteX234" fmla="*/ 1112704 w 1115829"/>
              <a:gd name="connsiteY234" fmla="*/ 672029 h 1388897"/>
              <a:gd name="connsiteX235" fmla="*/ 1090670 w 1115829"/>
              <a:gd name="connsiteY235" fmla="*/ 969485 h 1388897"/>
              <a:gd name="connsiteX236" fmla="*/ 1057620 w 1115829"/>
              <a:gd name="connsiteY236" fmla="*/ 1112704 h 1388897"/>
              <a:gd name="connsiteX237" fmla="*/ 1035586 w 1115829"/>
              <a:gd name="connsiteY237" fmla="*/ 1211856 h 1388897"/>
              <a:gd name="connsiteX238" fmla="*/ 936434 w 1115829"/>
              <a:gd name="connsiteY238" fmla="*/ 1167788 h 1388897"/>
              <a:gd name="connsiteX239" fmla="*/ 892367 w 1115829"/>
              <a:gd name="connsiteY239" fmla="*/ 1112704 h 1388897"/>
              <a:gd name="connsiteX240" fmla="*/ 848299 w 1115829"/>
              <a:gd name="connsiteY240" fmla="*/ 980502 h 1388897"/>
              <a:gd name="connsiteX241" fmla="*/ 826265 w 1115829"/>
              <a:gd name="connsiteY241" fmla="*/ 892367 h 1388897"/>
              <a:gd name="connsiteX242" fmla="*/ 859316 w 1115829"/>
              <a:gd name="connsiteY242" fmla="*/ 209321 h 1388897"/>
              <a:gd name="connsiteX243" fmla="*/ 892367 w 1115829"/>
              <a:gd name="connsiteY243" fmla="*/ 44068 h 1388897"/>
              <a:gd name="connsiteX244" fmla="*/ 925417 w 1115829"/>
              <a:gd name="connsiteY244" fmla="*/ 22034 h 1388897"/>
              <a:gd name="connsiteX245" fmla="*/ 1035586 w 1115829"/>
              <a:gd name="connsiteY245" fmla="*/ 44068 h 1388897"/>
              <a:gd name="connsiteX246" fmla="*/ 991518 w 1115829"/>
              <a:gd name="connsiteY246" fmla="*/ 804232 h 1388897"/>
              <a:gd name="connsiteX247" fmla="*/ 969485 w 1115829"/>
              <a:gd name="connsiteY247" fmla="*/ 925417 h 1388897"/>
              <a:gd name="connsiteX248" fmla="*/ 958468 w 1115829"/>
              <a:gd name="connsiteY248" fmla="*/ 1079653 h 1388897"/>
              <a:gd name="connsiteX249" fmla="*/ 936434 w 1115829"/>
              <a:gd name="connsiteY249" fmla="*/ 1211856 h 1388897"/>
              <a:gd name="connsiteX250" fmla="*/ 881350 w 1115829"/>
              <a:gd name="connsiteY250" fmla="*/ 1178805 h 1388897"/>
              <a:gd name="connsiteX251" fmla="*/ 826265 w 1115829"/>
              <a:gd name="connsiteY251" fmla="*/ 1090670 h 1388897"/>
              <a:gd name="connsiteX252" fmla="*/ 859316 w 1115829"/>
              <a:gd name="connsiteY252" fmla="*/ 705080 h 1388897"/>
              <a:gd name="connsiteX253" fmla="*/ 870333 w 1115829"/>
              <a:gd name="connsiteY253" fmla="*/ 661012 h 1388897"/>
              <a:gd name="connsiteX254" fmla="*/ 903384 w 1115829"/>
              <a:gd name="connsiteY254" fmla="*/ 694063 h 1388897"/>
              <a:gd name="connsiteX0" fmla="*/ 611254 w 1115829"/>
              <a:gd name="connsiteY0" fmla="*/ 864096 h 1388897"/>
              <a:gd name="connsiteX1" fmla="*/ 467238 w 1115829"/>
              <a:gd name="connsiteY1" fmla="*/ 720080 h 1388897"/>
              <a:gd name="connsiteX2" fmla="*/ 0 w 1115829"/>
              <a:gd name="connsiteY2" fmla="*/ 545079 h 1388897"/>
              <a:gd name="connsiteX3" fmla="*/ 139828 w 1115829"/>
              <a:gd name="connsiteY3" fmla="*/ 413360 h 1388897"/>
              <a:gd name="connsiteX4" fmla="*/ 253388 w 1115829"/>
              <a:gd name="connsiteY4" fmla="*/ 143220 h 1388897"/>
              <a:gd name="connsiteX5" fmla="*/ 297456 w 1115829"/>
              <a:gd name="connsiteY5" fmla="*/ 154237 h 1388897"/>
              <a:gd name="connsiteX6" fmla="*/ 330506 w 1115829"/>
              <a:gd name="connsiteY6" fmla="*/ 198304 h 1388897"/>
              <a:gd name="connsiteX7" fmla="*/ 352540 w 1115829"/>
              <a:gd name="connsiteY7" fmla="*/ 275422 h 1388897"/>
              <a:gd name="connsiteX8" fmla="*/ 407624 w 1115829"/>
              <a:gd name="connsiteY8" fmla="*/ 716097 h 1388897"/>
              <a:gd name="connsiteX9" fmla="*/ 462709 w 1115829"/>
              <a:gd name="connsiteY9" fmla="*/ 1101687 h 1388897"/>
              <a:gd name="connsiteX10" fmla="*/ 495759 w 1115829"/>
              <a:gd name="connsiteY10" fmla="*/ 1266940 h 1388897"/>
              <a:gd name="connsiteX11" fmla="*/ 506776 w 1115829"/>
              <a:gd name="connsiteY11" fmla="*/ 1344058 h 1388897"/>
              <a:gd name="connsiteX12" fmla="*/ 473726 w 1115829"/>
              <a:gd name="connsiteY12" fmla="*/ 1388126 h 1388897"/>
              <a:gd name="connsiteX13" fmla="*/ 418641 w 1115829"/>
              <a:gd name="connsiteY13" fmla="*/ 1366092 h 1388897"/>
              <a:gd name="connsiteX14" fmla="*/ 374574 w 1115829"/>
              <a:gd name="connsiteY14" fmla="*/ 1344058 h 1388897"/>
              <a:gd name="connsiteX15" fmla="*/ 214124 w 1115829"/>
              <a:gd name="connsiteY15" fmla="*/ 1015001 h 1388897"/>
              <a:gd name="connsiteX16" fmla="*/ 132203 w 1115829"/>
              <a:gd name="connsiteY16" fmla="*/ 861245 h 1388897"/>
              <a:gd name="connsiteX17" fmla="*/ 121186 w 1115829"/>
              <a:gd name="connsiteY17" fmla="*/ 815249 h 1388897"/>
              <a:gd name="connsiteX18" fmla="*/ 143220 w 1115829"/>
              <a:gd name="connsiteY18" fmla="*/ 705080 h 1388897"/>
              <a:gd name="connsiteX19" fmla="*/ 198304 w 1115829"/>
              <a:gd name="connsiteY19" fmla="*/ 627962 h 1388897"/>
              <a:gd name="connsiteX20" fmla="*/ 242371 w 1115829"/>
              <a:gd name="connsiteY20" fmla="*/ 550844 h 1388897"/>
              <a:gd name="connsiteX21" fmla="*/ 385591 w 1115829"/>
              <a:gd name="connsiteY21" fmla="*/ 352540 h 1388897"/>
              <a:gd name="connsiteX22" fmla="*/ 539827 w 1115829"/>
              <a:gd name="connsiteY22" fmla="*/ 187287 h 1388897"/>
              <a:gd name="connsiteX23" fmla="*/ 572877 w 1115829"/>
              <a:gd name="connsiteY23" fmla="*/ 209321 h 1388897"/>
              <a:gd name="connsiteX24" fmla="*/ 583894 w 1115829"/>
              <a:gd name="connsiteY24" fmla="*/ 264405 h 1388897"/>
              <a:gd name="connsiteX25" fmla="*/ 605928 w 1115829"/>
              <a:gd name="connsiteY25" fmla="*/ 429658 h 1388897"/>
              <a:gd name="connsiteX26" fmla="*/ 627962 w 1115829"/>
              <a:gd name="connsiteY26" fmla="*/ 506776 h 1388897"/>
              <a:gd name="connsiteX27" fmla="*/ 638979 w 1115829"/>
              <a:gd name="connsiteY27" fmla="*/ 561861 h 1388897"/>
              <a:gd name="connsiteX28" fmla="*/ 649996 w 1115829"/>
              <a:gd name="connsiteY28" fmla="*/ 683046 h 1388897"/>
              <a:gd name="connsiteX29" fmla="*/ 649996 w 1115829"/>
              <a:gd name="connsiteY29" fmla="*/ 760164 h 1388897"/>
              <a:gd name="connsiteX30" fmla="*/ 528810 w 1115829"/>
              <a:gd name="connsiteY30" fmla="*/ 848299 h 1388897"/>
              <a:gd name="connsiteX31" fmla="*/ 484743 w 1115829"/>
              <a:gd name="connsiteY31" fmla="*/ 793215 h 1388897"/>
              <a:gd name="connsiteX32" fmla="*/ 451692 w 1115829"/>
              <a:gd name="connsiteY32" fmla="*/ 716097 h 1388897"/>
              <a:gd name="connsiteX33" fmla="*/ 429658 w 1115829"/>
              <a:gd name="connsiteY33" fmla="*/ 616945 h 1388897"/>
              <a:gd name="connsiteX34" fmla="*/ 462709 w 1115829"/>
              <a:gd name="connsiteY34" fmla="*/ 385591 h 1388897"/>
              <a:gd name="connsiteX35" fmla="*/ 506776 w 1115829"/>
              <a:gd name="connsiteY35" fmla="*/ 297456 h 1388897"/>
              <a:gd name="connsiteX36" fmla="*/ 517793 w 1115829"/>
              <a:gd name="connsiteY36" fmla="*/ 264405 h 1388897"/>
              <a:gd name="connsiteX37" fmla="*/ 605928 w 1115829"/>
              <a:gd name="connsiteY37" fmla="*/ 286439 h 1388897"/>
              <a:gd name="connsiteX38" fmla="*/ 683046 w 1115829"/>
              <a:gd name="connsiteY38" fmla="*/ 352540 h 1388897"/>
              <a:gd name="connsiteX39" fmla="*/ 716097 w 1115829"/>
              <a:gd name="connsiteY39" fmla="*/ 396608 h 1388897"/>
              <a:gd name="connsiteX40" fmla="*/ 749147 w 1115829"/>
              <a:gd name="connsiteY40" fmla="*/ 418641 h 1388897"/>
              <a:gd name="connsiteX41" fmla="*/ 749147 w 1115829"/>
              <a:gd name="connsiteY41" fmla="*/ 870333 h 1388897"/>
              <a:gd name="connsiteX42" fmla="*/ 705080 w 1115829"/>
              <a:gd name="connsiteY42" fmla="*/ 1057620 h 1388897"/>
              <a:gd name="connsiteX43" fmla="*/ 683046 w 1115829"/>
              <a:gd name="connsiteY43" fmla="*/ 1090670 h 1388897"/>
              <a:gd name="connsiteX44" fmla="*/ 638979 w 1115829"/>
              <a:gd name="connsiteY44" fmla="*/ 1156771 h 1388897"/>
              <a:gd name="connsiteX45" fmla="*/ 583894 w 1115829"/>
              <a:gd name="connsiteY45" fmla="*/ 1167788 h 1388897"/>
              <a:gd name="connsiteX46" fmla="*/ 539827 w 1115829"/>
              <a:gd name="connsiteY46" fmla="*/ 1200839 h 1388897"/>
              <a:gd name="connsiteX47" fmla="*/ 495759 w 1115829"/>
              <a:gd name="connsiteY47" fmla="*/ 1222873 h 1388897"/>
              <a:gd name="connsiteX48" fmla="*/ 462709 w 1115829"/>
              <a:gd name="connsiteY48" fmla="*/ 1244906 h 1388897"/>
              <a:gd name="connsiteX49" fmla="*/ 385591 w 1115829"/>
              <a:gd name="connsiteY49" fmla="*/ 1156771 h 1388897"/>
              <a:gd name="connsiteX50" fmla="*/ 352540 w 1115829"/>
              <a:gd name="connsiteY50" fmla="*/ 1068637 h 1388897"/>
              <a:gd name="connsiteX51" fmla="*/ 330506 w 1115829"/>
              <a:gd name="connsiteY51" fmla="*/ 1035586 h 1388897"/>
              <a:gd name="connsiteX52" fmla="*/ 341523 w 1115829"/>
              <a:gd name="connsiteY52" fmla="*/ 826265 h 1388897"/>
              <a:gd name="connsiteX53" fmla="*/ 363557 w 1115829"/>
              <a:gd name="connsiteY53" fmla="*/ 749147 h 1388897"/>
              <a:gd name="connsiteX54" fmla="*/ 407624 w 1115829"/>
              <a:gd name="connsiteY54" fmla="*/ 672029 h 1388897"/>
              <a:gd name="connsiteX55" fmla="*/ 429658 w 1115829"/>
              <a:gd name="connsiteY55" fmla="*/ 605928 h 1388897"/>
              <a:gd name="connsiteX56" fmla="*/ 462709 w 1115829"/>
              <a:gd name="connsiteY56" fmla="*/ 539827 h 1388897"/>
              <a:gd name="connsiteX57" fmla="*/ 484743 w 1115829"/>
              <a:gd name="connsiteY57" fmla="*/ 473726 h 1388897"/>
              <a:gd name="connsiteX58" fmla="*/ 506776 w 1115829"/>
              <a:gd name="connsiteY58" fmla="*/ 429658 h 1388897"/>
              <a:gd name="connsiteX59" fmla="*/ 517793 w 1115829"/>
              <a:gd name="connsiteY59" fmla="*/ 385591 h 1388897"/>
              <a:gd name="connsiteX60" fmla="*/ 561861 w 1115829"/>
              <a:gd name="connsiteY60" fmla="*/ 341523 h 1388897"/>
              <a:gd name="connsiteX61" fmla="*/ 683046 w 1115829"/>
              <a:gd name="connsiteY61" fmla="*/ 198304 h 1388897"/>
              <a:gd name="connsiteX62" fmla="*/ 760164 w 1115829"/>
              <a:gd name="connsiteY62" fmla="*/ 121186 h 1388897"/>
              <a:gd name="connsiteX63" fmla="*/ 793215 w 1115829"/>
              <a:gd name="connsiteY63" fmla="*/ 110169 h 1388897"/>
              <a:gd name="connsiteX64" fmla="*/ 826265 w 1115829"/>
              <a:gd name="connsiteY64" fmla="*/ 407625 h 1388897"/>
              <a:gd name="connsiteX65" fmla="*/ 804232 w 1115829"/>
              <a:gd name="connsiteY65" fmla="*/ 815249 h 1388897"/>
              <a:gd name="connsiteX66" fmla="*/ 793215 w 1115829"/>
              <a:gd name="connsiteY66" fmla="*/ 848299 h 1388897"/>
              <a:gd name="connsiteX67" fmla="*/ 749147 w 1115829"/>
              <a:gd name="connsiteY67" fmla="*/ 958468 h 1388897"/>
              <a:gd name="connsiteX68" fmla="*/ 705080 w 1115829"/>
              <a:gd name="connsiteY68" fmla="*/ 991518 h 1388897"/>
              <a:gd name="connsiteX69" fmla="*/ 550844 w 1115829"/>
              <a:gd name="connsiteY69" fmla="*/ 969485 h 1388897"/>
              <a:gd name="connsiteX70" fmla="*/ 506776 w 1115829"/>
              <a:gd name="connsiteY70" fmla="*/ 914400 h 1388897"/>
              <a:gd name="connsiteX71" fmla="*/ 440675 w 1115829"/>
              <a:gd name="connsiteY71" fmla="*/ 771181 h 1388897"/>
              <a:gd name="connsiteX72" fmla="*/ 440675 w 1115829"/>
              <a:gd name="connsiteY72" fmla="*/ 484743 h 1388897"/>
              <a:gd name="connsiteX73" fmla="*/ 473726 w 1115829"/>
              <a:gd name="connsiteY73" fmla="*/ 264405 h 1388897"/>
              <a:gd name="connsiteX74" fmla="*/ 495759 w 1115829"/>
              <a:gd name="connsiteY74" fmla="*/ 154237 h 1388897"/>
              <a:gd name="connsiteX75" fmla="*/ 638979 w 1115829"/>
              <a:gd name="connsiteY75" fmla="*/ 198304 h 1388897"/>
              <a:gd name="connsiteX76" fmla="*/ 661012 w 1115829"/>
              <a:gd name="connsiteY76" fmla="*/ 264405 h 1388897"/>
              <a:gd name="connsiteX77" fmla="*/ 683046 w 1115829"/>
              <a:gd name="connsiteY77" fmla="*/ 297456 h 1388897"/>
              <a:gd name="connsiteX78" fmla="*/ 694063 w 1115829"/>
              <a:gd name="connsiteY78" fmla="*/ 440675 h 1388897"/>
              <a:gd name="connsiteX79" fmla="*/ 683046 w 1115829"/>
              <a:gd name="connsiteY79" fmla="*/ 716097 h 1388897"/>
              <a:gd name="connsiteX80" fmla="*/ 672029 w 1115829"/>
              <a:gd name="connsiteY80" fmla="*/ 771181 h 1388897"/>
              <a:gd name="connsiteX81" fmla="*/ 572877 w 1115829"/>
              <a:gd name="connsiteY81" fmla="*/ 848299 h 1388897"/>
              <a:gd name="connsiteX82" fmla="*/ 506776 w 1115829"/>
              <a:gd name="connsiteY82" fmla="*/ 892367 h 1388897"/>
              <a:gd name="connsiteX83" fmla="*/ 363557 w 1115829"/>
              <a:gd name="connsiteY83" fmla="*/ 947451 h 1388897"/>
              <a:gd name="connsiteX84" fmla="*/ 253388 w 1115829"/>
              <a:gd name="connsiteY84" fmla="*/ 936434 h 1388897"/>
              <a:gd name="connsiteX85" fmla="*/ 242371 w 1115829"/>
              <a:gd name="connsiteY85" fmla="*/ 892367 h 1388897"/>
              <a:gd name="connsiteX86" fmla="*/ 220338 w 1115829"/>
              <a:gd name="connsiteY86" fmla="*/ 837282 h 1388897"/>
              <a:gd name="connsiteX87" fmla="*/ 231355 w 1115829"/>
              <a:gd name="connsiteY87" fmla="*/ 473726 h 1388897"/>
              <a:gd name="connsiteX88" fmla="*/ 242371 w 1115829"/>
              <a:gd name="connsiteY88" fmla="*/ 418641 h 1388897"/>
              <a:gd name="connsiteX89" fmla="*/ 264405 w 1115829"/>
              <a:gd name="connsiteY89" fmla="*/ 374574 h 1388897"/>
              <a:gd name="connsiteX90" fmla="*/ 275422 w 1115829"/>
              <a:gd name="connsiteY90" fmla="*/ 308473 h 1388897"/>
              <a:gd name="connsiteX91" fmla="*/ 352540 w 1115829"/>
              <a:gd name="connsiteY91" fmla="*/ 341523 h 1388897"/>
              <a:gd name="connsiteX92" fmla="*/ 385591 w 1115829"/>
              <a:gd name="connsiteY92" fmla="*/ 363557 h 1388897"/>
              <a:gd name="connsiteX93" fmla="*/ 429658 w 1115829"/>
              <a:gd name="connsiteY93" fmla="*/ 407625 h 1388897"/>
              <a:gd name="connsiteX94" fmla="*/ 528810 w 1115829"/>
              <a:gd name="connsiteY94" fmla="*/ 550844 h 1388897"/>
              <a:gd name="connsiteX95" fmla="*/ 561861 w 1115829"/>
              <a:gd name="connsiteY95" fmla="*/ 616945 h 1388897"/>
              <a:gd name="connsiteX96" fmla="*/ 583894 w 1115829"/>
              <a:gd name="connsiteY96" fmla="*/ 694063 h 1388897"/>
              <a:gd name="connsiteX97" fmla="*/ 594911 w 1115829"/>
              <a:gd name="connsiteY97" fmla="*/ 793215 h 1388897"/>
              <a:gd name="connsiteX98" fmla="*/ 605928 w 1115829"/>
              <a:gd name="connsiteY98" fmla="*/ 859316 h 1388897"/>
              <a:gd name="connsiteX99" fmla="*/ 616945 w 1115829"/>
              <a:gd name="connsiteY99" fmla="*/ 969485 h 1388897"/>
              <a:gd name="connsiteX100" fmla="*/ 605928 w 1115829"/>
              <a:gd name="connsiteY100" fmla="*/ 1222873 h 1388897"/>
              <a:gd name="connsiteX101" fmla="*/ 561861 w 1115829"/>
              <a:gd name="connsiteY101" fmla="*/ 1266940 h 1388897"/>
              <a:gd name="connsiteX102" fmla="*/ 506776 w 1115829"/>
              <a:gd name="connsiteY102" fmla="*/ 1333041 h 1388897"/>
              <a:gd name="connsiteX103" fmla="*/ 451692 w 1115829"/>
              <a:gd name="connsiteY103" fmla="*/ 1322025 h 1388897"/>
              <a:gd name="connsiteX104" fmla="*/ 429658 w 1115829"/>
              <a:gd name="connsiteY104" fmla="*/ 1277957 h 1388897"/>
              <a:gd name="connsiteX105" fmla="*/ 396608 w 1115829"/>
              <a:gd name="connsiteY105" fmla="*/ 1244906 h 1388897"/>
              <a:gd name="connsiteX106" fmla="*/ 374574 w 1115829"/>
              <a:gd name="connsiteY106" fmla="*/ 1123721 h 1388897"/>
              <a:gd name="connsiteX107" fmla="*/ 396608 w 1115829"/>
              <a:gd name="connsiteY107" fmla="*/ 793215 h 1388897"/>
              <a:gd name="connsiteX108" fmla="*/ 418641 w 1115829"/>
              <a:gd name="connsiteY108" fmla="*/ 649996 h 1388897"/>
              <a:gd name="connsiteX109" fmla="*/ 440675 w 1115829"/>
              <a:gd name="connsiteY109" fmla="*/ 506776 h 1388897"/>
              <a:gd name="connsiteX110" fmla="*/ 462709 w 1115829"/>
              <a:gd name="connsiteY110" fmla="*/ 440675 h 1388897"/>
              <a:gd name="connsiteX111" fmla="*/ 539827 w 1115829"/>
              <a:gd name="connsiteY111" fmla="*/ 330506 h 1388897"/>
              <a:gd name="connsiteX112" fmla="*/ 594911 w 1115829"/>
              <a:gd name="connsiteY112" fmla="*/ 231355 h 1388897"/>
              <a:gd name="connsiteX113" fmla="*/ 771181 w 1115829"/>
              <a:gd name="connsiteY113" fmla="*/ 22034 h 1388897"/>
              <a:gd name="connsiteX114" fmla="*/ 793215 w 1115829"/>
              <a:gd name="connsiteY114" fmla="*/ 154237 h 1388897"/>
              <a:gd name="connsiteX115" fmla="*/ 815249 w 1115829"/>
              <a:gd name="connsiteY115" fmla="*/ 308473 h 1388897"/>
              <a:gd name="connsiteX116" fmla="*/ 826265 w 1115829"/>
              <a:gd name="connsiteY116" fmla="*/ 385591 h 1388897"/>
              <a:gd name="connsiteX117" fmla="*/ 848299 w 1115829"/>
              <a:gd name="connsiteY117" fmla="*/ 528810 h 1388897"/>
              <a:gd name="connsiteX118" fmla="*/ 859316 w 1115829"/>
              <a:gd name="connsiteY118" fmla="*/ 672029 h 1388897"/>
              <a:gd name="connsiteX119" fmla="*/ 848299 w 1115829"/>
              <a:gd name="connsiteY119" fmla="*/ 1090670 h 1388897"/>
              <a:gd name="connsiteX120" fmla="*/ 782198 w 1115829"/>
              <a:gd name="connsiteY120" fmla="*/ 1156771 h 1388897"/>
              <a:gd name="connsiteX121" fmla="*/ 705080 w 1115829"/>
              <a:gd name="connsiteY121" fmla="*/ 1178805 h 1388897"/>
              <a:gd name="connsiteX122" fmla="*/ 638979 w 1115829"/>
              <a:gd name="connsiteY122" fmla="*/ 1167788 h 1388897"/>
              <a:gd name="connsiteX123" fmla="*/ 627962 w 1115829"/>
              <a:gd name="connsiteY123" fmla="*/ 1134738 h 1388897"/>
              <a:gd name="connsiteX124" fmla="*/ 605928 w 1115829"/>
              <a:gd name="connsiteY124" fmla="*/ 1079653 h 1388897"/>
              <a:gd name="connsiteX125" fmla="*/ 572877 w 1115829"/>
              <a:gd name="connsiteY125" fmla="*/ 969485 h 1388897"/>
              <a:gd name="connsiteX126" fmla="*/ 605928 w 1115829"/>
              <a:gd name="connsiteY126" fmla="*/ 649996 h 1388897"/>
              <a:gd name="connsiteX127" fmla="*/ 616945 w 1115829"/>
              <a:gd name="connsiteY127" fmla="*/ 572878 h 1388897"/>
              <a:gd name="connsiteX128" fmla="*/ 638979 w 1115829"/>
              <a:gd name="connsiteY128" fmla="*/ 484743 h 1388897"/>
              <a:gd name="connsiteX129" fmla="*/ 661012 w 1115829"/>
              <a:gd name="connsiteY129" fmla="*/ 451692 h 1388897"/>
              <a:gd name="connsiteX130" fmla="*/ 683046 w 1115829"/>
              <a:gd name="connsiteY130" fmla="*/ 407625 h 1388897"/>
              <a:gd name="connsiteX131" fmla="*/ 727114 w 1115829"/>
              <a:gd name="connsiteY131" fmla="*/ 297456 h 1388897"/>
              <a:gd name="connsiteX132" fmla="*/ 760164 w 1115829"/>
              <a:gd name="connsiteY132" fmla="*/ 253388 h 1388897"/>
              <a:gd name="connsiteX133" fmla="*/ 782198 w 1115829"/>
              <a:gd name="connsiteY133" fmla="*/ 220338 h 1388897"/>
              <a:gd name="connsiteX134" fmla="*/ 815249 w 1115829"/>
              <a:gd name="connsiteY134" fmla="*/ 297456 h 1388897"/>
              <a:gd name="connsiteX135" fmla="*/ 837282 w 1115829"/>
              <a:gd name="connsiteY135" fmla="*/ 561861 h 1388897"/>
              <a:gd name="connsiteX136" fmla="*/ 859316 w 1115829"/>
              <a:gd name="connsiteY136" fmla="*/ 1035586 h 1388897"/>
              <a:gd name="connsiteX137" fmla="*/ 815249 w 1115829"/>
              <a:gd name="connsiteY137" fmla="*/ 1222873 h 1388897"/>
              <a:gd name="connsiteX138" fmla="*/ 782198 w 1115829"/>
              <a:gd name="connsiteY138" fmla="*/ 1233890 h 1388897"/>
              <a:gd name="connsiteX139" fmla="*/ 749147 w 1115829"/>
              <a:gd name="connsiteY139" fmla="*/ 1222873 h 1388897"/>
              <a:gd name="connsiteX140" fmla="*/ 672029 w 1115829"/>
              <a:gd name="connsiteY140" fmla="*/ 1101687 h 1388897"/>
              <a:gd name="connsiteX141" fmla="*/ 649996 w 1115829"/>
              <a:gd name="connsiteY141" fmla="*/ 1035586 h 1388897"/>
              <a:gd name="connsiteX142" fmla="*/ 616945 w 1115829"/>
              <a:gd name="connsiteY142" fmla="*/ 837282 h 1388897"/>
              <a:gd name="connsiteX143" fmla="*/ 661012 w 1115829"/>
              <a:gd name="connsiteY143" fmla="*/ 451692 h 1388897"/>
              <a:gd name="connsiteX144" fmla="*/ 694063 w 1115829"/>
              <a:gd name="connsiteY144" fmla="*/ 187287 h 1388897"/>
              <a:gd name="connsiteX145" fmla="*/ 727114 w 1115829"/>
              <a:gd name="connsiteY145" fmla="*/ 231355 h 1388897"/>
              <a:gd name="connsiteX146" fmla="*/ 738130 w 1115829"/>
              <a:gd name="connsiteY146" fmla="*/ 275422 h 1388897"/>
              <a:gd name="connsiteX147" fmla="*/ 760164 w 1115829"/>
              <a:gd name="connsiteY147" fmla="*/ 374574 h 1388897"/>
              <a:gd name="connsiteX148" fmla="*/ 749147 w 1115829"/>
              <a:gd name="connsiteY148" fmla="*/ 517793 h 1388897"/>
              <a:gd name="connsiteX149" fmla="*/ 694063 w 1115829"/>
              <a:gd name="connsiteY149" fmla="*/ 694063 h 1388897"/>
              <a:gd name="connsiteX150" fmla="*/ 672029 w 1115829"/>
              <a:gd name="connsiteY150" fmla="*/ 771181 h 1388897"/>
              <a:gd name="connsiteX151" fmla="*/ 605928 w 1115829"/>
              <a:gd name="connsiteY151" fmla="*/ 892367 h 1388897"/>
              <a:gd name="connsiteX152" fmla="*/ 583894 w 1115829"/>
              <a:gd name="connsiteY152" fmla="*/ 936434 h 1388897"/>
              <a:gd name="connsiteX153" fmla="*/ 517793 w 1115829"/>
              <a:gd name="connsiteY153" fmla="*/ 1024569 h 1388897"/>
              <a:gd name="connsiteX154" fmla="*/ 484743 w 1115829"/>
              <a:gd name="connsiteY154" fmla="*/ 1046603 h 1388897"/>
              <a:gd name="connsiteX155" fmla="*/ 363557 w 1115829"/>
              <a:gd name="connsiteY155" fmla="*/ 1101687 h 1388897"/>
              <a:gd name="connsiteX156" fmla="*/ 319490 w 1115829"/>
              <a:gd name="connsiteY156" fmla="*/ 1079653 h 1388897"/>
              <a:gd name="connsiteX157" fmla="*/ 286439 w 1115829"/>
              <a:gd name="connsiteY157" fmla="*/ 1024569 h 1388897"/>
              <a:gd name="connsiteX158" fmla="*/ 220338 w 1115829"/>
              <a:gd name="connsiteY158" fmla="*/ 870333 h 1388897"/>
              <a:gd name="connsiteX159" fmla="*/ 187287 w 1115829"/>
              <a:gd name="connsiteY159" fmla="*/ 815249 h 1388897"/>
              <a:gd name="connsiteX160" fmla="*/ 198304 w 1115829"/>
              <a:gd name="connsiteY160" fmla="*/ 727114 h 1388897"/>
              <a:gd name="connsiteX161" fmla="*/ 220338 w 1115829"/>
              <a:gd name="connsiteY161" fmla="*/ 627962 h 1388897"/>
              <a:gd name="connsiteX162" fmla="*/ 231355 w 1115829"/>
              <a:gd name="connsiteY162" fmla="*/ 561861 h 1388897"/>
              <a:gd name="connsiteX163" fmla="*/ 253388 w 1115829"/>
              <a:gd name="connsiteY163" fmla="*/ 506776 h 1388897"/>
              <a:gd name="connsiteX164" fmla="*/ 264405 w 1115829"/>
              <a:gd name="connsiteY164" fmla="*/ 473726 h 1388897"/>
              <a:gd name="connsiteX165" fmla="*/ 297456 w 1115829"/>
              <a:gd name="connsiteY165" fmla="*/ 462709 h 1388897"/>
              <a:gd name="connsiteX166" fmla="*/ 385591 w 1115829"/>
              <a:gd name="connsiteY166" fmla="*/ 473726 h 1388897"/>
              <a:gd name="connsiteX167" fmla="*/ 396608 w 1115829"/>
              <a:gd name="connsiteY167" fmla="*/ 506776 h 1388897"/>
              <a:gd name="connsiteX168" fmla="*/ 407624 w 1115829"/>
              <a:gd name="connsiteY168" fmla="*/ 572878 h 1388897"/>
              <a:gd name="connsiteX169" fmla="*/ 429658 w 1115829"/>
              <a:gd name="connsiteY169" fmla="*/ 760164 h 1388897"/>
              <a:gd name="connsiteX170" fmla="*/ 451692 w 1115829"/>
              <a:gd name="connsiteY170" fmla="*/ 991518 h 1388897"/>
              <a:gd name="connsiteX171" fmla="*/ 429658 w 1115829"/>
              <a:gd name="connsiteY171" fmla="*/ 1167788 h 1388897"/>
              <a:gd name="connsiteX172" fmla="*/ 418641 w 1115829"/>
              <a:gd name="connsiteY172" fmla="*/ 791796 h 1388897"/>
              <a:gd name="connsiteX173" fmla="*/ 422875 w 1115829"/>
              <a:gd name="connsiteY173" fmla="*/ 1124202 h 1388897"/>
              <a:gd name="connsiteX174" fmla="*/ 352540 w 1115829"/>
              <a:gd name="connsiteY174" fmla="*/ 1167788 h 1388897"/>
              <a:gd name="connsiteX175" fmla="*/ 319490 w 1115829"/>
              <a:gd name="connsiteY175" fmla="*/ 1145755 h 1388897"/>
              <a:gd name="connsiteX176" fmla="*/ 286439 w 1115829"/>
              <a:gd name="connsiteY176" fmla="*/ 1112704 h 1388897"/>
              <a:gd name="connsiteX177" fmla="*/ 275422 w 1115829"/>
              <a:gd name="connsiteY177" fmla="*/ 1057620 h 1388897"/>
              <a:gd name="connsiteX178" fmla="*/ 253388 w 1115829"/>
              <a:gd name="connsiteY178" fmla="*/ 980502 h 1388897"/>
              <a:gd name="connsiteX179" fmla="*/ 242371 w 1115829"/>
              <a:gd name="connsiteY179" fmla="*/ 870333 h 1388897"/>
              <a:gd name="connsiteX180" fmla="*/ 231355 w 1115829"/>
              <a:gd name="connsiteY180" fmla="*/ 782198 h 1388897"/>
              <a:gd name="connsiteX181" fmla="*/ 253388 w 1115829"/>
              <a:gd name="connsiteY181" fmla="*/ 528810 h 1388897"/>
              <a:gd name="connsiteX182" fmla="*/ 264405 w 1115829"/>
              <a:gd name="connsiteY182" fmla="*/ 473726 h 1388897"/>
              <a:gd name="connsiteX183" fmla="*/ 319490 w 1115829"/>
              <a:gd name="connsiteY183" fmla="*/ 352540 h 1388897"/>
              <a:gd name="connsiteX184" fmla="*/ 352540 w 1115829"/>
              <a:gd name="connsiteY184" fmla="*/ 297456 h 1388897"/>
              <a:gd name="connsiteX185" fmla="*/ 396608 w 1115829"/>
              <a:gd name="connsiteY185" fmla="*/ 220338 h 1388897"/>
              <a:gd name="connsiteX186" fmla="*/ 473726 w 1115829"/>
              <a:gd name="connsiteY186" fmla="*/ 143220 h 1388897"/>
              <a:gd name="connsiteX187" fmla="*/ 528810 w 1115829"/>
              <a:gd name="connsiteY187" fmla="*/ 88135 h 1388897"/>
              <a:gd name="connsiteX188" fmla="*/ 694063 w 1115829"/>
              <a:gd name="connsiteY188" fmla="*/ 11017 h 1388897"/>
              <a:gd name="connsiteX189" fmla="*/ 738130 w 1115829"/>
              <a:gd name="connsiteY189" fmla="*/ 198304 h 1388897"/>
              <a:gd name="connsiteX190" fmla="*/ 661012 w 1115829"/>
              <a:gd name="connsiteY190" fmla="*/ 1288974 h 1388897"/>
              <a:gd name="connsiteX191" fmla="*/ 605928 w 1115829"/>
              <a:gd name="connsiteY191" fmla="*/ 1299991 h 1388897"/>
              <a:gd name="connsiteX192" fmla="*/ 506776 w 1115829"/>
              <a:gd name="connsiteY192" fmla="*/ 1288974 h 1388897"/>
              <a:gd name="connsiteX193" fmla="*/ 473726 w 1115829"/>
              <a:gd name="connsiteY193" fmla="*/ 1150069 h 1388897"/>
              <a:gd name="connsiteX194" fmla="*/ 374574 w 1115829"/>
              <a:gd name="connsiteY194" fmla="*/ 892367 h 1388897"/>
              <a:gd name="connsiteX195" fmla="*/ 319490 w 1115829"/>
              <a:gd name="connsiteY195" fmla="*/ 385591 h 1388897"/>
              <a:gd name="connsiteX196" fmla="*/ 341523 w 1115829"/>
              <a:gd name="connsiteY196" fmla="*/ 297456 h 1388897"/>
              <a:gd name="connsiteX197" fmla="*/ 407624 w 1115829"/>
              <a:gd name="connsiteY197" fmla="*/ 220338 h 1388897"/>
              <a:gd name="connsiteX198" fmla="*/ 440675 w 1115829"/>
              <a:gd name="connsiteY198" fmla="*/ 198304 h 1388897"/>
              <a:gd name="connsiteX199" fmla="*/ 539827 w 1115829"/>
              <a:gd name="connsiteY199" fmla="*/ 99152 h 1388897"/>
              <a:gd name="connsiteX200" fmla="*/ 572877 w 1115829"/>
              <a:gd name="connsiteY200" fmla="*/ 44068 h 1388897"/>
              <a:gd name="connsiteX201" fmla="*/ 583894 w 1115829"/>
              <a:gd name="connsiteY201" fmla="*/ 11017 h 1388897"/>
              <a:gd name="connsiteX202" fmla="*/ 616945 w 1115829"/>
              <a:gd name="connsiteY202" fmla="*/ 0 h 1388897"/>
              <a:gd name="connsiteX203" fmla="*/ 661012 w 1115829"/>
              <a:gd name="connsiteY203" fmla="*/ 33051 h 1388897"/>
              <a:gd name="connsiteX204" fmla="*/ 793215 w 1115829"/>
              <a:gd name="connsiteY204" fmla="*/ 176270 h 1388897"/>
              <a:gd name="connsiteX205" fmla="*/ 804232 w 1115829"/>
              <a:gd name="connsiteY205" fmla="*/ 220338 h 1388897"/>
              <a:gd name="connsiteX206" fmla="*/ 837282 w 1115829"/>
              <a:gd name="connsiteY206" fmla="*/ 275422 h 1388897"/>
              <a:gd name="connsiteX207" fmla="*/ 848299 w 1115829"/>
              <a:gd name="connsiteY207" fmla="*/ 462709 h 1388897"/>
              <a:gd name="connsiteX208" fmla="*/ 870333 w 1115829"/>
              <a:gd name="connsiteY208" fmla="*/ 991518 h 1388897"/>
              <a:gd name="connsiteX209" fmla="*/ 859316 w 1115829"/>
              <a:gd name="connsiteY209" fmla="*/ 1189822 h 1388897"/>
              <a:gd name="connsiteX210" fmla="*/ 848299 w 1115829"/>
              <a:gd name="connsiteY210" fmla="*/ 1233890 h 1388897"/>
              <a:gd name="connsiteX211" fmla="*/ 815249 w 1115829"/>
              <a:gd name="connsiteY211" fmla="*/ 1178805 h 1388897"/>
              <a:gd name="connsiteX212" fmla="*/ 826265 w 1115829"/>
              <a:gd name="connsiteY212" fmla="*/ 936434 h 1388897"/>
              <a:gd name="connsiteX213" fmla="*/ 837282 w 1115829"/>
              <a:gd name="connsiteY213" fmla="*/ 903384 h 1388897"/>
              <a:gd name="connsiteX214" fmla="*/ 848299 w 1115829"/>
              <a:gd name="connsiteY214" fmla="*/ 793215 h 1388897"/>
              <a:gd name="connsiteX215" fmla="*/ 859316 w 1115829"/>
              <a:gd name="connsiteY215" fmla="*/ 649996 h 1388897"/>
              <a:gd name="connsiteX216" fmla="*/ 870333 w 1115829"/>
              <a:gd name="connsiteY216" fmla="*/ 605928 h 1388897"/>
              <a:gd name="connsiteX217" fmla="*/ 892367 w 1115829"/>
              <a:gd name="connsiteY217" fmla="*/ 528810 h 1388897"/>
              <a:gd name="connsiteX218" fmla="*/ 903384 w 1115829"/>
              <a:gd name="connsiteY218" fmla="*/ 451692 h 1388897"/>
              <a:gd name="connsiteX219" fmla="*/ 947451 w 1115829"/>
              <a:gd name="connsiteY219" fmla="*/ 308473 h 1388897"/>
              <a:gd name="connsiteX220" fmla="*/ 969485 w 1115829"/>
              <a:gd name="connsiteY220" fmla="*/ 264405 h 1388897"/>
              <a:gd name="connsiteX221" fmla="*/ 1002535 w 1115829"/>
              <a:gd name="connsiteY221" fmla="*/ 253388 h 1388897"/>
              <a:gd name="connsiteX222" fmla="*/ 1057620 w 1115829"/>
              <a:gd name="connsiteY222" fmla="*/ 297456 h 1388897"/>
              <a:gd name="connsiteX223" fmla="*/ 1046603 w 1115829"/>
              <a:gd name="connsiteY223" fmla="*/ 848299 h 1388897"/>
              <a:gd name="connsiteX224" fmla="*/ 1024569 w 1115829"/>
              <a:gd name="connsiteY224" fmla="*/ 1189822 h 1388897"/>
              <a:gd name="connsiteX225" fmla="*/ 980502 w 1115829"/>
              <a:gd name="connsiteY225" fmla="*/ 1178805 h 1388897"/>
              <a:gd name="connsiteX226" fmla="*/ 936434 w 1115829"/>
              <a:gd name="connsiteY226" fmla="*/ 1057620 h 1388897"/>
              <a:gd name="connsiteX227" fmla="*/ 947451 w 1115829"/>
              <a:gd name="connsiteY227" fmla="*/ 528810 h 1388897"/>
              <a:gd name="connsiteX228" fmla="*/ 969485 w 1115829"/>
              <a:gd name="connsiteY228" fmla="*/ 451692 h 1388897"/>
              <a:gd name="connsiteX229" fmla="*/ 991518 w 1115829"/>
              <a:gd name="connsiteY229" fmla="*/ 341523 h 1388897"/>
              <a:gd name="connsiteX230" fmla="*/ 1013552 w 1115829"/>
              <a:gd name="connsiteY230" fmla="*/ 253388 h 1388897"/>
              <a:gd name="connsiteX231" fmla="*/ 1035586 w 1115829"/>
              <a:gd name="connsiteY231" fmla="*/ 132203 h 1388897"/>
              <a:gd name="connsiteX232" fmla="*/ 1079653 w 1115829"/>
              <a:gd name="connsiteY232" fmla="*/ 231355 h 1388897"/>
              <a:gd name="connsiteX233" fmla="*/ 1090670 w 1115829"/>
              <a:gd name="connsiteY233" fmla="*/ 264405 h 1388897"/>
              <a:gd name="connsiteX234" fmla="*/ 1112704 w 1115829"/>
              <a:gd name="connsiteY234" fmla="*/ 672029 h 1388897"/>
              <a:gd name="connsiteX235" fmla="*/ 1090670 w 1115829"/>
              <a:gd name="connsiteY235" fmla="*/ 969485 h 1388897"/>
              <a:gd name="connsiteX236" fmla="*/ 1057620 w 1115829"/>
              <a:gd name="connsiteY236" fmla="*/ 1112704 h 1388897"/>
              <a:gd name="connsiteX237" fmla="*/ 1035586 w 1115829"/>
              <a:gd name="connsiteY237" fmla="*/ 1211856 h 1388897"/>
              <a:gd name="connsiteX238" fmla="*/ 936434 w 1115829"/>
              <a:gd name="connsiteY238" fmla="*/ 1167788 h 1388897"/>
              <a:gd name="connsiteX239" fmla="*/ 892367 w 1115829"/>
              <a:gd name="connsiteY239" fmla="*/ 1112704 h 1388897"/>
              <a:gd name="connsiteX240" fmla="*/ 848299 w 1115829"/>
              <a:gd name="connsiteY240" fmla="*/ 980502 h 1388897"/>
              <a:gd name="connsiteX241" fmla="*/ 826265 w 1115829"/>
              <a:gd name="connsiteY241" fmla="*/ 892367 h 1388897"/>
              <a:gd name="connsiteX242" fmla="*/ 859316 w 1115829"/>
              <a:gd name="connsiteY242" fmla="*/ 209321 h 1388897"/>
              <a:gd name="connsiteX243" fmla="*/ 892367 w 1115829"/>
              <a:gd name="connsiteY243" fmla="*/ 44068 h 1388897"/>
              <a:gd name="connsiteX244" fmla="*/ 925417 w 1115829"/>
              <a:gd name="connsiteY244" fmla="*/ 22034 h 1388897"/>
              <a:gd name="connsiteX245" fmla="*/ 1035586 w 1115829"/>
              <a:gd name="connsiteY245" fmla="*/ 44068 h 1388897"/>
              <a:gd name="connsiteX246" fmla="*/ 991518 w 1115829"/>
              <a:gd name="connsiteY246" fmla="*/ 804232 h 1388897"/>
              <a:gd name="connsiteX247" fmla="*/ 969485 w 1115829"/>
              <a:gd name="connsiteY247" fmla="*/ 925417 h 1388897"/>
              <a:gd name="connsiteX248" fmla="*/ 958468 w 1115829"/>
              <a:gd name="connsiteY248" fmla="*/ 1079653 h 1388897"/>
              <a:gd name="connsiteX249" fmla="*/ 936434 w 1115829"/>
              <a:gd name="connsiteY249" fmla="*/ 1211856 h 1388897"/>
              <a:gd name="connsiteX250" fmla="*/ 881350 w 1115829"/>
              <a:gd name="connsiteY250" fmla="*/ 1178805 h 1388897"/>
              <a:gd name="connsiteX251" fmla="*/ 826265 w 1115829"/>
              <a:gd name="connsiteY251" fmla="*/ 1090670 h 1388897"/>
              <a:gd name="connsiteX252" fmla="*/ 859316 w 1115829"/>
              <a:gd name="connsiteY252" fmla="*/ 705080 h 1388897"/>
              <a:gd name="connsiteX253" fmla="*/ 870333 w 1115829"/>
              <a:gd name="connsiteY253" fmla="*/ 661012 h 1388897"/>
              <a:gd name="connsiteX254" fmla="*/ 903384 w 1115829"/>
              <a:gd name="connsiteY254" fmla="*/ 694063 h 1388897"/>
              <a:gd name="connsiteX0" fmla="*/ 611254 w 1115829"/>
              <a:gd name="connsiteY0" fmla="*/ 864096 h 1388897"/>
              <a:gd name="connsiteX1" fmla="*/ 467238 w 1115829"/>
              <a:gd name="connsiteY1" fmla="*/ 720080 h 1388897"/>
              <a:gd name="connsiteX2" fmla="*/ 0 w 1115829"/>
              <a:gd name="connsiteY2" fmla="*/ 545079 h 1388897"/>
              <a:gd name="connsiteX3" fmla="*/ 139828 w 1115829"/>
              <a:gd name="connsiteY3" fmla="*/ 413360 h 1388897"/>
              <a:gd name="connsiteX4" fmla="*/ 253388 w 1115829"/>
              <a:gd name="connsiteY4" fmla="*/ 143220 h 1388897"/>
              <a:gd name="connsiteX5" fmla="*/ 297456 w 1115829"/>
              <a:gd name="connsiteY5" fmla="*/ 154237 h 1388897"/>
              <a:gd name="connsiteX6" fmla="*/ 330506 w 1115829"/>
              <a:gd name="connsiteY6" fmla="*/ 198304 h 1388897"/>
              <a:gd name="connsiteX7" fmla="*/ 352540 w 1115829"/>
              <a:gd name="connsiteY7" fmla="*/ 275422 h 1388897"/>
              <a:gd name="connsiteX8" fmla="*/ 407624 w 1115829"/>
              <a:gd name="connsiteY8" fmla="*/ 716097 h 1388897"/>
              <a:gd name="connsiteX9" fmla="*/ 462709 w 1115829"/>
              <a:gd name="connsiteY9" fmla="*/ 1101687 h 1388897"/>
              <a:gd name="connsiteX10" fmla="*/ 495759 w 1115829"/>
              <a:gd name="connsiteY10" fmla="*/ 1266940 h 1388897"/>
              <a:gd name="connsiteX11" fmla="*/ 506776 w 1115829"/>
              <a:gd name="connsiteY11" fmla="*/ 1344058 h 1388897"/>
              <a:gd name="connsiteX12" fmla="*/ 473726 w 1115829"/>
              <a:gd name="connsiteY12" fmla="*/ 1388126 h 1388897"/>
              <a:gd name="connsiteX13" fmla="*/ 418641 w 1115829"/>
              <a:gd name="connsiteY13" fmla="*/ 1366092 h 1388897"/>
              <a:gd name="connsiteX14" fmla="*/ 374574 w 1115829"/>
              <a:gd name="connsiteY14" fmla="*/ 1344058 h 1388897"/>
              <a:gd name="connsiteX15" fmla="*/ 214124 w 1115829"/>
              <a:gd name="connsiteY15" fmla="*/ 1015001 h 1388897"/>
              <a:gd name="connsiteX16" fmla="*/ 132203 w 1115829"/>
              <a:gd name="connsiteY16" fmla="*/ 861245 h 1388897"/>
              <a:gd name="connsiteX17" fmla="*/ 121186 w 1115829"/>
              <a:gd name="connsiteY17" fmla="*/ 815249 h 1388897"/>
              <a:gd name="connsiteX18" fmla="*/ 143220 w 1115829"/>
              <a:gd name="connsiteY18" fmla="*/ 705080 h 1388897"/>
              <a:gd name="connsiteX19" fmla="*/ 198304 w 1115829"/>
              <a:gd name="connsiteY19" fmla="*/ 627962 h 1388897"/>
              <a:gd name="connsiteX20" fmla="*/ 242371 w 1115829"/>
              <a:gd name="connsiteY20" fmla="*/ 550844 h 1388897"/>
              <a:gd name="connsiteX21" fmla="*/ 385591 w 1115829"/>
              <a:gd name="connsiteY21" fmla="*/ 352540 h 1388897"/>
              <a:gd name="connsiteX22" fmla="*/ 539827 w 1115829"/>
              <a:gd name="connsiteY22" fmla="*/ 187287 h 1388897"/>
              <a:gd name="connsiteX23" fmla="*/ 572877 w 1115829"/>
              <a:gd name="connsiteY23" fmla="*/ 209321 h 1388897"/>
              <a:gd name="connsiteX24" fmla="*/ 583894 w 1115829"/>
              <a:gd name="connsiteY24" fmla="*/ 264405 h 1388897"/>
              <a:gd name="connsiteX25" fmla="*/ 605928 w 1115829"/>
              <a:gd name="connsiteY25" fmla="*/ 429658 h 1388897"/>
              <a:gd name="connsiteX26" fmla="*/ 627962 w 1115829"/>
              <a:gd name="connsiteY26" fmla="*/ 506776 h 1388897"/>
              <a:gd name="connsiteX27" fmla="*/ 638979 w 1115829"/>
              <a:gd name="connsiteY27" fmla="*/ 561861 h 1388897"/>
              <a:gd name="connsiteX28" fmla="*/ 649996 w 1115829"/>
              <a:gd name="connsiteY28" fmla="*/ 683046 h 1388897"/>
              <a:gd name="connsiteX29" fmla="*/ 649996 w 1115829"/>
              <a:gd name="connsiteY29" fmla="*/ 760164 h 1388897"/>
              <a:gd name="connsiteX30" fmla="*/ 528810 w 1115829"/>
              <a:gd name="connsiteY30" fmla="*/ 848299 h 1388897"/>
              <a:gd name="connsiteX31" fmla="*/ 484743 w 1115829"/>
              <a:gd name="connsiteY31" fmla="*/ 793215 h 1388897"/>
              <a:gd name="connsiteX32" fmla="*/ 451692 w 1115829"/>
              <a:gd name="connsiteY32" fmla="*/ 716097 h 1388897"/>
              <a:gd name="connsiteX33" fmla="*/ 429658 w 1115829"/>
              <a:gd name="connsiteY33" fmla="*/ 616945 h 1388897"/>
              <a:gd name="connsiteX34" fmla="*/ 462709 w 1115829"/>
              <a:gd name="connsiteY34" fmla="*/ 385591 h 1388897"/>
              <a:gd name="connsiteX35" fmla="*/ 506776 w 1115829"/>
              <a:gd name="connsiteY35" fmla="*/ 297456 h 1388897"/>
              <a:gd name="connsiteX36" fmla="*/ 517793 w 1115829"/>
              <a:gd name="connsiteY36" fmla="*/ 264405 h 1388897"/>
              <a:gd name="connsiteX37" fmla="*/ 605928 w 1115829"/>
              <a:gd name="connsiteY37" fmla="*/ 286439 h 1388897"/>
              <a:gd name="connsiteX38" fmla="*/ 683046 w 1115829"/>
              <a:gd name="connsiteY38" fmla="*/ 352540 h 1388897"/>
              <a:gd name="connsiteX39" fmla="*/ 716097 w 1115829"/>
              <a:gd name="connsiteY39" fmla="*/ 396608 h 1388897"/>
              <a:gd name="connsiteX40" fmla="*/ 749147 w 1115829"/>
              <a:gd name="connsiteY40" fmla="*/ 418641 h 1388897"/>
              <a:gd name="connsiteX41" fmla="*/ 749147 w 1115829"/>
              <a:gd name="connsiteY41" fmla="*/ 870333 h 1388897"/>
              <a:gd name="connsiteX42" fmla="*/ 705080 w 1115829"/>
              <a:gd name="connsiteY42" fmla="*/ 1057620 h 1388897"/>
              <a:gd name="connsiteX43" fmla="*/ 683046 w 1115829"/>
              <a:gd name="connsiteY43" fmla="*/ 1090670 h 1388897"/>
              <a:gd name="connsiteX44" fmla="*/ 638979 w 1115829"/>
              <a:gd name="connsiteY44" fmla="*/ 1156771 h 1388897"/>
              <a:gd name="connsiteX45" fmla="*/ 583894 w 1115829"/>
              <a:gd name="connsiteY45" fmla="*/ 1167788 h 1388897"/>
              <a:gd name="connsiteX46" fmla="*/ 539827 w 1115829"/>
              <a:gd name="connsiteY46" fmla="*/ 1200839 h 1388897"/>
              <a:gd name="connsiteX47" fmla="*/ 495759 w 1115829"/>
              <a:gd name="connsiteY47" fmla="*/ 1222873 h 1388897"/>
              <a:gd name="connsiteX48" fmla="*/ 462709 w 1115829"/>
              <a:gd name="connsiteY48" fmla="*/ 1244906 h 1388897"/>
              <a:gd name="connsiteX49" fmla="*/ 385591 w 1115829"/>
              <a:gd name="connsiteY49" fmla="*/ 1156771 h 1388897"/>
              <a:gd name="connsiteX50" fmla="*/ 352540 w 1115829"/>
              <a:gd name="connsiteY50" fmla="*/ 1068637 h 1388897"/>
              <a:gd name="connsiteX51" fmla="*/ 330506 w 1115829"/>
              <a:gd name="connsiteY51" fmla="*/ 1035586 h 1388897"/>
              <a:gd name="connsiteX52" fmla="*/ 341523 w 1115829"/>
              <a:gd name="connsiteY52" fmla="*/ 826265 h 1388897"/>
              <a:gd name="connsiteX53" fmla="*/ 363557 w 1115829"/>
              <a:gd name="connsiteY53" fmla="*/ 749147 h 1388897"/>
              <a:gd name="connsiteX54" fmla="*/ 407624 w 1115829"/>
              <a:gd name="connsiteY54" fmla="*/ 672029 h 1388897"/>
              <a:gd name="connsiteX55" fmla="*/ 429658 w 1115829"/>
              <a:gd name="connsiteY55" fmla="*/ 605928 h 1388897"/>
              <a:gd name="connsiteX56" fmla="*/ 462709 w 1115829"/>
              <a:gd name="connsiteY56" fmla="*/ 539827 h 1388897"/>
              <a:gd name="connsiteX57" fmla="*/ 484743 w 1115829"/>
              <a:gd name="connsiteY57" fmla="*/ 473726 h 1388897"/>
              <a:gd name="connsiteX58" fmla="*/ 506776 w 1115829"/>
              <a:gd name="connsiteY58" fmla="*/ 429658 h 1388897"/>
              <a:gd name="connsiteX59" fmla="*/ 517793 w 1115829"/>
              <a:gd name="connsiteY59" fmla="*/ 385591 h 1388897"/>
              <a:gd name="connsiteX60" fmla="*/ 561861 w 1115829"/>
              <a:gd name="connsiteY60" fmla="*/ 341523 h 1388897"/>
              <a:gd name="connsiteX61" fmla="*/ 683046 w 1115829"/>
              <a:gd name="connsiteY61" fmla="*/ 198304 h 1388897"/>
              <a:gd name="connsiteX62" fmla="*/ 760164 w 1115829"/>
              <a:gd name="connsiteY62" fmla="*/ 121186 h 1388897"/>
              <a:gd name="connsiteX63" fmla="*/ 793215 w 1115829"/>
              <a:gd name="connsiteY63" fmla="*/ 110169 h 1388897"/>
              <a:gd name="connsiteX64" fmla="*/ 826265 w 1115829"/>
              <a:gd name="connsiteY64" fmla="*/ 407625 h 1388897"/>
              <a:gd name="connsiteX65" fmla="*/ 804232 w 1115829"/>
              <a:gd name="connsiteY65" fmla="*/ 815249 h 1388897"/>
              <a:gd name="connsiteX66" fmla="*/ 793215 w 1115829"/>
              <a:gd name="connsiteY66" fmla="*/ 848299 h 1388897"/>
              <a:gd name="connsiteX67" fmla="*/ 749147 w 1115829"/>
              <a:gd name="connsiteY67" fmla="*/ 958468 h 1388897"/>
              <a:gd name="connsiteX68" fmla="*/ 705080 w 1115829"/>
              <a:gd name="connsiteY68" fmla="*/ 991518 h 1388897"/>
              <a:gd name="connsiteX69" fmla="*/ 550844 w 1115829"/>
              <a:gd name="connsiteY69" fmla="*/ 969485 h 1388897"/>
              <a:gd name="connsiteX70" fmla="*/ 506776 w 1115829"/>
              <a:gd name="connsiteY70" fmla="*/ 914400 h 1388897"/>
              <a:gd name="connsiteX71" fmla="*/ 440675 w 1115829"/>
              <a:gd name="connsiteY71" fmla="*/ 771181 h 1388897"/>
              <a:gd name="connsiteX72" fmla="*/ 440675 w 1115829"/>
              <a:gd name="connsiteY72" fmla="*/ 484743 h 1388897"/>
              <a:gd name="connsiteX73" fmla="*/ 473726 w 1115829"/>
              <a:gd name="connsiteY73" fmla="*/ 264405 h 1388897"/>
              <a:gd name="connsiteX74" fmla="*/ 495759 w 1115829"/>
              <a:gd name="connsiteY74" fmla="*/ 154237 h 1388897"/>
              <a:gd name="connsiteX75" fmla="*/ 638979 w 1115829"/>
              <a:gd name="connsiteY75" fmla="*/ 198304 h 1388897"/>
              <a:gd name="connsiteX76" fmla="*/ 661012 w 1115829"/>
              <a:gd name="connsiteY76" fmla="*/ 264405 h 1388897"/>
              <a:gd name="connsiteX77" fmla="*/ 683046 w 1115829"/>
              <a:gd name="connsiteY77" fmla="*/ 297456 h 1388897"/>
              <a:gd name="connsiteX78" fmla="*/ 694063 w 1115829"/>
              <a:gd name="connsiteY78" fmla="*/ 440675 h 1388897"/>
              <a:gd name="connsiteX79" fmla="*/ 683046 w 1115829"/>
              <a:gd name="connsiteY79" fmla="*/ 716097 h 1388897"/>
              <a:gd name="connsiteX80" fmla="*/ 672029 w 1115829"/>
              <a:gd name="connsiteY80" fmla="*/ 771181 h 1388897"/>
              <a:gd name="connsiteX81" fmla="*/ 572877 w 1115829"/>
              <a:gd name="connsiteY81" fmla="*/ 848299 h 1388897"/>
              <a:gd name="connsiteX82" fmla="*/ 506776 w 1115829"/>
              <a:gd name="connsiteY82" fmla="*/ 892367 h 1388897"/>
              <a:gd name="connsiteX83" fmla="*/ 363557 w 1115829"/>
              <a:gd name="connsiteY83" fmla="*/ 947451 h 1388897"/>
              <a:gd name="connsiteX84" fmla="*/ 253388 w 1115829"/>
              <a:gd name="connsiteY84" fmla="*/ 936434 h 1388897"/>
              <a:gd name="connsiteX85" fmla="*/ 242371 w 1115829"/>
              <a:gd name="connsiteY85" fmla="*/ 892367 h 1388897"/>
              <a:gd name="connsiteX86" fmla="*/ 220338 w 1115829"/>
              <a:gd name="connsiteY86" fmla="*/ 837282 h 1388897"/>
              <a:gd name="connsiteX87" fmla="*/ 231355 w 1115829"/>
              <a:gd name="connsiteY87" fmla="*/ 473726 h 1388897"/>
              <a:gd name="connsiteX88" fmla="*/ 242371 w 1115829"/>
              <a:gd name="connsiteY88" fmla="*/ 418641 h 1388897"/>
              <a:gd name="connsiteX89" fmla="*/ 264405 w 1115829"/>
              <a:gd name="connsiteY89" fmla="*/ 374574 h 1388897"/>
              <a:gd name="connsiteX90" fmla="*/ 275422 w 1115829"/>
              <a:gd name="connsiteY90" fmla="*/ 308473 h 1388897"/>
              <a:gd name="connsiteX91" fmla="*/ 352540 w 1115829"/>
              <a:gd name="connsiteY91" fmla="*/ 341523 h 1388897"/>
              <a:gd name="connsiteX92" fmla="*/ 385591 w 1115829"/>
              <a:gd name="connsiteY92" fmla="*/ 363557 h 1388897"/>
              <a:gd name="connsiteX93" fmla="*/ 429658 w 1115829"/>
              <a:gd name="connsiteY93" fmla="*/ 407625 h 1388897"/>
              <a:gd name="connsiteX94" fmla="*/ 528810 w 1115829"/>
              <a:gd name="connsiteY94" fmla="*/ 550844 h 1388897"/>
              <a:gd name="connsiteX95" fmla="*/ 561861 w 1115829"/>
              <a:gd name="connsiteY95" fmla="*/ 616945 h 1388897"/>
              <a:gd name="connsiteX96" fmla="*/ 583894 w 1115829"/>
              <a:gd name="connsiteY96" fmla="*/ 694063 h 1388897"/>
              <a:gd name="connsiteX97" fmla="*/ 594911 w 1115829"/>
              <a:gd name="connsiteY97" fmla="*/ 793215 h 1388897"/>
              <a:gd name="connsiteX98" fmla="*/ 605928 w 1115829"/>
              <a:gd name="connsiteY98" fmla="*/ 859316 h 1388897"/>
              <a:gd name="connsiteX99" fmla="*/ 616945 w 1115829"/>
              <a:gd name="connsiteY99" fmla="*/ 969485 h 1388897"/>
              <a:gd name="connsiteX100" fmla="*/ 605928 w 1115829"/>
              <a:gd name="connsiteY100" fmla="*/ 1222873 h 1388897"/>
              <a:gd name="connsiteX101" fmla="*/ 561861 w 1115829"/>
              <a:gd name="connsiteY101" fmla="*/ 1266940 h 1388897"/>
              <a:gd name="connsiteX102" fmla="*/ 506776 w 1115829"/>
              <a:gd name="connsiteY102" fmla="*/ 1333041 h 1388897"/>
              <a:gd name="connsiteX103" fmla="*/ 451692 w 1115829"/>
              <a:gd name="connsiteY103" fmla="*/ 1322025 h 1388897"/>
              <a:gd name="connsiteX104" fmla="*/ 429658 w 1115829"/>
              <a:gd name="connsiteY104" fmla="*/ 1277957 h 1388897"/>
              <a:gd name="connsiteX105" fmla="*/ 396608 w 1115829"/>
              <a:gd name="connsiteY105" fmla="*/ 952731 h 1388897"/>
              <a:gd name="connsiteX106" fmla="*/ 374574 w 1115829"/>
              <a:gd name="connsiteY106" fmla="*/ 1123721 h 1388897"/>
              <a:gd name="connsiteX107" fmla="*/ 396608 w 1115829"/>
              <a:gd name="connsiteY107" fmla="*/ 793215 h 1388897"/>
              <a:gd name="connsiteX108" fmla="*/ 418641 w 1115829"/>
              <a:gd name="connsiteY108" fmla="*/ 649996 h 1388897"/>
              <a:gd name="connsiteX109" fmla="*/ 440675 w 1115829"/>
              <a:gd name="connsiteY109" fmla="*/ 506776 h 1388897"/>
              <a:gd name="connsiteX110" fmla="*/ 462709 w 1115829"/>
              <a:gd name="connsiteY110" fmla="*/ 440675 h 1388897"/>
              <a:gd name="connsiteX111" fmla="*/ 539827 w 1115829"/>
              <a:gd name="connsiteY111" fmla="*/ 330506 h 1388897"/>
              <a:gd name="connsiteX112" fmla="*/ 594911 w 1115829"/>
              <a:gd name="connsiteY112" fmla="*/ 231355 h 1388897"/>
              <a:gd name="connsiteX113" fmla="*/ 771181 w 1115829"/>
              <a:gd name="connsiteY113" fmla="*/ 22034 h 1388897"/>
              <a:gd name="connsiteX114" fmla="*/ 793215 w 1115829"/>
              <a:gd name="connsiteY114" fmla="*/ 154237 h 1388897"/>
              <a:gd name="connsiteX115" fmla="*/ 815249 w 1115829"/>
              <a:gd name="connsiteY115" fmla="*/ 308473 h 1388897"/>
              <a:gd name="connsiteX116" fmla="*/ 826265 w 1115829"/>
              <a:gd name="connsiteY116" fmla="*/ 385591 h 1388897"/>
              <a:gd name="connsiteX117" fmla="*/ 848299 w 1115829"/>
              <a:gd name="connsiteY117" fmla="*/ 528810 h 1388897"/>
              <a:gd name="connsiteX118" fmla="*/ 859316 w 1115829"/>
              <a:gd name="connsiteY118" fmla="*/ 672029 h 1388897"/>
              <a:gd name="connsiteX119" fmla="*/ 848299 w 1115829"/>
              <a:gd name="connsiteY119" fmla="*/ 1090670 h 1388897"/>
              <a:gd name="connsiteX120" fmla="*/ 782198 w 1115829"/>
              <a:gd name="connsiteY120" fmla="*/ 1156771 h 1388897"/>
              <a:gd name="connsiteX121" fmla="*/ 705080 w 1115829"/>
              <a:gd name="connsiteY121" fmla="*/ 1178805 h 1388897"/>
              <a:gd name="connsiteX122" fmla="*/ 638979 w 1115829"/>
              <a:gd name="connsiteY122" fmla="*/ 1167788 h 1388897"/>
              <a:gd name="connsiteX123" fmla="*/ 627962 w 1115829"/>
              <a:gd name="connsiteY123" fmla="*/ 1134738 h 1388897"/>
              <a:gd name="connsiteX124" fmla="*/ 605928 w 1115829"/>
              <a:gd name="connsiteY124" fmla="*/ 1079653 h 1388897"/>
              <a:gd name="connsiteX125" fmla="*/ 572877 w 1115829"/>
              <a:gd name="connsiteY125" fmla="*/ 969485 h 1388897"/>
              <a:gd name="connsiteX126" fmla="*/ 605928 w 1115829"/>
              <a:gd name="connsiteY126" fmla="*/ 649996 h 1388897"/>
              <a:gd name="connsiteX127" fmla="*/ 616945 w 1115829"/>
              <a:gd name="connsiteY127" fmla="*/ 572878 h 1388897"/>
              <a:gd name="connsiteX128" fmla="*/ 638979 w 1115829"/>
              <a:gd name="connsiteY128" fmla="*/ 484743 h 1388897"/>
              <a:gd name="connsiteX129" fmla="*/ 661012 w 1115829"/>
              <a:gd name="connsiteY129" fmla="*/ 451692 h 1388897"/>
              <a:gd name="connsiteX130" fmla="*/ 683046 w 1115829"/>
              <a:gd name="connsiteY130" fmla="*/ 407625 h 1388897"/>
              <a:gd name="connsiteX131" fmla="*/ 727114 w 1115829"/>
              <a:gd name="connsiteY131" fmla="*/ 297456 h 1388897"/>
              <a:gd name="connsiteX132" fmla="*/ 760164 w 1115829"/>
              <a:gd name="connsiteY132" fmla="*/ 253388 h 1388897"/>
              <a:gd name="connsiteX133" fmla="*/ 782198 w 1115829"/>
              <a:gd name="connsiteY133" fmla="*/ 220338 h 1388897"/>
              <a:gd name="connsiteX134" fmla="*/ 815249 w 1115829"/>
              <a:gd name="connsiteY134" fmla="*/ 297456 h 1388897"/>
              <a:gd name="connsiteX135" fmla="*/ 837282 w 1115829"/>
              <a:gd name="connsiteY135" fmla="*/ 561861 h 1388897"/>
              <a:gd name="connsiteX136" fmla="*/ 859316 w 1115829"/>
              <a:gd name="connsiteY136" fmla="*/ 1035586 h 1388897"/>
              <a:gd name="connsiteX137" fmla="*/ 815249 w 1115829"/>
              <a:gd name="connsiteY137" fmla="*/ 1222873 h 1388897"/>
              <a:gd name="connsiteX138" fmla="*/ 782198 w 1115829"/>
              <a:gd name="connsiteY138" fmla="*/ 1233890 h 1388897"/>
              <a:gd name="connsiteX139" fmla="*/ 749147 w 1115829"/>
              <a:gd name="connsiteY139" fmla="*/ 1222873 h 1388897"/>
              <a:gd name="connsiteX140" fmla="*/ 672029 w 1115829"/>
              <a:gd name="connsiteY140" fmla="*/ 1101687 h 1388897"/>
              <a:gd name="connsiteX141" fmla="*/ 649996 w 1115829"/>
              <a:gd name="connsiteY141" fmla="*/ 1035586 h 1388897"/>
              <a:gd name="connsiteX142" fmla="*/ 616945 w 1115829"/>
              <a:gd name="connsiteY142" fmla="*/ 837282 h 1388897"/>
              <a:gd name="connsiteX143" fmla="*/ 661012 w 1115829"/>
              <a:gd name="connsiteY143" fmla="*/ 451692 h 1388897"/>
              <a:gd name="connsiteX144" fmla="*/ 694063 w 1115829"/>
              <a:gd name="connsiteY144" fmla="*/ 187287 h 1388897"/>
              <a:gd name="connsiteX145" fmla="*/ 727114 w 1115829"/>
              <a:gd name="connsiteY145" fmla="*/ 231355 h 1388897"/>
              <a:gd name="connsiteX146" fmla="*/ 738130 w 1115829"/>
              <a:gd name="connsiteY146" fmla="*/ 275422 h 1388897"/>
              <a:gd name="connsiteX147" fmla="*/ 760164 w 1115829"/>
              <a:gd name="connsiteY147" fmla="*/ 374574 h 1388897"/>
              <a:gd name="connsiteX148" fmla="*/ 749147 w 1115829"/>
              <a:gd name="connsiteY148" fmla="*/ 517793 h 1388897"/>
              <a:gd name="connsiteX149" fmla="*/ 694063 w 1115829"/>
              <a:gd name="connsiteY149" fmla="*/ 694063 h 1388897"/>
              <a:gd name="connsiteX150" fmla="*/ 672029 w 1115829"/>
              <a:gd name="connsiteY150" fmla="*/ 771181 h 1388897"/>
              <a:gd name="connsiteX151" fmla="*/ 605928 w 1115829"/>
              <a:gd name="connsiteY151" fmla="*/ 892367 h 1388897"/>
              <a:gd name="connsiteX152" fmla="*/ 583894 w 1115829"/>
              <a:gd name="connsiteY152" fmla="*/ 936434 h 1388897"/>
              <a:gd name="connsiteX153" fmla="*/ 517793 w 1115829"/>
              <a:gd name="connsiteY153" fmla="*/ 1024569 h 1388897"/>
              <a:gd name="connsiteX154" fmla="*/ 484743 w 1115829"/>
              <a:gd name="connsiteY154" fmla="*/ 1046603 h 1388897"/>
              <a:gd name="connsiteX155" fmla="*/ 363557 w 1115829"/>
              <a:gd name="connsiteY155" fmla="*/ 1101687 h 1388897"/>
              <a:gd name="connsiteX156" fmla="*/ 319490 w 1115829"/>
              <a:gd name="connsiteY156" fmla="*/ 1079653 h 1388897"/>
              <a:gd name="connsiteX157" fmla="*/ 286439 w 1115829"/>
              <a:gd name="connsiteY157" fmla="*/ 1024569 h 1388897"/>
              <a:gd name="connsiteX158" fmla="*/ 220338 w 1115829"/>
              <a:gd name="connsiteY158" fmla="*/ 870333 h 1388897"/>
              <a:gd name="connsiteX159" fmla="*/ 187287 w 1115829"/>
              <a:gd name="connsiteY159" fmla="*/ 815249 h 1388897"/>
              <a:gd name="connsiteX160" fmla="*/ 198304 w 1115829"/>
              <a:gd name="connsiteY160" fmla="*/ 727114 h 1388897"/>
              <a:gd name="connsiteX161" fmla="*/ 220338 w 1115829"/>
              <a:gd name="connsiteY161" fmla="*/ 627962 h 1388897"/>
              <a:gd name="connsiteX162" fmla="*/ 231355 w 1115829"/>
              <a:gd name="connsiteY162" fmla="*/ 561861 h 1388897"/>
              <a:gd name="connsiteX163" fmla="*/ 253388 w 1115829"/>
              <a:gd name="connsiteY163" fmla="*/ 506776 h 1388897"/>
              <a:gd name="connsiteX164" fmla="*/ 264405 w 1115829"/>
              <a:gd name="connsiteY164" fmla="*/ 473726 h 1388897"/>
              <a:gd name="connsiteX165" fmla="*/ 297456 w 1115829"/>
              <a:gd name="connsiteY165" fmla="*/ 462709 h 1388897"/>
              <a:gd name="connsiteX166" fmla="*/ 385591 w 1115829"/>
              <a:gd name="connsiteY166" fmla="*/ 473726 h 1388897"/>
              <a:gd name="connsiteX167" fmla="*/ 396608 w 1115829"/>
              <a:gd name="connsiteY167" fmla="*/ 506776 h 1388897"/>
              <a:gd name="connsiteX168" fmla="*/ 407624 w 1115829"/>
              <a:gd name="connsiteY168" fmla="*/ 572878 h 1388897"/>
              <a:gd name="connsiteX169" fmla="*/ 429658 w 1115829"/>
              <a:gd name="connsiteY169" fmla="*/ 760164 h 1388897"/>
              <a:gd name="connsiteX170" fmla="*/ 451692 w 1115829"/>
              <a:gd name="connsiteY170" fmla="*/ 991518 h 1388897"/>
              <a:gd name="connsiteX171" fmla="*/ 429658 w 1115829"/>
              <a:gd name="connsiteY171" fmla="*/ 1167788 h 1388897"/>
              <a:gd name="connsiteX172" fmla="*/ 418641 w 1115829"/>
              <a:gd name="connsiteY172" fmla="*/ 791796 h 1388897"/>
              <a:gd name="connsiteX173" fmla="*/ 422875 w 1115829"/>
              <a:gd name="connsiteY173" fmla="*/ 1124202 h 1388897"/>
              <a:gd name="connsiteX174" fmla="*/ 352540 w 1115829"/>
              <a:gd name="connsiteY174" fmla="*/ 1167788 h 1388897"/>
              <a:gd name="connsiteX175" fmla="*/ 319490 w 1115829"/>
              <a:gd name="connsiteY175" fmla="*/ 1145755 h 1388897"/>
              <a:gd name="connsiteX176" fmla="*/ 286439 w 1115829"/>
              <a:gd name="connsiteY176" fmla="*/ 1112704 h 1388897"/>
              <a:gd name="connsiteX177" fmla="*/ 275422 w 1115829"/>
              <a:gd name="connsiteY177" fmla="*/ 1057620 h 1388897"/>
              <a:gd name="connsiteX178" fmla="*/ 253388 w 1115829"/>
              <a:gd name="connsiteY178" fmla="*/ 980502 h 1388897"/>
              <a:gd name="connsiteX179" fmla="*/ 242371 w 1115829"/>
              <a:gd name="connsiteY179" fmla="*/ 870333 h 1388897"/>
              <a:gd name="connsiteX180" fmla="*/ 231355 w 1115829"/>
              <a:gd name="connsiteY180" fmla="*/ 782198 h 1388897"/>
              <a:gd name="connsiteX181" fmla="*/ 253388 w 1115829"/>
              <a:gd name="connsiteY181" fmla="*/ 528810 h 1388897"/>
              <a:gd name="connsiteX182" fmla="*/ 264405 w 1115829"/>
              <a:gd name="connsiteY182" fmla="*/ 473726 h 1388897"/>
              <a:gd name="connsiteX183" fmla="*/ 319490 w 1115829"/>
              <a:gd name="connsiteY183" fmla="*/ 352540 h 1388897"/>
              <a:gd name="connsiteX184" fmla="*/ 352540 w 1115829"/>
              <a:gd name="connsiteY184" fmla="*/ 297456 h 1388897"/>
              <a:gd name="connsiteX185" fmla="*/ 396608 w 1115829"/>
              <a:gd name="connsiteY185" fmla="*/ 220338 h 1388897"/>
              <a:gd name="connsiteX186" fmla="*/ 473726 w 1115829"/>
              <a:gd name="connsiteY186" fmla="*/ 143220 h 1388897"/>
              <a:gd name="connsiteX187" fmla="*/ 528810 w 1115829"/>
              <a:gd name="connsiteY187" fmla="*/ 88135 h 1388897"/>
              <a:gd name="connsiteX188" fmla="*/ 694063 w 1115829"/>
              <a:gd name="connsiteY188" fmla="*/ 11017 h 1388897"/>
              <a:gd name="connsiteX189" fmla="*/ 738130 w 1115829"/>
              <a:gd name="connsiteY189" fmla="*/ 198304 h 1388897"/>
              <a:gd name="connsiteX190" fmla="*/ 661012 w 1115829"/>
              <a:gd name="connsiteY190" fmla="*/ 1288974 h 1388897"/>
              <a:gd name="connsiteX191" fmla="*/ 605928 w 1115829"/>
              <a:gd name="connsiteY191" fmla="*/ 1299991 h 1388897"/>
              <a:gd name="connsiteX192" fmla="*/ 506776 w 1115829"/>
              <a:gd name="connsiteY192" fmla="*/ 1288974 h 1388897"/>
              <a:gd name="connsiteX193" fmla="*/ 473726 w 1115829"/>
              <a:gd name="connsiteY193" fmla="*/ 1150069 h 1388897"/>
              <a:gd name="connsiteX194" fmla="*/ 374574 w 1115829"/>
              <a:gd name="connsiteY194" fmla="*/ 892367 h 1388897"/>
              <a:gd name="connsiteX195" fmla="*/ 319490 w 1115829"/>
              <a:gd name="connsiteY195" fmla="*/ 385591 h 1388897"/>
              <a:gd name="connsiteX196" fmla="*/ 341523 w 1115829"/>
              <a:gd name="connsiteY196" fmla="*/ 297456 h 1388897"/>
              <a:gd name="connsiteX197" fmla="*/ 407624 w 1115829"/>
              <a:gd name="connsiteY197" fmla="*/ 220338 h 1388897"/>
              <a:gd name="connsiteX198" fmla="*/ 440675 w 1115829"/>
              <a:gd name="connsiteY198" fmla="*/ 198304 h 1388897"/>
              <a:gd name="connsiteX199" fmla="*/ 539827 w 1115829"/>
              <a:gd name="connsiteY199" fmla="*/ 99152 h 1388897"/>
              <a:gd name="connsiteX200" fmla="*/ 572877 w 1115829"/>
              <a:gd name="connsiteY200" fmla="*/ 44068 h 1388897"/>
              <a:gd name="connsiteX201" fmla="*/ 583894 w 1115829"/>
              <a:gd name="connsiteY201" fmla="*/ 11017 h 1388897"/>
              <a:gd name="connsiteX202" fmla="*/ 616945 w 1115829"/>
              <a:gd name="connsiteY202" fmla="*/ 0 h 1388897"/>
              <a:gd name="connsiteX203" fmla="*/ 661012 w 1115829"/>
              <a:gd name="connsiteY203" fmla="*/ 33051 h 1388897"/>
              <a:gd name="connsiteX204" fmla="*/ 793215 w 1115829"/>
              <a:gd name="connsiteY204" fmla="*/ 176270 h 1388897"/>
              <a:gd name="connsiteX205" fmla="*/ 804232 w 1115829"/>
              <a:gd name="connsiteY205" fmla="*/ 220338 h 1388897"/>
              <a:gd name="connsiteX206" fmla="*/ 837282 w 1115829"/>
              <a:gd name="connsiteY206" fmla="*/ 275422 h 1388897"/>
              <a:gd name="connsiteX207" fmla="*/ 848299 w 1115829"/>
              <a:gd name="connsiteY207" fmla="*/ 462709 h 1388897"/>
              <a:gd name="connsiteX208" fmla="*/ 870333 w 1115829"/>
              <a:gd name="connsiteY208" fmla="*/ 991518 h 1388897"/>
              <a:gd name="connsiteX209" fmla="*/ 859316 w 1115829"/>
              <a:gd name="connsiteY209" fmla="*/ 1189822 h 1388897"/>
              <a:gd name="connsiteX210" fmla="*/ 848299 w 1115829"/>
              <a:gd name="connsiteY210" fmla="*/ 1233890 h 1388897"/>
              <a:gd name="connsiteX211" fmla="*/ 815249 w 1115829"/>
              <a:gd name="connsiteY211" fmla="*/ 1178805 h 1388897"/>
              <a:gd name="connsiteX212" fmla="*/ 826265 w 1115829"/>
              <a:gd name="connsiteY212" fmla="*/ 936434 h 1388897"/>
              <a:gd name="connsiteX213" fmla="*/ 837282 w 1115829"/>
              <a:gd name="connsiteY213" fmla="*/ 903384 h 1388897"/>
              <a:gd name="connsiteX214" fmla="*/ 848299 w 1115829"/>
              <a:gd name="connsiteY214" fmla="*/ 793215 h 1388897"/>
              <a:gd name="connsiteX215" fmla="*/ 859316 w 1115829"/>
              <a:gd name="connsiteY215" fmla="*/ 649996 h 1388897"/>
              <a:gd name="connsiteX216" fmla="*/ 870333 w 1115829"/>
              <a:gd name="connsiteY216" fmla="*/ 605928 h 1388897"/>
              <a:gd name="connsiteX217" fmla="*/ 892367 w 1115829"/>
              <a:gd name="connsiteY217" fmla="*/ 528810 h 1388897"/>
              <a:gd name="connsiteX218" fmla="*/ 903384 w 1115829"/>
              <a:gd name="connsiteY218" fmla="*/ 451692 h 1388897"/>
              <a:gd name="connsiteX219" fmla="*/ 947451 w 1115829"/>
              <a:gd name="connsiteY219" fmla="*/ 308473 h 1388897"/>
              <a:gd name="connsiteX220" fmla="*/ 969485 w 1115829"/>
              <a:gd name="connsiteY220" fmla="*/ 264405 h 1388897"/>
              <a:gd name="connsiteX221" fmla="*/ 1002535 w 1115829"/>
              <a:gd name="connsiteY221" fmla="*/ 253388 h 1388897"/>
              <a:gd name="connsiteX222" fmla="*/ 1057620 w 1115829"/>
              <a:gd name="connsiteY222" fmla="*/ 297456 h 1388897"/>
              <a:gd name="connsiteX223" fmla="*/ 1046603 w 1115829"/>
              <a:gd name="connsiteY223" fmla="*/ 848299 h 1388897"/>
              <a:gd name="connsiteX224" fmla="*/ 1024569 w 1115829"/>
              <a:gd name="connsiteY224" fmla="*/ 1189822 h 1388897"/>
              <a:gd name="connsiteX225" fmla="*/ 980502 w 1115829"/>
              <a:gd name="connsiteY225" fmla="*/ 1178805 h 1388897"/>
              <a:gd name="connsiteX226" fmla="*/ 936434 w 1115829"/>
              <a:gd name="connsiteY226" fmla="*/ 1057620 h 1388897"/>
              <a:gd name="connsiteX227" fmla="*/ 947451 w 1115829"/>
              <a:gd name="connsiteY227" fmla="*/ 528810 h 1388897"/>
              <a:gd name="connsiteX228" fmla="*/ 969485 w 1115829"/>
              <a:gd name="connsiteY228" fmla="*/ 451692 h 1388897"/>
              <a:gd name="connsiteX229" fmla="*/ 991518 w 1115829"/>
              <a:gd name="connsiteY229" fmla="*/ 341523 h 1388897"/>
              <a:gd name="connsiteX230" fmla="*/ 1013552 w 1115829"/>
              <a:gd name="connsiteY230" fmla="*/ 253388 h 1388897"/>
              <a:gd name="connsiteX231" fmla="*/ 1035586 w 1115829"/>
              <a:gd name="connsiteY231" fmla="*/ 132203 h 1388897"/>
              <a:gd name="connsiteX232" fmla="*/ 1079653 w 1115829"/>
              <a:gd name="connsiteY232" fmla="*/ 231355 h 1388897"/>
              <a:gd name="connsiteX233" fmla="*/ 1090670 w 1115829"/>
              <a:gd name="connsiteY233" fmla="*/ 264405 h 1388897"/>
              <a:gd name="connsiteX234" fmla="*/ 1112704 w 1115829"/>
              <a:gd name="connsiteY234" fmla="*/ 672029 h 1388897"/>
              <a:gd name="connsiteX235" fmla="*/ 1090670 w 1115829"/>
              <a:gd name="connsiteY235" fmla="*/ 969485 h 1388897"/>
              <a:gd name="connsiteX236" fmla="*/ 1057620 w 1115829"/>
              <a:gd name="connsiteY236" fmla="*/ 1112704 h 1388897"/>
              <a:gd name="connsiteX237" fmla="*/ 1035586 w 1115829"/>
              <a:gd name="connsiteY237" fmla="*/ 1211856 h 1388897"/>
              <a:gd name="connsiteX238" fmla="*/ 936434 w 1115829"/>
              <a:gd name="connsiteY238" fmla="*/ 1167788 h 1388897"/>
              <a:gd name="connsiteX239" fmla="*/ 892367 w 1115829"/>
              <a:gd name="connsiteY239" fmla="*/ 1112704 h 1388897"/>
              <a:gd name="connsiteX240" fmla="*/ 848299 w 1115829"/>
              <a:gd name="connsiteY240" fmla="*/ 980502 h 1388897"/>
              <a:gd name="connsiteX241" fmla="*/ 826265 w 1115829"/>
              <a:gd name="connsiteY241" fmla="*/ 892367 h 1388897"/>
              <a:gd name="connsiteX242" fmla="*/ 859316 w 1115829"/>
              <a:gd name="connsiteY242" fmla="*/ 209321 h 1388897"/>
              <a:gd name="connsiteX243" fmla="*/ 892367 w 1115829"/>
              <a:gd name="connsiteY243" fmla="*/ 44068 h 1388897"/>
              <a:gd name="connsiteX244" fmla="*/ 925417 w 1115829"/>
              <a:gd name="connsiteY244" fmla="*/ 22034 h 1388897"/>
              <a:gd name="connsiteX245" fmla="*/ 1035586 w 1115829"/>
              <a:gd name="connsiteY245" fmla="*/ 44068 h 1388897"/>
              <a:gd name="connsiteX246" fmla="*/ 991518 w 1115829"/>
              <a:gd name="connsiteY246" fmla="*/ 804232 h 1388897"/>
              <a:gd name="connsiteX247" fmla="*/ 969485 w 1115829"/>
              <a:gd name="connsiteY247" fmla="*/ 925417 h 1388897"/>
              <a:gd name="connsiteX248" fmla="*/ 958468 w 1115829"/>
              <a:gd name="connsiteY248" fmla="*/ 1079653 h 1388897"/>
              <a:gd name="connsiteX249" fmla="*/ 936434 w 1115829"/>
              <a:gd name="connsiteY249" fmla="*/ 1211856 h 1388897"/>
              <a:gd name="connsiteX250" fmla="*/ 881350 w 1115829"/>
              <a:gd name="connsiteY250" fmla="*/ 1178805 h 1388897"/>
              <a:gd name="connsiteX251" fmla="*/ 826265 w 1115829"/>
              <a:gd name="connsiteY251" fmla="*/ 1090670 h 1388897"/>
              <a:gd name="connsiteX252" fmla="*/ 859316 w 1115829"/>
              <a:gd name="connsiteY252" fmla="*/ 705080 h 1388897"/>
              <a:gd name="connsiteX253" fmla="*/ 870333 w 1115829"/>
              <a:gd name="connsiteY253" fmla="*/ 661012 h 1388897"/>
              <a:gd name="connsiteX254" fmla="*/ 903384 w 1115829"/>
              <a:gd name="connsiteY254" fmla="*/ 694063 h 1388897"/>
              <a:gd name="connsiteX0" fmla="*/ 611254 w 1115829"/>
              <a:gd name="connsiteY0" fmla="*/ 864096 h 1388897"/>
              <a:gd name="connsiteX1" fmla="*/ 467238 w 1115829"/>
              <a:gd name="connsiteY1" fmla="*/ 720080 h 1388897"/>
              <a:gd name="connsiteX2" fmla="*/ 0 w 1115829"/>
              <a:gd name="connsiteY2" fmla="*/ 545079 h 1388897"/>
              <a:gd name="connsiteX3" fmla="*/ 139828 w 1115829"/>
              <a:gd name="connsiteY3" fmla="*/ 413360 h 1388897"/>
              <a:gd name="connsiteX4" fmla="*/ 253388 w 1115829"/>
              <a:gd name="connsiteY4" fmla="*/ 143220 h 1388897"/>
              <a:gd name="connsiteX5" fmla="*/ 297456 w 1115829"/>
              <a:gd name="connsiteY5" fmla="*/ 154237 h 1388897"/>
              <a:gd name="connsiteX6" fmla="*/ 330506 w 1115829"/>
              <a:gd name="connsiteY6" fmla="*/ 198304 h 1388897"/>
              <a:gd name="connsiteX7" fmla="*/ 352540 w 1115829"/>
              <a:gd name="connsiteY7" fmla="*/ 275422 h 1388897"/>
              <a:gd name="connsiteX8" fmla="*/ 407624 w 1115829"/>
              <a:gd name="connsiteY8" fmla="*/ 716097 h 1388897"/>
              <a:gd name="connsiteX9" fmla="*/ 462709 w 1115829"/>
              <a:gd name="connsiteY9" fmla="*/ 1101687 h 1388897"/>
              <a:gd name="connsiteX10" fmla="*/ 495759 w 1115829"/>
              <a:gd name="connsiteY10" fmla="*/ 1266940 h 1388897"/>
              <a:gd name="connsiteX11" fmla="*/ 506776 w 1115829"/>
              <a:gd name="connsiteY11" fmla="*/ 1344058 h 1388897"/>
              <a:gd name="connsiteX12" fmla="*/ 473726 w 1115829"/>
              <a:gd name="connsiteY12" fmla="*/ 1388126 h 1388897"/>
              <a:gd name="connsiteX13" fmla="*/ 418641 w 1115829"/>
              <a:gd name="connsiteY13" fmla="*/ 1366092 h 1388897"/>
              <a:gd name="connsiteX14" fmla="*/ 374574 w 1115829"/>
              <a:gd name="connsiteY14" fmla="*/ 1344058 h 1388897"/>
              <a:gd name="connsiteX15" fmla="*/ 214124 w 1115829"/>
              <a:gd name="connsiteY15" fmla="*/ 1015001 h 1388897"/>
              <a:gd name="connsiteX16" fmla="*/ 132203 w 1115829"/>
              <a:gd name="connsiteY16" fmla="*/ 861245 h 1388897"/>
              <a:gd name="connsiteX17" fmla="*/ 121186 w 1115829"/>
              <a:gd name="connsiteY17" fmla="*/ 815249 h 1388897"/>
              <a:gd name="connsiteX18" fmla="*/ 143220 w 1115829"/>
              <a:gd name="connsiteY18" fmla="*/ 705080 h 1388897"/>
              <a:gd name="connsiteX19" fmla="*/ 198304 w 1115829"/>
              <a:gd name="connsiteY19" fmla="*/ 627962 h 1388897"/>
              <a:gd name="connsiteX20" fmla="*/ 242371 w 1115829"/>
              <a:gd name="connsiteY20" fmla="*/ 550844 h 1388897"/>
              <a:gd name="connsiteX21" fmla="*/ 385591 w 1115829"/>
              <a:gd name="connsiteY21" fmla="*/ 352540 h 1388897"/>
              <a:gd name="connsiteX22" fmla="*/ 539827 w 1115829"/>
              <a:gd name="connsiteY22" fmla="*/ 187287 h 1388897"/>
              <a:gd name="connsiteX23" fmla="*/ 572877 w 1115829"/>
              <a:gd name="connsiteY23" fmla="*/ 209321 h 1388897"/>
              <a:gd name="connsiteX24" fmla="*/ 583894 w 1115829"/>
              <a:gd name="connsiteY24" fmla="*/ 264405 h 1388897"/>
              <a:gd name="connsiteX25" fmla="*/ 605928 w 1115829"/>
              <a:gd name="connsiteY25" fmla="*/ 429658 h 1388897"/>
              <a:gd name="connsiteX26" fmla="*/ 627962 w 1115829"/>
              <a:gd name="connsiteY26" fmla="*/ 506776 h 1388897"/>
              <a:gd name="connsiteX27" fmla="*/ 638979 w 1115829"/>
              <a:gd name="connsiteY27" fmla="*/ 561861 h 1388897"/>
              <a:gd name="connsiteX28" fmla="*/ 649996 w 1115829"/>
              <a:gd name="connsiteY28" fmla="*/ 683046 h 1388897"/>
              <a:gd name="connsiteX29" fmla="*/ 649996 w 1115829"/>
              <a:gd name="connsiteY29" fmla="*/ 760164 h 1388897"/>
              <a:gd name="connsiteX30" fmla="*/ 528810 w 1115829"/>
              <a:gd name="connsiteY30" fmla="*/ 848299 h 1388897"/>
              <a:gd name="connsiteX31" fmla="*/ 484743 w 1115829"/>
              <a:gd name="connsiteY31" fmla="*/ 793215 h 1388897"/>
              <a:gd name="connsiteX32" fmla="*/ 451692 w 1115829"/>
              <a:gd name="connsiteY32" fmla="*/ 716097 h 1388897"/>
              <a:gd name="connsiteX33" fmla="*/ 429658 w 1115829"/>
              <a:gd name="connsiteY33" fmla="*/ 616945 h 1388897"/>
              <a:gd name="connsiteX34" fmla="*/ 462709 w 1115829"/>
              <a:gd name="connsiteY34" fmla="*/ 385591 h 1388897"/>
              <a:gd name="connsiteX35" fmla="*/ 506776 w 1115829"/>
              <a:gd name="connsiteY35" fmla="*/ 297456 h 1388897"/>
              <a:gd name="connsiteX36" fmla="*/ 517793 w 1115829"/>
              <a:gd name="connsiteY36" fmla="*/ 264405 h 1388897"/>
              <a:gd name="connsiteX37" fmla="*/ 605928 w 1115829"/>
              <a:gd name="connsiteY37" fmla="*/ 286439 h 1388897"/>
              <a:gd name="connsiteX38" fmla="*/ 683046 w 1115829"/>
              <a:gd name="connsiteY38" fmla="*/ 352540 h 1388897"/>
              <a:gd name="connsiteX39" fmla="*/ 716097 w 1115829"/>
              <a:gd name="connsiteY39" fmla="*/ 396608 h 1388897"/>
              <a:gd name="connsiteX40" fmla="*/ 749147 w 1115829"/>
              <a:gd name="connsiteY40" fmla="*/ 418641 h 1388897"/>
              <a:gd name="connsiteX41" fmla="*/ 749147 w 1115829"/>
              <a:gd name="connsiteY41" fmla="*/ 870333 h 1388897"/>
              <a:gd name="connsiteX42" fmla="*/ 705080 w 1115829"/>
              <a:gd name="connsiteY42" fmla="*/ 1057620 h 1388897"/>
              <a:gd name="connsiteX43" fmla="*/ 683046 w 1115829"/>
              <a:gd name="connsiteY43" fmla="*/ 1090670 h 1388897"/>
              <a:gd name="connsiteX44" fmla="*/ 638979 w 1115829"/>
              <a:gd name="connsiteY44" fmla="*/ 1156771 h 1388897"/>
              <a:gd name="connsiteX45" fmla="*/ 583894 w 1115829"/>
              <a:gd name="connsiteY45" fmla="*/ 1167788 h 1388897"/>
              <a:gd name="connsiteX46" fmla="*/ 539827 w 1115829"/>
              <a:gd name="connsiteY46" fmla="*/ 1200839 h 1388897"/>
              <a:gd name="connsiteX47" fmla="*/ 495759 w 1115829"/>
              <a:gd name="connsiteY47" fmla="*/ 1222873 h 1388897"/>
              <a:gd name="connsiteX48" fmla="*/ 462709 w 1115829"/>
              <a:gd name="connsiteY48" fmla="*/ 1244906 h 1388897"/>
              <a:gd name="connsiteX49" fmla="*/ 385591 w 1115829"/>
              <a:gd name="connsiteY49" fmla="*/ 1156771 h 1388897"/>
              <a:gd name="connsiteX50" fmla="*/ 352540 w 1115829"/>
              <a:gd name="connsiteY50" fmla="*/ 1068637 h 1388897"/>
              <a:gd name="connsiteX51" fmla="*/ 330506 w 1115829"/>
              <a:gd name="connsiteY51" fmla="*/ 1035586 h 1388897"/>
              <a:gd name="connsiteX52" fmla="*/ 341523 w 1115829"/>
              <a:gd name="connsiteY52" fmla="*/ 826265 h 1388897"/>
              <a:gd name="connsiteX53" fmla="*/ 363557 w 1115829"/>
              <a:gd name="connsiteY53" fmla="*/ 749147 h 1388897"/>
              <a:gd name="connsiteX54" fmla="*/ 407624 w 1115829"/>
              <a:gd name="connsiteY54" fmla="*/ 672029 h 1388897"/>
              <a:gd name="connsiteX55" fmla="*/ 429658 w 1115829"/>
              <a:gd name="connsiteY55" fmla="*/ 605928 h 1388897"/>
              <a:gd name="connsiteX56" fmla="*/ 462709 w 1115829"/>
              <a:gd name="connsiteY56" fmla="*/ 539827 h 1388897"/>
              <a:gd name="connsiteX57" fmla="*/ 484743 w 1115829"/>
              <a:gd name="connsiteY57" fmla="*/ 473726 h 1388897"/>
              <a:gd name="connsiteX58" fmla="*/ 506776 w 1115829"/>
              <a:gd name="connsiteY58" fmla="*/ 429658 h 1388897"/>
              <a:gd name="connsiteX59" fmla="*/ 517793 w 1115829"/>
              <a:gd name="connsiteY59" fmla="*/ 385591 h 1388897"/>
              <a:gd name="connsiteX60" fmla="*/ 561861 w 1115829"/>
              <a:gd name="connsiteY60" fmla="*/ 341523 h 1388897"/>
              <a:gd name="connsiteX61" fmla="*/ 683046 w 1115829"/>
              <a:gd name="connsiteY61" fmla="*/ 198304 h 1388897"/>
              <a:gd name="connsiteX62" fmla="*/ 760164 w 1115829"/>
              <a:gd name="connsiteY62" fmla="*/ 121186 h 1388897"/>
              <a:gd name="connsiteX63" fmla="*/ 793215 w 1115829"/>
              <a:gd name="connsiteY63" fmla="*/ 110169 h 1388897"/>
              <a:gd name="connsiteX64" fmla="*/ 826265 w 1115829"/>
              <a:gd name="connsiteY64" fmla="*/ 407625 h 1388897"/>
              <a:gd name="connsiteX65" fmla="*/ 804232 w 1115829"/>
              <a:gd name="connsiteY65" fmla="*/ 815249 h 1388897"/>
              <a:gd name="connsiteX66" fmla="*/ 793215 w 1115829"/>
              <a:gd name="connsiteY66" fmla="*/ 848299 h 1388897"/>
              <a:gd name="connsiteX67" fmla="*/ 749147 w 1115829"/>
              <a:gd name="connsiteY67" fmla="*/ 958468 h 1388897"/>
              <a:gd name="connsiteX68" fmla="*/ 705080 w 1115829"/>
              <a:gd name="connsiteY68" fmla="*/ 991518 h 1388897"/>
              <a:gd name="connsiteX69" fmla="*/ 550844 w 1115829"/>
              <a:gd name="connsiteY69" fmla="*/ 969485 h 1388897"/>
              <a:gd name="connsiteX70" fmla="*/ 506776 w 1115829"/>
              <a:gd name="connsiteY70" fmla="*/ 914400 h 1388897"/>
              <a:gd name="connsiteX71" fmla="*/ 440675 w 1115829"/>
              <a:gd name="connsiteY71" fmla="*/ 771181 h 1388897"/>
              <a:gd name="connsiteX72" fmla="*/ 440675 w 1115829"/>
              <a:gd name="connsiteY72" fmla="*/ 484743 h 1388897"/>
              <a:gd name="connsiteX73" fmla="*/ 473726 w 1115829"/>
              <a:gd name="connsiteY73" fmla="*/ 264405 h 1388897"/>
              <a:gd name="connsiteX74" fmla="*/ 495759 w 1115829"/>
              <a:gd name="connsiteY74" fmla="*/ 154237 h 1388897"/>
              <a:gd name="connsiteX75" fmla="*/ 638979 w 1115829"/>
              <a:gd name="connsiteY75" fmla="*/ 198304 h 1388897"/>
              <a:gd name="connsiteX76" fmla="*/ 661012 w 1115829"/>
              <a:gd name="connsiteY76" fmla="*/ 264405 h 1388897"/>
              <a:gd name="connsiteX77" fmla="*/ 683046 w 1115829"/>
              <a:gd name="connsiteY77" fmla="*/ 297456 h 1388897"/>
              <a:gd name="connsiteX78" fmla="*/ 694063 w 1115829"/>
              <a:gd name="connsiteY78" fmla="*/ 440675 h 1388897"/>
              <a:gd name="connsiteX79" fmla="*/ 683046 w 1115829"/>
              <a:gd name="connsiteY79" fmla="*/ 716097 h 1388897"/>
              <a:gd name="connsiteX80" fmla="*/ 672029 w 1115829"/>
              <a:gd name="connsiteY80" fmla="*/ 771181 h 1388897"/>
              <a:gd name="connsiteX81" fmla="*/ 572877 w 1115829"/>
              <a:gd name="connsiteY81" fmla="*/ 848299 h 1388897"/>
              <a:gd name="connsiteX82" fmla="*/ 506776 w 1115829"/>
              <a:gd name="connsiteY82" fmla="*/ 892367 h 1388897"/>
              <a:gd name="connsiteX83" fmla="*/ 363557 w 1115829"/>
              <a:gd name="connsiteY83" fmla="*/ 947451 h 1388897"/>
              <a:gd name="connsiteX84" fmla="*/ 253388 w 1115829"/>
              <a:gd name="connsiteY84" fmla="*/ 936434 h 1388897"/>
              <a:gd name="connsiteX85" fmla="*/ 242371 w 1115829"/>
              <a:gd name="connsiteY85" fmla="*/ 892367 h 1388897"/>
              <a:gd name="connsiteX86" fmla="*/ 220338 w 1115829"/>
              <a:gd name="connsiteY86" fmla="*/ 837282 h 1388897"/>
              <a:gd name="connsiteX87" fmla="*/ 231355 w 1115829"/>
              <a:gd name="connsiteY87" fmla="*/ 473726 h 1388897"/>
              <a:gd name="connsiteX88" fmla="*/ 242371 w 1115829"/>
              <a:gd name="connsiteY88" fmla="*/ 418641 h 1388897"/>
              <a:gd name="connsiteX89" fmla="*/ 264405 w 1115829"/>
              <a:gd name="connsiteY89" fmla="*/ 374574 h 1388897"/>
              <a:gd name="connsiteX90" fmla="*/ 275422 w 1115829"/>
              <a:gd name="connsiteY90" fmla="*/ 308473 h 1388897"/>
              <a:gd name="connsiteX91" fmla="*/ 352540 w 1115829"/>
              <a:gd name="connsiteY91" fmla="*/ 341523 h 1388897"/>
              <a:gd name="connsiteX92" fmla="*/ 385591 w 1115829"/>
              <a:gd name="connsiteY92" fmla="*/ 363557 h 1388897"/>
              <a:gd name="connsiteX93" fmla="*/ 429658 w 1115829"/>
              <a:gd name="connsiteY93" fmla="*/ 407625 h 1388897"/>
              <a:gd name="connsiteX94" fmla="*/ 528810 w 1115829"/>
              <a:gd name="connsiteY94" fmla="*/ 550844 h 1388897"/>
              <a:gd name="connsiteX95" fmla="*/ 561861 w 1115829"/>
              <a:gd name="connsiteY95" fmla="*/ 616945 h 1388897"/>
              <a:gd name="connsiteX96" fmla="*/ 583894 w 1115829"/>
              <a:gd name="connsiteY96" fmla="*/ 694063 h 1388897"/>
              <a:gd name="connsiteX97" fmla="*/ 594911 w 1115829"/>
              <a:gd name="connsiteY97" fmla="*/ 793215 h 1388897"/>
              <a:gd name="connsiteX98" fmla="*/ 605928 w 1115829"/>
              <a:gd name="connsiteY98" fmla="*/ 859316 h 1388897"/>
              <a:gd name="connsiteX99" fmla="*/ 616945 w 1115829"/>
              <a:gd name="connsiteY99" fmla="*/ 969485 h 1388897"/>
              <a:gd name="connsiteX100" fmla="*/ 605928 w 1115829"/>
              <a:gd name="connsiteY100" fmla="*/ 1222873 h 1388897"/>
              <a:gd name="connsiteX101" fmla="*/ 561861 w 1115829"/>
              <a:gd name="connsiteY101" fmla="*/ 1266940 h 1388897"/>
              <a:gd name="connsiteX102" fmla="*/ 506776 w 1115829"/>
              <a:gd name="connsiteY102" fmla="*/ 1333041 h 1388897"/>
              <a:gd name="connsiteX103" fmla="*/ 451692 w 1115829"/>
              <a:gd name="connsiteY103" fmla="*/ 1322025 h 1388897"/>
              <a:gd name="connsiteX104" fmla="*/ 429658 w 1115829"/>
              <a:gd name="connsiteY104" fmla="*/ 1277957 h 1388897"/>
              <a:gd name="connsiteX105" fmla="*/ 396608 w 1115829"/>
              <a:gd name="connsiteY105" fmla="*/ 952731 h 1388897"/>
              <a:gd name="connsiteX106" fmla="*/ 374574 w 1115829"/>
              <a:gd name="connsiteY106" fmla="*/ 1123721 h 1388897"/>
              <a:gd name="connsiteX107" fmla="*/ 396608 w 1115829"/>
              <a:gd name="connsiteY107" fmla="*/ 793215 h 1388897"/>
              <a:gd name="connsiteX108" fmla="*/ 418641 w 1115829"/>
              <a:gd name="connsiteY108" fmla="*/ 649996 h 1388897"/>
              <a:gd name="connsiteX109" fmla="*/ 440675 w 1115829"/>
              <a:gd name="connsiteY109" fmla="*/ 506776 h 1388897"/>
              <a:gd name="connsiteX110" fmla="*/ 462709 w 1115829"/>
              <a:gd name="connsiteY110" fmla="*/ 440675 h 1388897"/>
              <a:gd name="connsiteX111" fmla="*/ 539827 w 1115829"/>
              <a:gd name="connsiteY111" fmla="*/ 330506 h 1388897"/>
              <a:gd name="connsiteX112" fmla="*/ 594911 w 1115829"/>
              <a:gd name="connsiteY112" fmla="*/ 231355 h 1388897"/>
              <a:gd name="connsiteX113" fmla="*/ 771181 w 1115829"/>
              <a:gd name="connsiteY113" fmla="*/ 22034 h 1388897"/>
              <a:gd name="connsiteX114" fmla="*/ 793215 w 1115829"/>
              <a:gd name="connsiteY114" fmla="*/ 154237 h 1388897"/>
              <a:gd name="connsiteX115" fmla="*/ 815249 w 1115829"/>
              <a:gd name="connsiteY115" fmla="*/ 308473 h 1388897"/>
              <a:gd name="connsiteX116" fmla="*/ 826265 w 1115829"/>
              <a:gd name="connsiteY116" fmla="*/ 385591 h 1388897"/>
              <a:gd name="connsiteX117" fmla="*/ 848299 w 1115829"/>
              <a:gd name="connsiteY117" fmla="*/ 528810 h 1388897"/>
              <a:gd name="connsiteX118" fmla="*/ 859316 w 1115829"/>
              <a:gd name="connsiteY118" fmla="*/ 672029 h 1388897"/>
              <a:gd name="connsiteX119" fmla="*/ 848299 w 1115829"/>
              <a:gd name="connsiteY119" fmla="*/ 1090670 h 1388897"/>
              <a:gd name="connsiteX120" fmla="*/ 782198 w 1115829"/>
              <a:gd name="connsiteY120" fmla="*/ 1156771 h 1388897"/>
              <a:gd name="connsiteX121" fmla="*/ 705080 w 1115829"/>
              <a:gd name="connsiteY121" fmla="*/ 1178805 h 1388897"/>
              <a:gd name="connsiteX122" fmla="*/ 638979 w 1115829"/>
              <a:gd name="connsiteY122" fmla="*/ 1167788 h 1388897"/>
              <a:gd name="connsiteX123" fmla="*/ 627962 w 1115829"/>
              <a:gd name="connsiteY123" fmla="*/ 1134738 h 1388897"/>
              <a:gd name="connsiteX124" fmla="*/ 605928 w 1115829"/>
              <a:gd name="connsiteY124" fmla="*/ 1079653 h 1388897"/>
              <a:gd name="connsiteX125" fmla="*/ 572877 w 1115829"/>
              <a:gd name="connsiteY125" fmla="*/ 969485 h 1388897"/>
              <a:gd name="connsiteX126" fmla="*/ 605928 w 1115829"/>
              <a:gd name="connsiteY126" fmla="*/ 649996 h 1388897"/>
              <a:gd name="connsiteX127" fmla="*/ 616945 w 1115829"/>
              <a:gd name="connsiteY127" fmla="*/ 572878 h 1388897"/>
              <a:gd name="connsiteX128" fmla="*/ 638979 w 1115829"/>
              <a:gd name="connsiteY128" fmla="*/ 484743 h 1388897"/>
              <a:gd name="connsiteX129" fmla="*/ 661012 w 1115829"/>
              <a:gd name="connsiteY129" fmla="*/ 451692 h 1388897"/>
              <a:gd name="connsiteX130" fmla="*/ 683046 w 1115829"/>
              <a:gd name="connsiteY130" fmla="*/ 407625 h 1388897"/>
              <a:gd name="connsiteX131" fmla="*/ 727114 w 1115829"/>
              <a:gd name="connsiteY131" fmla="*/ 297456 h 1388897"/>
              <a:gd name="connsiteX132" fmla="*/ 760164 w 1115829"/>
              <a:gd name="connsiteY132" fmla="*/ 253388 h 1388897"/>
              <a:gd name="connsiteX133" fmla="*/ 782198 w 1115829"/>
              <a:gd name="connsiteY133" fmla="*/ 220338 h 1388897"/>
              <a:gd name="connsiteX134" fmla="*/ 815249 w 1115829"/>
              <a:gd name="connsiteY134" fmla="*/ 297456 h 1388897"/>
              <a:gd name="connsiteX135" fmla="*/ 837282 w 1115829"/>
              <a:gd name="connsiteY135" fmla="*/ 561861 h 1388897"/>
              <a:gd name="connsiteX136" fmla="*/ 859316 w 1115829"/>
              <a:gd name="connsiteY136" fmla="*/ 1035586 h 1388897"/>
              <a:gd name="connsiteX137" fmla="*/ 815249 w 1115829"/>
              <a:gd name="connsiteY137" fmla="*/ 1222873 h 1388897"/>
              <a:gd name="connsiteX138" fmla="*/ 782198 w 1115829"/>
              <a:gd name="connsiteY138" fmla="*/ 1233890 h 1388897"/>
              <a:gd name="connsiteX139" fmla="*/ 749147 w 1115829"/>
              <a:gd name="connsiteY139" fmla="*/ 1222873 h 1388897"/>
              <a:gd name="connsiteX140" fmla="*/ 672029 w 1115829"/>
              <a:gd name="connsiteY140" fmla="*/ 1101687 h 1388897"/>
              <a:gd name="connsiteX141" fmla="*/ 649996 w 1115829"/>
              <a:gd name="connsiteY141" fmla="*/ 1035586 h 1388897"/>
              <a:gd name="connsiteX142" fmla="*/ 616945 w 1115829"/>
              <a:gd name="connsiteY142" fmla="*/ 837282 h 1388897"/>
              <a:gd name="connsiteX143" fmla="*/ 661012 w 1115829"/>
              <a:gd name="connsiteY143" fmla="*/ 451692 h 1388897"/>
              <a:gd name="connsiteX144" fmla="*/ 694063 w 1115829"/>
              <a:gd name="connsiteY144" fmla="*/ 187287 h 1388897"/>
              <a:gd name="connsiteX145" fmla="*/ 727114 w 1115829"/>
              <a:gd name="connsiteY145" fmla="*/ 231355 h 1388897"/>
              <a:gd name="connsiteX146" fmla="*/ 738130 w 1115829"/>
              <a:gd name="connsiteY146" fmla="*/ 275422 h 1388897"/>
              <a:gd name="connsiteX147" fmla="*/ 760164 w 1115829"/>
              <a:gd name="connsiteY147" fmla="*/ 374574 h 1388897"/>
              <a:gd name="connsiteX148" fmla="*/ 749147 w 1115829"/>
              <a:gd name="connsiteY148" fmla="*/ 517793 h 1388897"/>
              <a:gd name="connsiteX149" fmla="*/ 694063 w 1115829"/>
              <a:gd name="connsiteY149" fmla="*/ 694063 h 1388897"/>
              <a:gd name="connsiteX150" fmla="*/ 672029 w 1115829"/>
              <a:gd name="connsiteY150" fmla="*/ 771181 h 1388897"/>
              <a:gd name="connsiteX151" fmla="*/ 605928 w 1115829"/>
              <a:gd name="connsiteY151" fmla="*/ 892367 h 1388897"/>
              <a:gd name="connsiteX152" fmla="*/ 583894 w 1115829"/>
              <a:gd name="connsiteY152" fmla="*/ 936434 h 1388897"/>
              <a:gd name="connsiteX153" fmla="*/ 517793 w 1115829"/>
              <a:gd name="connsiteY153" fmla="*/ 1024569 h 1388897"/>
              <a:gd name="connsiteX154" fmla="*/ 484743 w 1115829"/>
              <a:gd name="connsiteY154" fmla="*/ 1046603 h 1388897"/>
              <a:gd name="connsiteX155" fmla="*/ 363557 w 1115829"/>
              <a:gd name="connsiteY155" fmla="*/ 1101687 h 1388897"/>
              <a:gd name="connsiteX156" fmla="*/ 319490 w 1115829"/>
              <a:gd name="connsiteY156" fmla="*/ 1079653 h 1388897"/>
              <a:gd name="connsiteX157" fmla="*/ 286439 w 1115829"/>
              <a:gd name="connsiteY157" fmla="*/ 1024569 h 1388897"/>
              <a:gd name="connsiteX158" fmla="*/ 220338 w 1115829"/>
              <a:gd name="connsiteY158" fmla="*/ 870333 h 1388897"/>
              <a:gd name="connsiteX159" fmla="*/ 187287 w 1115829"/>
              <a:gd name="connsiteY159" fmla="*/ 815249 h 1388897"/>
              <a:gd name="connsiteX160" fmla="*/ 198304 w 1115829"/>
              <a:gd name="connsiteY160" fmla="*/ 727114 h 1388897"/>
              <a:gd name="connsiteX161" fmla="*/ 220338 w 1115829"/>
              <a:gd name="connsiteY161" fmla="*/ 627962 h 1388897"/>
              <a:gd name="connsiteX162" fmla="*/ 231355 w 1115829"/>
              <a:gd name="connsiteY162" fmla="*/ 561861 h 1388897"/>
              <a:gd name="connsiteX163" fmla="*/ 253388 w 1115829"/>
              <a:gd name="connsiteY163" fmla="*/ 506776 h 1388897"/>
              <a:gd name="connsiteX164" fmla="*/ 264405 w 1115829"/>
              <a:gd name="connsiteY164" fmla="*/ 473726 h 1388897"/>
              <a:gd name="connsiteX165" fmla="*/ 297456 w 1115829"/>
              <a:gd name="connsiteY165" fmla="*/ 462709 h 1388897"/>
              <a:gd name="connsiteX166" fmla="*/ 385591 w 1115829"/>
              <a:gd name="connsiteY166" fmla="*/ 473726 h 1388897"/>
              <a:gd name="connsiteX167" fmla="*/ 396608 w 1115829"/>
              <a:gd name="connsiteY167" fmla="*/ 506776 h 1388897"/>
              <a:gd name="connsiteX168" fmla="*/ 407624 w 1115829"/>
              <a:gd name="connsiteY168" fmla="*/ 572878 h 1388897"/>
              <a:gd name="connsiteX169" fmla="*/ 429658 w 1115829"/>
              <a:gd name="connsiteY169" fmla="*/ 760164 h 1388897"/>
              <a:gd name="connsiteX170" fmla="*/ 451692 w 1115829"/>
              <a:gd name="connsiteY170" fmla="*/ 991518 h 1388897"/>
              <a:gd name="connsiteX171" fmla="*/ 429658 w 1115829"/>
              <a:gd name="connsiteY171" fmla="*/ 1167788 h 1388897"/>
              <a:gd name="connsiteX172" fmla="*/ 418641 w 1115829"/>
              <a:gd name="connsiteY172" fmla="*/ 791796 h 1388897"/>
              <a:gd name="connsiteX173" fmla="*/ 422875 w 1115829"/>
              <a:gd name="connsiteY173" fmla="*/ 1124202 h 1388897"/>
              <a:gd name="connsiteX174" fmla="*/ 352540 w 1115829"/>
              <a:gd name="connsiteY174" fmla="*/ 1167788 h 1388897"/>
              <a:gd name="connsiteX175" fmla="*/ 319490 w 1115829"/>
              <a:gd name="connsiteY175" fmla="*/ 1145755 h 1388897"/>
              <a:gd name="connsiteX176" fmla="*/ 286439 w 1115829"/>
              <a:gd name="connsiteY176" fmla="*/ 1112704 h 1388897"/>
              <a:gd name="connsiteX177" fmla="*/ 275422 w 1115829"/>
              <a:gd name="connsiteY177" fmla="*/ 1057620 h 1388897"/>
              <a:gd name="connsiteX178" fmla="*/ 253388 w 1115829"/>
              <a:gd name="connsiteY178" fmla="*/ 980502 h 1388897"/>
              <a:gd name="connsiteX179" fmla="*/ 242371 w 1115829"/>
              <a:gd name="connsiteY179" fmla="*/ 870333 h 1388897"/>
              <a:gd name="connsiteX180" fmla="*/ 231355 w 1115829"/>
              <a:gd name="connsiteY180" fmla="*/ 782198 h 1388897"/>
              <a:gd name="connsiteX181" fmla="*/ 253388 w 1115829"/>
              <a:gd name="connsiteY181" fmla="*/ 528810 h 1388897"/>
              <a:gd name="connsiteX182" fmla="*/ 264405 w 1115829"/>
              <a:gd name="connsiteY182" fmla="*/ 473726 h 1388897"/>
              <a:gd name="connsiteX183" fmla="*/ 319490 w 1115829"/>
              <a:gd name="connsiteY183" fmla="*/ 352540 h 1388897"/>
              <a:gd name="connsiteX184" fmla="*/ 352540 w 1115829"/>
              <a:gd name="connsiteY184" fmla="*/ 297456 h 1388897"/>
              <a:gd name="connsiteX185" fmla="*/ 396608 w 1115829"/>
              <a:gd name="connsiteY185" fmla="*/ 220338 h 1388897"/>
              <a:gd name="connsiteX186" fmla="*/ 473726 w 1115829"/>
              <a:gd name="connsiteY186" fmla="*/ 143220 h 1388897"/>
              <a:gd name="connsiteX187" fmla="*/ 528810 w 1115829"/>
              <a:gd name="connsiteY187" fmla="*/ 88135 h 1388897"/>
              <a:gd name="connsiteX188" fmla="*/ 694063 w 1115829"/>
              <a:gd name="connsiteY188" fmla="*/ 11017 h 1388897"/>
              <a:gd name="connsiteX189" fmla="*/ 738130 w 1115829"/>
              <a:gd name="connsiteY189" fmla="*/ 198304 h 1388897"/>
              <a:gd name="connsiteX190" fmla="*/ 661012 w 1115829"/>
              <a:gd name="connsiteY190" fmla="*/ 1288974 h 1388897"/>
              <a:gd name="connsiteX191" fmla="*/ 605928 w 1115829"/>
              <a:gd name="connsiteY191" fmla="*/ 1299991 h 1388897"/>
              <a:gd name="connsiteX192" fmla="*/ 506776 w 1115829"/>
              <a:gd name="connsiteY192" fmla="*/ 1084450 h 1388897"/>
              <a:gd name="connsiteX193" fmla="*/ 473726 w 1115829"/>
              <a:gd name="connsiteY193" fmla="*/ 1150069 h 1388897"/>
              <a:gd name="connsiteX194" fmla="*/ 374574 w 1115829"/>
              <a:gd name="connsiteY194" fmla="*/ 892367 h 1388897"/>
              <a:gd name="connsiteX195" fmla="*/ 319490 w 1115829"/>
              <a:gd name="connsiteY195" fmla="*/ 385591 h 1388897"/>
              <a:gd name="connsiteX196" fmla="*/ 341523 w 1115829"/>
              <a:gd name="connsiteY196" fmla="*/ 297456 h 1388897"/>
              <a:gd name="connsiteX197" fmla="*/ 407624 w 1115829"/>
              <a:gd name="connsiteY197" fmla="*/ 220338 h 1388897"/>
              <a:gd name="connsiteX198" fmla="*/ 440675 w 1115829"/>
              <a:gd name="connsiteY198" fmla="*/ 198304 h 1388897"/>
              <a:gd name="connsiteX199" fmla="*/ 539827 w 1115829"/>
              <a:gd name="connsiteY199" fmla="*/ 99152 h 1388897"/>
              <a:gd name="connsiteX200" fmla="*/ 572877 w 1115829"/>
              <a:gd name="connsiteY200" fmla="*/ 44068 h 1388897"/>
              <a:gd name="connsiteX201" fmla="*/ 583894 w 1115829"/>
              <a:gd name="connsiteY201" fmla="*/ 11017 h 1388897"/>
              <a:gd name="connsiteX202" fmla="*/ 616945 w 1115829"/>
              <a:gd name="connsiteY202" fmla="*/ 0 h 1388897"/>
              <a:gd name="connsiteX203" fmla="*/ 661012 w 1115829"/>
              <a:gd name="connsiteY203" fmla="*/ 33051 h 1388897"/>
              <a:gd name="connsiteX204" fmla="*/ 793215 w 1115829"/>
              <a:gd name="connsiteY204" fmla="*/ 176270 h 1388897"/>
              <a:gd name="connsiteX205" fmla="*/ 804232 w 1115829"/>
              <a:gd name="connsiteY205" fmla="*/ 220338 h 1388897"/>
              <a:gd name="connsiteX206" fmla="*/ 837282 w 1115829"/>
              <a:gd name="connsiteY206" fmla="*/ 275422 h 1388897"/>
              <a:gd name="connsiteX207" fmla="*/ 848299 w 1115829"/>
              <a:gd name="connsiteY207" fmla="*/ 462709 h 1388897"/>
              <a:gd name="connsiteX208" fmla="*/ 870333 w 1115829"/>
              <a:gd name="connsiteY208" fmla="*/ 991518 h 1388897"/>
              <a:gd name="connsiteX209" fmla="*/ 859316 w 1115829"/>
              <a:gd name="connsiteY209" fmla="*/ 1189822 h 1388897"/>
              <a:gd name="connsiteX210" fmla="*/ 848299 w 1115829"/>
              <a:gd name="connsiteY210" fmla="*/ 1233890 h 1388897"/>
              <a:gd name="connsiteX211" fmla="*/ 815249 w 1115829"/>
              <a:gd name="connsiteY211" fmla="*/ 1178805 h 1388897"/>
              <a:gd name="connsiteX212" fmla="*/ 826265 w 1115829"/>
              <a:gd name="connsiteY212" fmla="*/ 936434 h 1388897"/>
              <a:gd name="connsiteX213" fmla="*/ 837282 w 1115829"/>
              <a:gd name="connsiteY213" fmla="*/ 903384 h 1388897"/>
              <a:gd name="connsiteX214" fmla="*/ 848299 w 1115829"/>
              <a:gd name="connsiteY214" fmla="*/ 793215 h 1388897"/>
              <a:gd name="connsiteX215" fmla="*/ 859316 w 1115829"/>
              <a:gd name="connsiteY215" fmla="*/ 649996 h 1388897"/>
              <a:gd name="connsiteX216" fmla="*/ 870333 w 1115829"/>
              <a:gd name="connsiteY216" fmla="*/ 605928 h 1388897"/>
              <a:gd name="connsiteX217" fmla="*/ 892367 w 1115829"/>
              <a:gd name="connsiteY217" fmla="*/ 528810 h 1388897"/>
              <a:gd name="connsiteX218" fmla="*/ 903384 w 1115829"/>
              <a:gd name="connsiteY218" fmla="*/ 451692 h 1388897"/>
              <a:gd name="connsiteX219" fmla="*/ 947451 w 1115829"/>
              <a:gd name="connsiteY219" fmla="*/ 308473 h 1388897"/>
              <a:gd name="connsiteX220" fmla="*/ 969485 w 1115829"/>
              <a:gd name="connsiteY220" fmla="*/ 264405 h 1388897"/>
              <a:gd name="connsiteX221" fmla="*/ 1002535 w 1115829"/>
              <a:gd name="connsiteY221" fmla="*/ 253388 h 1388897"/>
              <a:gd name="connsiteX222" fmla="*/ 1057620 w 1115829"/>
              <a:gd name="connsiteY222" fmla="*/ 297456 h 1388897"/>
              <a:gd name="connsiteX223" fmla="*/ 1046603 w 1115829"/>
              <a:gd name="connsiteY223" fmla="*/ 848299 h 1388897"/>
              <a:gd name="connsiteX224" fmla="*/ 1024569 w 1115829"/>
              <a:gd name="connsiteY224" fmla="*/ 1189822 h 1388897"/>
              <a:gd name="connsiteX225" fmla="*/ 980502 w 1115829"/>
              <a:gd name="connsiteY225" fmla="*/ 1178805 h 1388897"/>
              <a:gd name="connsiteX226" fmla="*/ 936434 w 1115829"/>
              <a:gd name="connsiteY226" fmla="*/ 1057620 h 1388897"/>
              <a:gd name="connsiteX227" fmla="*/ 947451 w 1115829"/>
              <a:gd name="connsiteY227" fmla="*/ 528810 h 1388897"/>
              <a:gd name="connsiteX228" fmla="*/ 969485 w 1115829"/>
              <a:gd name="connsiteY228" fmla="*/ 451692 h 1388897"/>
              <a:gd name="connsiteX229" fmla="*/ 991518 w 1115829"/>
              <a:gd name="connsiteY229" fmla="*/ 341523 h 1388897"/>
              <a:gd name="connsiteX230" fmla="*/ 1013552 w 1115829"/>
              <a:gd name="connsiteY230" fmla="*/ 253388 h 1388897"/>
              <a:gd name="connsiteX231" fmla="*/ 1035586 w 1115829"/>
              <a:gd name="connsiteY231" fmla="*/ 132203 h 1388897"/>
              <a:gd name="connsiteX232" fmla="*/ 1079653 w 1115829"/>
              <a:gd name="connsiteY232" fmla="*/ 231355 h 1388897"/>
              <a:gd name="connsiteX233" fmla="*/ 1090670 w 1115829"/>
              <a:gd name="connsiteY233" fmla="*/ 264405 h 1388897"/>
              <a:gd name="connsiteX234" fmla="*/ 1112704 w 1115829"/>
              <a:gd name="connsiteY234" fmla="*/ 672029 h 1388897"/>
              <a:gd name="connsiteX235" fmla="*/ 1090670 w 1115829"/>
              <a:gd name="connsiteY235" fmla="*/ 969485 h 1388897"/>
              <a:gd name="connsiteX236" fmla="*/ 1057620 w 1115829"/>
              <a:gd name="connsiteY236" fmla="*/ 1112704 h 1388897"/>
              <a:gd name="connsiteX237" fmla="*/ 1035586 w 1115829"/>
              <a:gd name="connsiteY237" fmla="*/ 1211856 h 1388897"/>
              <a:gd name="connsiteX238" fmla="*/ 936434 w 1115829"/>
              <a:gd name="connsiteY238" fmla="*/ 1167788 h 1388897"/>
              <a:gd name="connsiteX239" fmla="*/ 892367 w 1115829"/>
              <a:gd name="connsiteY239" fmla="*/ 1112704 h 1388897"/>
              <a:gd name="connsiteX240" fmla="*/ 848299 w 1115829"/>
              <a:gd name="connsiteY240" fmla="*/ 980502 h 1388897"/>
              <a:gd name="connsiteX241" fmla="*/ 826265 w 1115829"/>
              <a:gd name="connsiteY241" fmla="*/ 892367 h 1388897"/>
              <a:gd name="connsiteX242" fmla="*/ 859316 w 1115829"/>
              <a:gd name="connsiteY242" fmla="*/ 209321 h 1388897"/>
              <a:gd name="connsiteX243" fmla="*/ 892367 w 1115829"/>
              <a:gd name="connsiteY243" fmla="*/ 44068 h 1388897"/>
              <a:gd name="connsiteX244" fmla="*/ 925417 w 1115829"/>
              <a:gd name="connsiteY244" fmla="*/ 22034 h 1388897"/>
              <a:gd name="connsiteX245" fmla="*/ 1035586 w 1115829"/>
              <a:gd name="connsiteY245" fmla="*/ 44068 h 1388897"/>
              <a:gd name="connsiteX246" fmla="*/ 991518 w 1115829"/>
              <a:gd name="connsiteY246" fmla="*/ 804232 h 1388897"/>
              <a:gd name="connsiteX247" fmla="*/ 969485 w 1115829"/>
              <a:gd name="connsiteY247" fmla="*/ 925417 h 1388897"/>
              <a:gd name="connsiteX248" fmla="*/ 958468 w 1115829"/>
              <a:gd name="connsiteY248" fmla="*/ 1079653 h 1388897"/>
              <a:gd name="connsiteX249" fmla="*/ 936434 w 1115829"/>
              <a:gd name="connsiteY249" fmla="*/ 1211856 h 1388897"/>
              <a:gd name="connsiteX250" fmla="*/ 881350 w 1115829"/>
              <a:gd name="connsiteY250" fmla="*/ 1178805 h 1388897"/>
              <a:gd name="connsiteX251" fmla="*/ 826265 w 1115829"/>
              <a:gd name="connsiteY251" fmla="*/ 1090670 h 1388897"/>
              <a:gd name="connsiteX252" fmla="*/ 859316 w 1115829"/>
              <a:gd name="connsiteY252" fmla="*/ 705080 h 1388897"/>
              <a:gd name="connsiteX253" fmla="*/ 870333 w 1115829"/>
              <a:gd name="connsiteY253" fmla="*/ 661012 h 1388897"/>
              <a:gd name="connsiteX254" fmla="*/ 903384 w 1115829"/>
              <a:gd name="connsiteY254" fmla="*/ 694063 h 1388897"/>
              <a:gd name="connsiteX0" fmla="*/ 611254 w 1115829"/>
              <a:gd name="connsiteY0" fmla="*/ 864096 h 1388897"/>
              <a:gd name="connsiteX1" fmla="*/ 467238 w 1115829"/>
              <a:gd name="connsiteY1" fmla="*/ 720080 h 1388897"/>
              <a:gd name="connsiteX2" fmla="*/ 0 w 1115829"/>
              <a:gd name="connsiteY2" fmla="*/ 545079 h 1388897"/>
              <a:gd name="connsiteX3" fmla="*/ 139828 w 1115829"/>
              <a:gd name="connsiteY3" fmla="*/ 413360 h 1388897"/>
              <a:gd name="connsiteX4" fmla="*/ 253388 w 1115829"/>
              <a:gd name="connsiteY4" fmla="*/ 143220 h 1388897"/>
              <a:gd name="connsiteX5" fmla="*/ 297456 w 1115829"/>
              <a:gd name="connsiteY5" fmla="*/ 154237 h 1388897"/>
              <a:gd name="connsiteX6" fmla="*/ 330506 w 1115829"/>
              <a:gd name="connsiteY6" fmla="*/ 198304 h 1388897"/>
              <a:gd name="connsiteX7" fmla="*/ 352540 w 1115829"/>
              <a:gd name="connsiteY7" fmla="*/ 275422 h 1388897"/>
              <a:gd name="connsiteX8" fmla="*/ 407624 w 1115829"/>
              <a:gd name="connsiteY8" fmla="*/ 716097 h 1388897"/>
              <a:gd name="connsiteX9" fmla="*/ 462709 w 1115829"/>
              <a:gd name="connsiteY9" fmla="*/ 1101687 h 1388897"/>
              <a:gd name="connsiteX10" fmla="*/ 495759 w 1115829"/>
              <a:gd name="connsiteY10" fmla="*/ 1266940 h 1388897"/>
              <a:gd name="connsiteX11" fmla="*/ 506776 w 1115829"/>
              <a:gd name="connsiteY11" fmla="*/ 1344058 h 1388897"/>
              <a:gd name="connsiteX12" fmla="*/ 473726 w 1115829"/>
              <a:gd name="connsiteY12" fmla="*/ 1388126 h 1388897"/>
              <a:gd name="connsiteX13" fmla="*/ 418641 w 1115829"/>
              <a:gd name="connsiteY13" fmla="*/ 1366092 h 1388897"/>
              <a:gd name="connsiteX14" fmla="*/ 374574 w 1115829"/>
              <a:gd name="connsiteY14" fmla="*/ 1344058 h 1388897"/>
              <a:gd name="connsiteX15" fmla="*/ 214124 w 1115829"/>
              <a:gd name="connsiteY15" fmla="*/ 1015001 h 1388897"/>
              <a:gd name="connsiteX16" fmla="*/ 132203 w 1115829"/>
              <a:gd name="connsiteY16" fmla="*/ 861245 h 1388897"/>
              <a:gd name="connsiteX17" fmla="*/ 121186 w 1115829"/>
              <a:gd name="connsiteY17" fmla="*/ 815249 h 1388897"/>
              <a:gd name="connsiteX18" fmla="*/ 143220 w 1115829"/>
              <a:gd name="connsiteY18" fmla="*/ 705080 h 1388897"/>
              <a:gd name="connsiteX19" fmla="*/ 198304 w 1115829"/>
              <a:gd name="connsiteY19" fmla="*/ 627962 h 1388897"/>
              <a:gd name="connsiteX20" fmla="*/ 242371 w 1115829"/>
              <a:gd name="connsiteY20" fmla="*/ 550844 h 1388897"/>
              <a:gd name="connsiteX21" fmla="*/ 385591 w 1115829"/>
              <a:gd name="connsiteY21" fmla="*/ 352540 h 1388897"/>
              <a:gd name="connsiteX22" fmla="*/ 539827 w 1115829"/>
              <a:gd name="connsiteY22" fmla="*/ 187287 h 1388897"/>
              <a:gd name="connsiteX23" fmla="*/ 572877 w 1115829"/>
              <a:gd name="connsiteY23" fmla="*/ 209321 h 1388897"/>
              <a:gd name="connsiteX24" fmla="*/ 583894 w 1115829"/>
              <a:gd name="connsiteY24" fmla="*/ 264405 h 1388897"/>
              <a:gd name="connsiteX25" fmla="*/ 605928 w 1115829"/>
              <a:gd name="connsiteY25" fmla="*/ 429658 h 1388897"/>
              <a:gd name="connsiteX26" fmla="*/ 627962 w 1115829"/>
              <a:gd name="connsiteY26" fmla="*/ 506776 h 1388897"/>
              <a:gd name="connsiteX27" fmla="*/ 638979 w 1115829"/>
              <a:gd name="connsiteY27" fmla="*/ 561861 h 1388897"/>
              <a:gd name="connsiteX28" fmla="*/ 649996 w 1115829"/>
              <a:gd name="connsiteY28" fmla="*/ 683046 h 1388897"/>
              <a:gd name="connsiteX29" fmla="*/ 649996 w 1115829"/>
              <a:gd name="connsiteY29" fmla="*/ 760164 h 1388897"/>
              <a:gd name="connsiteX30" fmla="*/ 528810 w 1115829"/>
              <a:gd name="connsiteY30" fmla="*/ 848299 h 1388897"/>
              <a:gd name="connsiteX31" fmla="*/ 484743 w 1115829"/>
              <a:gd name="connsiteY31" fmla="*/ 793215 h 1388897"/>
              <a:gd name="connsiteX32" fmla="*/ 451692 w 1115829"/>
              <a:gd name="connsiteY32" fmla="*/ 716097 h 1388897"/>
              <a:gd name="connsiteX33" fmla="*/ 429658 w 1115829"/>
              <a:gd name="connsiteY33" fmla="*/ 616945 h 1388897"/>
              <a:gd name="connsiteX34" fmla="*/ 462709 w 1115829"/>
              <a:gd name="connsiteY34" fmla="*/ 385591 h 1388897"/>
              <a:gd name="connsiteX35" fmla="*/ 506776 w 1115829"/>
              <a:gd name="connsiteY35" fmla="*/ 297456 h 1388897"/>
              <a:gd name="connsiteX36" fmla="*/ 517793 w 1115829"/>
              <a:gd name="connsiteY36" fmla="*/ 264405 h 1388897"/>
              <a:gd name="connsiteX37" fmla="*/ 605928 w 1115829"/>
              <a:gd name="connsiteY37" fmla="*/ 286439 h 1388897"/>
              <a:gd name="connsiteX38" fmla="*/ 683046 w 1115829"/>
              <a:gd name="connsiteY38" fmla="*/ 352540 h 1388897"/>
              <a:gd name="connsiteX39" fmla="*/ 716097 w 1115829"/>
              <a:gd name="connsiteY39" fmla="*/ 396608 h 1388897"/>
              <a:gd name="connsiteX40" fmla="*/ 749147 w 1115829"/>
              <a:gd name="connsiteY40" fmla="*/ 418641 h 1388897"/>
              <a:gd name="connsiteX41" fmla="*/ 749147 w 1115829"/>
              <a:gd name="connsiteY41" fmla="*/ 870333 h 1388897"/>
              <a:gd name="connsiteX42" fmla="*/ 705080 w 1115829"/>
              <a:gd name="connsiteY42" fmla="*/ 1057620 h 1388897"/>
              <a:gd name="connsiteX43" fmla="*/ 683046 w 1115829"/>
              <a:gd name="connsiteY43" fmla="*/ 1090670 h 1388897"/>
              <a:gd name="connsiteX44" fmla="*/ 638979 w 1115829"/>
              <a:gd name="connsiteY44" fmla="*/ 1156771 h 1388897"/>
              <a:gd name="connsiteX45" fmla="*/ 583894 w 1115829"/>
              <a:gd name="connsiteY45" fmla="*/ 1167788 h 1388897"/>
              <a:gd name="connsiteX46" fmla="*/ 539827 w 1115829"/>
              <a:gd name="connsiteY46" fmla="*/ 1200839 h 1388897"/>
              <a:gd name="connsiteX47" fmla="*/ 495759 w 1115829"/>
              <a:gd name="connsiteY47" fmla="*/ 1222873 h 1388897"/>
              <a:gd name="connsiteX48" fmla="*/ 462709 w 1115829"/>
              <a:gd name="connsiteY48" fmla="*/ 1244906 h 1388897"/>
              <a:gd name="connsiteX49" fmla="*/ 385591 w 1115829"/>
              <a:gd name="connsiteY49" fmla="*/ 1156771 h 1388897"/>
              <a:gd name="connsiteX50" fmla="*/ 352540 w 1115829"/>
              <a:gd name="connsiteY50" fmla="*/ 1068637 h 1388897"/>
              <a:gd name="connsiteX51" fmla="*/ 330506 w 1115829"/>
              <a:gd name="connsiteY51" fmla="*/ 1035586 h 1388897"/>
              <a:gd name="connsiteX52" fmla="*/ 341523 w 1115829"/>
              <a:gd name="connsiteY52" fmla="*/ 826265 h 1388897"/>
              <a:gd name="connsiteX53" fmla="*/ 363557 w 1115829"/>
              <a:gd name="connsiteY53" fmla="*/ 749147 h 1388897"/>
              <a:gd name="connsiteX54" fmla="*/ 407624 w 1115829"/>
              <a:gd name="connsiteY54" fmla="*/ 672029 h 1388897"/>
              <a:gd name="connsiteX55" fmla="*/ 429658 w 1115829"/>
              <a:gd name="connsiteY55" fmla="*/ 605928 h 1388897"/>
              <a:gd name="connsiteX56" fmla="*/ 462709 w 1115829"/>
              <a:gd name="connsiteY56" fmla="*/ 539827 h 1388897"/>
              <a:gd name="connsiteX57" fmla="*/ 484743 w 1115829"/>
              <a:gd name="connsiteY57" fmla="*/ 473726 h 1388897"/>
              <a:gd name="connsiteX58" fmla="*/ 506776 w 1115829"/>
              <a:gd name="connsiteY58" fmla="*/ 429658 h 1388897"/>
              <a:gd name="connsiteX59" fmla="*/ 517793 w 1115829"/>
              <a:gd name="connsiteY59" fmla="*/ 385591 h 1388897"/>
              <a:gd name="connsiteX60" fmla="*/ 561861 w 1115829"/>
              <a:gd name="connsiteY60" fmla="*/ 341523 h 1388897"/>
              <a:gd name="connsiteX61" fmla="*/ 683046 w 1115829"/>
              <a:gd name="connsiteY61" fmla="*/ 198304 h 1388897"/>
              <a:gd name="connsiteX62" fmla="*/ 760164 w 1115829"/>
              <a:gd name="connsiteY62" fmla="*/ 121186 h 1388897"/>
              <a:gd name="connsiteX63" fmla="*/ 793215 w 1115829"/>
              <a:gd name="connsiteY63" fmla="*/ 110169 h 1388897"/>
              <a:gd name="connsiteX64" fmla="*/ 826265 w 1115829"/>
              <a:gd name="connsiteY64" fmla="*/ 407625 h 1388897"/>
              <a:gd name="connsiteX65" fmla="*/ 804232 w 1115829"/>
              <a:gd name="connsiteY65" fmla="*/ 815249 h 1388897"/>
              <a:gd name="connsiteX66" fmla="*/ 793215 w 1115829"/>
              <a:gd name="connsiteY66" fmla="*/ 848299 h 1388897"/>
              <a:gd name="connsiteX67" fmla="*/ 749147 w 1115829"/>
              <a:gd name="connsiteY67" fmla="*/ 958468 h 1388897"/>
              <a:gd name="connsiteX68" fmla="*/ 705080 w 1115829"/>
              <a:gd name="connsiteY68" fmla="*/ 991518 h 1388897"/>
              <a:gd name="connsiteX69" fmla="*/ 550844 w 1115829"/>
              <a:gd name="connsiteY69" fmla="*/ 969485 h 1388897"/>
              <a:gd name="connsiteX70" fmla="*/ 506776 w 1115829"/>
              <a:gd name="connsiteY70" fmla="*/ 914400 h 1388897"/>
              <a:gd name="connsiteX71" fmla="*/ 440675 w 1115829"/>
              <a:gd name="connsiteY71" fmla="*/ 771181 h 1388897"/>
              <a:gd name="connsiteX72" fmla="*/ 440675 w 1115829"/>
              <a:gd name="connsiteY72" fmla="*/ 484743 h 1388897"/>
              <a:gd name="connsiteX73" fmla="*/ 473726 w 1115829"/>
              <a:gd name="connsiteY73" fmla="*/ 264405 h 1388897"/>
              <a:gd name="connsiteX74" fmla="*/ 495759 w 1115829"/>
              <a:gd name="connsiteY74" fmla="*/ 154237 h 1388897"/>
              <a:gd name="connsiteX75" fmla="*/ 638979 w 1115829"/>
              <a:gd name="connsiteY75" fmla="*/ 198304 h 1388897"/>
              <a:gd name="connsiteX76" fmla="*/ 661012 w 1115829"/>
              <a:gd name="connsiteY76" fmla="*/ 264405 h 1388897"/>
              <a:gd name="connsiteX77" fmla="*/ 683046 w 1115829"/>
              <a:gd name="connsiteY77" fmla="*/ 297456 h 1388897"/>
              <a:gd name="connsiteX78" fmla="*/ 694063 w 1115829"/>
              <a:gd name="connsiteY78" fmla="*/ 440675 h 1388897"/>
              <a:gd name="connsiteX79" fmla="*/ 683046 w 1115829"/>
              <a:gd name="connsiteY79" fmla="*/ 716097 h 1388897"/>
              <a:gd name="connsiteX80" fmla="*/ 672029 w 1115829"/>
              <a:gd name="connsiteY80" fmla="*/ 771181 h 1388897"/>
              <a:gd name="connsiteX81" fmla="*/ 572877 w 1115829"/>
              <a:gd name="connsiteY81" fmla="*/ 848299 h 1388897"/>
              <a:gd name="connsiteX82" fmla="*/ 506776 w 1115829"/>
              <a:gd name="connsiteY82" fmla="*/ 892367 h 1388897"/>
              <a:gd name="connsiteX83" fmla="*/ 363557 w 1115829"/>
              <a:gd name="connsiteY83" fmla="*/ 947451 h 1388897"/>
              <a:gd name="connsiteX84" fmla="*/ 253388 w 1115829"/>
              <a:gd name="connsiteY84" fmla="*/ 936434 h 1388897"/>
              <a:gd name="connsiteX85" fmla="*/ 242371 w 1115829"/>
              <a:gd name="connsiteY85" fmla="*/ 892367 h 1388897"/>
              <a:gd name="connsiteX86" fmla="*/ 220338 w 1115829"/>
              <a:gd name="connsiteY86" fmla="*/ 837282 h 1388897"/>
              <a:gd name="connsiteX87" fmla="*/ 231355 w 1115829"/>
              <a:gd name="connsiteY87" fmla="*/ 473726 h 1388897"/>
              <a:gd name="connsiteX88" fmla="*/ 242371 w 1115829"/>
              <a:gd name="connsiteY88" fmla="*/ 418641 h 1388897"/>
              <a:gd name="connsiteX89" fmla="*/ 264405 w 1115829"/>
              <a:gd name="connsiteY89" fmla="*/ 374574 h 1388897"/>
              <a:gd name="connsiteX90" fmla="*/ 294064 w 1115829"/>
              <a:gd name="connsiteY90" fmla="*/ 600646 h 1388897"/>
              <a:gd name="connsiteX91" fmla="*/ 352540 w 1115829"/>
              <a:gd name="connsiteY91" fmla="*/ 341523 h 1388897"/>
              <a:gd name="connsiteX92" fmla="*/ 385591 w 1115829"/>
              <a:gd name="connsiteY92" fmla="*/ 363557 h 1388897"/>
              <a:gd name="connsiteX93" fmla="*/ 429658 w 1115829"/>
              <a:gd name="connsiteY93" fmla="*/ 407625 h 1388897"/>
              <a:gd name="connsiteX94" fmla="*/ 528810 w 1115829"/>
              <a:gd name="connsiteY94" fmla="*/ 550844 h 1388897"/>
              <a:gd name="connsiteX95" fmla="*/ 561861 w 1115829"/>
              <a:gd name="connsiteY95" fmla="*/ 616945 h 1388897"/>
              <a:gd name="connsiteX96" fmla="*/ 583894 w 1115829"/>
              <a:gd name="connsiteY96" fmla="*/ 694063 h 1388897"/>
              <a:gd name="connsiteX97" fmla="*/ 594911 w 1115829"/>
              <a:gd name="connsiteY97" fmla="*/ 793215 h 1388897"/>
              <a:gd name="connsiteX98" fmla="*/ 605928 w 1115829"/>
              <a:gd name="connsiteY98" fmla="*/ 859316 h 1388897"/>
              <a:gd name="connsiteX99" fmla="*/ 616945 w 1115829"/>
              <a:gd name="connsiteY99" fmla="*/ 969485 h 1388897"/>
              <a:gd name="connsiteX100" fmla="*/ 605928 w 1115829"/>
              <a:gd name="connsiteY100" fmla="*/ 1222873 h 1388897"/>
              <a:gd name="connsiteX101" fmla="*/ 561861 w 1115829"/>
              <a:gd name="connsiteY101" fmla="*/ 1266940 h 1388897"/>
              <a:gd name="connsiteX102" fmla="*/ 506776 w 1115829"/>
              <a:gd name="connsiteY102" fmla="*/ 1333041 h 1388897"/>
              <a:gd name="connsiteX103" fmla="*/ 451692 w 1115829"/>
              <a:gd name="connsiteY103" fmla="*/ 1322025 h 1388897"/>
              <a:gd name="connsiteX104" fmla="*/ 429658 w 1115829"/>
              <a:gd name="connsiteY104" fmla="*/ 1277957 h 1388897"/>
              <a:gd name="connsiteX105" fmla="*/ 396608 w 1115829"/>
              <a:gd name="connsiteY105" fmla="*/ 952731 h 1388897"/>
              <a:gd name="connsiteX106" fmla="*/ 374574 w 1115829"/>
              <a:gd name="connsiteY106" fmla="*/ 1123721 h 1388897"/>
              <a:gd name="connsiteX107" fmla="*/ 396608 w 1115829"/>
              <a:gd name="connsiteY107" fmla="*/ 793215 h 1388897"/>
              <a:gd name="connsiteX108" fmla="*/ 418641 w 1115829"/>
              <a:gd name="connsiteY108" fmla="*/ 649996 h 1388897"/>
              <a:gd name="connsiteX109" fmla="*/ 440675 w 1115829"/>
              <a:gd name="connsiteY109" fmla="*/ 506776 h 1388897"/>
              <a:gd name="connsiteX110" fmla="*/ 462709 w 1115829"/>
              <a:gd name="connsiteY110" fmla="*/ 440675 h 1388897"/>
              <a:gd name="connsiteX111" fmla="*/ 539827 w 1115829"/>
              <a:gd name="connsiteY111" fmla="*/ 330506 h 1388897"/>
              <a:gd name="connsiteX112" fmla="*/ 594911 w 1115829"/>
              <a:gd name="connsiteY112" fmla="*/ 231355 h 1388897"/>
              <a:gd name="connsiteX113" fmla="*/ 771181 w 1115829"/>
              <a:gd name="connsiteY113" fmla="*/ 22034 h 1388897"/>
              <a:gd name="connsiteX114" fmla="*/ 793215 w 1115829"/>
              <a:gd name="connsiteY114" fmla="*/ 154237 h 1388897"/>
              <a:gd name="connsiteX115" fmla="*/ 815249 w 1115829"/>
              <a:gd name="connsiteY115" fmla="*/ 308473 h 1388897"/>
              <a:gd name="connsiteX116" fmla="*/ 826265 w 1115829"/>
              <a:gd name="connsiteY116" fmla="*/ 385591 h 1388897"/>
              <a:gd name="connsiteX117" fmla="*/ 848299 w 1115829"/>
              <a:gd name="connsiteY117" fmla="*/ 528810 h 1388897"/>
              <a:gd name="connsiteX118" fmla="*/ 859316 w 1115829"/>
              <a:gd name="connsiteY118" fmla="*/ 672029 h 1388897"/>
              <a:gd name="connsiteX119" fmla="*/ 848299 w 1115829"/>
              <a:gd name="connsiteY119" fmla="*/ 1090670 h 1388897"/>
              <a:gd name="connsiteX120" fmla="*/ 782198 w 1115829"/>
              <a:gd name="connsiteY120" fmla="*/ 1156771 h 1388897"/>
              <a:gd name="connsiteX121" fmla="*/ 705080 w 1115829"/>
              <a:gd name="connsiteY121" fmla="*/ 1178805 h 1388897"/>
              <a:gd name="connsiteX122" fmla="*/ 638979 w 1115829"/>
              <a:gd name="connsiteY122" fmla="*/ 1167788 h 1388897"/>
              <a:gd name="connsiteX123" fmla="*/ 627962 w 1115829"/>
              <a:gd name="connsiteY123" fmla="*/ 1134738 h 1388897"/>
              <a:gd name="connsiteX124" fmla="*/ 605928 w 1115829"/>
              <a:gd name="connsiteY124" fmla="*/ 1079653 h 1388897"/>
              <a:gd name="connsiteX125" fmla="*/ 572877 w 1115829"/>
              <a:gd name="connsiteY125" fmla="*/ 969485 h 1388897"/>
              <a:gd name="connsiteX126" fmla="*/ 605928 w 1115829"/>
              <a:gd name="connsiteY126" fmla="*/ 649996 h 1388897"/>
              <a:gd name="connsiteX127" fmla="*/ 616945 w 1115829"/>
              <a:gd name="connsiteY127" fmla="*/ 572878 h 1388897"/>
              <a:gd name="connsiteX128" fmla="*/ 638979 w 1115829"/>
              <a:gd name="connsiteY128" fmla="*/ 484743 h 1388897"/>
              <a:gd name="connsiteX129" fmla="*/ 661012 w 1115829"/>
              <a:gd name="connsiteY129" fmla="*/ 451692 h 1388897"/>
              <a:gd name="connsiteX130" fmla="*/ 683046 w 1115829"/>
              <a:gd name="connsiteY130" fmla="*/ 407625 h 1388897"/>
              <a:gd name="connsiteX131" fmla="*/ 727114 w 1115829"/>
              <a:gd name="connsiteY131" fmla="*/ 297456 h 1388897"/>
              <a:gd name="connsiteX132" fmla="*/ 760164 w 1115829"/>
              <a:gd name="connsiteY132" fmla="*/ 253388 h 1388897"/>
              <a:gd name="connsiteX133" fmla="*/ 782198 w 1115829"/>
              <a:gd name="connsiteY133" fmla="*/ 220338 h 1388897"/>
              <a:gd name="connsiteX134" fmla="*/ 815249 w 1115829"/>
              <a:gd name="connsiteY134" fmla="*/ 297456 h 1388897"/>
              <a:gd name="connsiteX135" fmla="*/ 837282 w 1115829"/>
              <a:gd name="connsiteY135" fmla="*/ 561861 h 1388897"/>
              <a:gd name="connsiteX136" fmla="*/ 859316 w 1115829"/>
              <a:gd name="connsiteY136" fmla="*/ 1035586 h 1388897"/>
              <a:gd name="connsiteX137" fmla="*/ 815249 w 1115829"/>
              <a:gd name="connsiteY137" fmla="*/ 1222873 h 1388897"/>
              <a:gd name="connsiteX138" fmla="*/ 782198 w 1115829"/>
              <a:gd name="connsiteY138" fmla="*/ 1233890 h 1388897"/>
              <a:gd name="connsiteX139" fmla="*/ 749147 w 1115829"/>
              <a:gd name="connsiteY139" fmla="*/ 1222873 h 1388897"/>
              <a:gd name="connsiteX140" fmla="*/ 672029 w 1115829"/>
              <a:gd name="connsiteY140" fmla="*/ 1101687 h 1388897"/>
              <a:gd name="connsiteX141" fmla="*/ 649996 w 1115829"/>
              <a:gd name="connsiteY141" fmla="*/ 1035586 h 1388897"/>
              <a:gd name="connsiteX142" fmla="*/ 616945 w 1115829"/>
              <a:gd name="connsiteY142" fmla="*/ 837282 h 1388897"/>
              <a:gd name="connsiteX143" fmla="*/ 661012 w 1115829"/>
              <a:gd name="connsiteY143" fmla="*/ 451692 h 1388897"/>
              <a:gd name="connsiteX144" fmla="*/ 694063 w 1115829"/>
              <a:gd name="connsiteY144" fmla="*/ 187287 h 1388897"/>
              <a:gd name="connsiteX145" fmla="*/ 727114 w 1115829"/>
              <a:gd name="connsiteY145" fmla="*/ 231355 h 1388897"/>
              <a:gd name="connsiteX146" fmla="*/ 738130 w 1115829"/>
              <a:gd name="connsiteY146" fmla="*/ 275422 h 1388897"/>
              <a:gd name="connsiteX147" fmla="*/ 760164 w 1115829"/>
              <a:gd name="connsiteY147" fmla="*/ 374574 h 1388897"/>
              <a:gd name="connsiteX148" fmla="*/ 749147 w 1115829"/>
              <a:gd name="connsiteY148" fmla="*/ 517793 h 1388897"/>
              <a:gd name="connsiteX149" fmla="*/ 694063 w 1115829"/>
              <a:gd name="connsiteY149" fmla="*/ 694063 h 1388897"/>
              <a:gd name="connsiteX150" fmla="*/ 672029 w 1115829"/>
              <a:gd name="connsiteY150" fmla="*/ 771181 h 1388897"/>
              <a:gd name="connsiteX151" fmla="*/ 605928 w 1115829"/>
              <a:gd name="connsiteY151" fmla="*/ 892367 h 1388897"/>
              <a:gd name="connsiteX152" fmla="*/ 583894 w 1115829"/>
              <a:gd name="connsiteY152" fmla="*/ 936434 h 1388897"/>
              <a:gd name="connsiteX153" fmla="*/ 517793 w 1115829"/>
              <a:gd name="connsiteY153" fmla="*/ 1024569 h 1388897"/>
              <a:gd name="connsiteX154" fmla="*/ 484743 w 1115829"/>
              <a:gd name="connsiteY154" fmla="*/ 1046603 h 1388897"/>
              <a:gd name="connsiteX155" fmla="*/ 363557 w 1115829"/>
              <a:gd name="connsiteY155" fmla="*/ 1101687 h 1388897"/>
              <a:gd name="connsiteX156" fmla="*/ 319490 w 1115829"/>
              <a:gd name="connsiteY156" fmla="*/ 1079653 h 1388897"/>
              <a:gd name="connsiteX157" fmla="*/ 286439 w 1115829"/>
              <a:gd name="connsiteY157" fmla="*/ 1024569 h 1388897"/>
              <a:gd name="connsiteX158" fmla="*/ 220338 w 1115829"/>
              <a:gd name="connsiteY158" fmla="*/ 870333 h 1388897"/>
              <a:gd name="connsiteX159" fmla="*/ 187287 w 1115829"/>
              <a:gd name="connsiteY159" fmla="*/ 815249 h 1388897"/>
              <a:gd name="connsiteX160" fmla="*/ 198304 w 1115829"/>
              <a:gd name="connsiteY160" fmla="*/ 727114 h 1388897"/>
              <a:gd name="connsiteX161" fmla="*/ 220338 w 1115829"/>
              <a:gd name="connsiteY161" fmla="*/ 627962 h 1388897"/>
              <a:gd name="connsiteX162" fmla="*/ 231355 w 1115829"/>
              <a:gd name="connsiteY162" fmla="*/ 561861 h 1388897"/>
              <a:gd name="connsiteX163" fmla="*/ 253388 w 1115829"/>
              <a:gd name="connsiteY163" fmla="*/ 506776 h 1388897"/>
              <a:gd name="connsiteX164" fmla="*/ 264405 w 1115829"/>
              <a:gd name="connsiteY164" fmla="*/ 473726 h 1388897"/>
              <a:gd name="connsiteX165" fmla="*/ 297456 w 1115829"/>
              <a:gd name="connsiteY165" fmla="*/ 462709 h 1388897"/>
              <a:gd name="connsiteX166" fmla="*/ 385591 w 1115829"/>
              <a:gd name="connsiteY166" fmla="*/ 473726 h 1388897"/>
              <a:gd name="connsiteX167" fmla="*/ 396608 w 1115829"/>
              <a:gd name="connsiteY167" fmla="*/ 506776 h 1388897"/>
              <a:gd name="connsiteX168" fmla="*/ 407624 w 1115829"/>
              <a:gd name="connsiteY168" fmla="*/ 572878 h 1388897"/>
              <a:gd name="connsiteX169" fmla="*/ 429658 w 1115829"/>
              <a:gd name="connsiteY169" fmla="*/ 760164 h 1388897"/>
              <a:gd name="connsiteX170" fmla="*/ 451692 w 1115829"/>
              <a:gd name="connsiteY170" fmla="*/ 991518 h 1388897"/>
              <a:gd name="connsiteX171" fmla="*/ 429658 w 1115829"/>
              <a:gd name="connsiteY171" fmla="*/ 1167788 h 1388897"/>
              <a:gd name="connsiteX172" fmla="*/ 418641 w 1115829"/>
              <a:gd name="connsiteY172" fmla="*/ 791796 h 1388897"/>
              <a:gd name="connsiteX173" fmla="*/ 422875 w 1115829"/>
              <a:gd name="connsiteY173" fmla="*/ 1124202 h 1388897"/>
              <a:gd name="connsiteX174" fmla="*/ 352540 w 1115829"/>
              <a:gd name="connsiteY174" fmla="*/ 1167788 h 1388897"/>
              <a:gd name="connsiteX175" fmla="*/ 319490 w 1115829"/>
              <a:gd name="connsiteY175" fmla="*/ 1145755 h 1388897"/>
              <a:gd name="connsiteX176" fmla="*/ 286439 w 1115829"/>
              <a:gd name="connsiteY176" fmla="*/ 1112704 h 1388897"/>
              <a:gd name="connsiteX177" fmla="*/ 275422 w 1115829"/>
              <a:gd name="connsiteY177" fmla="*/ 1057620 h 1388897"/>
              <a:gd name="connsiteX178" fmla="*/ 253388 w 1115829"/>
              <a:gd name="connsiteY178" fmla="*/ 980502 h 1388897"/>
              <a:gd name="connsiteX179" fmla="*/ 242371 w 1115829"/>
              <a:gd name="connsiteY179" fmla="*/ 870333 h 1388897"/>
              <a:gd name="connsiteX180" fmla="*/ 231355 w 1115829"/>
              <a:gd name="connsiteY180" fmla="*/ 782198 h 1388897"/>
              <a:gd name="connsiteX181" fmla="*/ 253388 w 1115829"/>
              <a:gd name="connsiteY181" fmla="*/ 528810 h 1388897"/>
              <a:gd name="connsiteX182" fmla="*/ 264405 w 1115829"/>
              <a:gd name="connsiteY182" fmla="*/ 473726 h 1388897"/>
              <a:gd name="connsiteX183" fmla="*/ 319490 w 1115829"/>
              <a:gd name="connsiteY183" fmla="*/ 352540 h 1388897"/>
              <a:gd name="connsiteX184" fmla="*/ 352540 w 1115829"/>
              <a:gd name="connsiteY184" fmla="*/ 297456 h 1388897"/>
              <a:gd name="connsiteX185" fmla="*/ 396608 w 1115829"/>
              <a:gd name="connsiteY185" fmla="*/ 220338 h 1388897"/>
              <a:gd name="connsiteX186" fmla="*/ 473726 w 1115829"/>
              <a:gd name="connsiteY186" fmla="*/ 143220 h 1388897"/>
              <a:gd name="connsiteX187" fmla="*/ 528810 w 1115829"/>
              <a:gd name="connsiteY187" fmla="*/ 88135 h 1388897"/>
              <a:gd name="connsiteX188" fmla="*/ 694063 w 1115829"/>
              <a:gd name="connsiteY188" fmla="*/ 11017 h 1388897"/>
              <a:gd name="connsiteX189" fmla="*/ 738130 w 1115829"/>
              <a:gd name="connsiteY189" fmla="*/ 198304 h 1388897"/>
              <a:gd name="connsiteX190" fmla="*/ 661012 w 1115829"/>
              <a:gd name="connsiteY190" fmla="*/ 1288974 h 1388897"/>
              <a:gd name="connsiteX191" fmla="*/ 605928 w 1115829"/>
              <a:gd name="connsiteY191" fmla="*/ 1299991 h 1388897"/>
              <a:gd name="connsiteX192" fmla="*/ 506776 w 1115829"/>
              <a:gd name="connsiteY192" fmla="*/ 1084450 h 1388897"/>
              <a:gd name="connsiteX193" fmla="*/ 473726 w 1115829"/>
              <a:gd name="connsiteY193" fmla="*/ 1150069 h 1388897"/>
              <a:gd name="connsiteX194" fmla="*/ 374574 w 1115829"/>
              <a:gd name="connsiteY194" fmla="*/ 892367 h 1388897"/>
              <a:gd name="connsiteX195" fmla="*/ 319490 w 1115829"/>
              <a:gd name="connsiteY195" fmla="*/ 385591 h 1388897"/>
              <a:gd name="connsiteX196" fmla="*/ 341523 w 1115829"/>
              <a:gd name="connsiteY196" fmla="*/ 297456 h 1388897"/>
              <a:gd name="connsiteX197" fmla="*/ 407624 w 1115829"/>
              <a:gd name="connsiteY197" fmla="*/ 220338 h 1388897"/>
              <a:gd name="connsiteX198" fmla="*/ 440675 w 1115829"/>
              <a:gd name="connsiteY198" fmla="*/ 198304 h 1388897"/>
              <a:gd name="connsiteX199" fmla="*/ 539827 w 1115829"/>
              <a:gd name="connsiteY199" fmla="*/ 99152 h 1388897"/>
              <a:gd name="connsiteX200" fmla="*/ 572877 w 1115829"/>
              <a:gd name="connsiteY200" fmla="*/ 44068 h 1388897"/>
              <a:gd name="connsiteX201" fmla="*/ 583894 w 1115829"/>
              <a:gd name="connsiteY201" fmla="*/ 11017 h 1388897"/>
              <a:gd name="connsiteX202" fmla="*/ 616945 w 1115829"/>
              <a:gd name="connsiteY202" fmla="*/ 0 h 1388897"/>
              <a:gd name="connsiteX203" fmla="*/ 661012 w 1115829"/>
              <a:gd name="connsiteY203" fmla="*/ 33051 h 1388897"/>
              <a:gd name="connsiteX204" fmla="*/ 793215 w 1115829"/>
              <a:gd name="connsiteY204" fmla="*/ 176270 h 1388897"/>
              <a:gd name="connsiteX205" fmla="*/ 804232 w 1115829"/>
              <a:gd name="connsiteY205" fmla="*/ 220338 h 1388897"/>
              <a:gd name="connsiteX206" fmla="*/ 837282 w 1115829"/>
              <a:gd name="connsiteY206" fmla="*/ 275422 h 1388897"/>
              <a:gd name="connsiteX207" fmla="*/ 848299 w 1115829"/>
              <a:gd name="connsiteY207" fmla="*/ 462709 h 1388897"/>
              <a:gd name="connsiteX208" fmla="*/ 870333 w 1115829"/>
              <a:gd name="connsiteY208" fmla="*/ 991518 h 1388897"/>
              <a:gd name="connsiteX209" fmla="*/ 859316 w 1115829"/>
              <a:gd name="connsiteY209" fmla="*/ 1189822 h 1388897"/>
              <a:gd name="connsiteX210" fmla="*/ 848299 w 1115829"/>
              <a:gd name="connsiteY210" fmla="*/ 1233890 h 1388897"/>
              <a:gd name="connsiteX211" fmla="*/ 815249 w 1115829"/>
              <a:gd name="connsiteY211" fmla="*/ 1178805 h 1388897"/>
              <a:gd name="connsiteX212" fmla="*/ 826265 w 1115829"/>
              <a:gd name="connsiteY212" fmla="*/ 936434 h 1388897"/>
              <a:gd name="connsiteX213" fmla="*/ 837282 w 1115829"/>
              <a:gd name="connsiteY213" fmla="*/ 903384 h 1388897"/>
              <a:gd name="connsiteX214" fmla="*/ 848299 w 1115829"/>
              <a:gd name="connsiteY214" fmla="*/ 793215 h 1388897"/>
              <a:gd name="connsiteX215" fmla="*/ 859316 w 1115829"/>
              <a:gd name="connsiteY215" fmla="*/ 649996 h 1388897"/>
              <a:gd name="connsiteX216" fmla="*/ 870333 w 1115829"/>
              <a:gd name="connsiteY216" fmla="*/ 605928 h 1388897"/>
              <a:gd name="connsiteX217" fmla="*/ 892367 w 1115829"/>
              <a:gd name="connsiteY217" fmla="*/ 528810 h 1388897"/>
              <a:gd name="connsiteX218" fmla="*/ 903384 w 1115829"/>
              <a:gd name="connsiteY218" fmla="*/ 451692 h 1388897"/>
              <a:gd name="connsiteX219" fmla="*/ 947451 w 1115829"/>
              <a:gd name="connsiteY219" fmla="*/ 308473 h 1388897"/>
              <a:gd name="connsiteX220" fmla="*/ 969485 w 1115829"/>
              <a:gd name="connsiteY220" fmla="*/ 264405 h 1388897"/>
              <a:gd name="connsiteX221" fmla="*/ 1002535 w 1115829"/>
              <a:gd name="connsiteY221" fmla="*/ 253388 h 1388897"/>
              <a:gd name="connsiteX222" fmla="*/ 1057620 w 1115829"/>
              <a:gd name="connsiteY222" fmla="*/ 297456 h 1388897"/>
              <a:gd name="connsiteX223" fmla="*/ 1046603 w 1115829"/>
              <a:gd name="connsiteY223" fmla="*/ 848299 h 1388897"/>
              <a:gd name="connsiteX224" fmla="*/ 1024569 w 1115829"/>
              <a:gd name="connsiteY224" fmla="*/ 1189822 h 1388897"/>
              <a:gd name="connsiteX225" fmla="*/ 980502 w 1115829"/>
              <a:gd name="connsiteY225" fmla="*/ 1178805 h 1388897"/>
              <a:gd name="connsiteX226" fmla="*/ 936434 w 1115829"/>
              <a:gd name="connsiteY226" fmla="*/ 1057620 h 1388897"/>
              <a:gd name="connsiteX227" fmla="*/ 947451 w 1115829"/>
              <a:gd name="connsiteY227" fmla="*/ 528810 h 1388897"/>
              <a:gd name="connsiteX228" fmla="*/ 969485 w 1115829"/>
              <a:gd name="connsiteY228" fmla="*/ 451692 h 1388897"/>
              <a:gd name="connsiteX229" fmla="*/ 991518 w 1115829"/>
              <a:gd name="connsiteY229" fmla="*/ 341523 h 1388897"/>
              <a:gd name="connsiteX230" fmla="*/ 1013552 w 1115829"/>
              <a:gd name="connsiteY230" fmla="*/ 253388 h 1388897"/>
              <a:gd name="connsiteX231" fmla="*/ 1035586 w 1115829"/>
              <a:gd name="connsiteY231" fmla="*/ 132203 h 1388897"/>
              <a:gd name="connsiteX232" fmla="*/ 1079653 w 1115829"/>
              <a:gd name="connsiteY232" fmla="*/ 231355 h 1388897"/>
              <a:gd name="connsiteX233" fmla="*/ 1090670 w 1115829"/>
              <a:gd name="connsiteY233" fmla="*/ 264405 h 1388897"/>
              <a:gd name="connsiteX234" fmla="*/ 1112704 w 1115829"/>
              <a:gd name="connsiteY234" fmla="*/ 672029 h 1388897"/>
              <a:gd name="connsiteX235" fmla="*/ 1090670 w 1115829"/>
              <a:gd name="connsiteY235" fmla="*/ 969485 h 1388897"/>
              <a:gd name="connsiteX236" fmla="*/ 1057620 w 1115829"/>
              <a:gd name="connsiteY236" fmla="*/ 1112704 h 1388897"/>
              <a:gd name="connsiteX237" fmla="*/ 1035586 w 1115829"/>
              <a:gd name="connsiteY237" fmla="*/ 1211856 h 1388897"/>
              <a:gd name="connsiteX238" fmla="*/ 936434 w 1115829"/>
              <a:gd name="connsiteY238" fmla="*/ 1167788 h 1388897"/>
              <a:gd name="connsiteX239" fmla="*/ 892367 w 1115829"/>
              <a:gd name="connsiteY239" fmla="*/ 1112704 h 1388897"/>
              <a:gd name="connsiteX240" fmla="*/ 848299 w 1115829"/>
              <a:gd name="connsiteY240" fmla="*/ 980502 h 1388897"/>
              <a:gd name="connsiteX241" fmla="*/ 826265 w 1115829"/>
              <a:gd name="connsiteY241" fmla="*/ 892367 h 1388897"/>
              <a:gd name="connsiteX242" fmla="*/ 859316 w 1115829"/>
              <a:gd name="connsiteY242" fmla="*/ 209321 h 1388897"/>
              <a:gd name="connsiteX243" fmla="*/ 892367 w 1115829"/>
              <a:gd name="connsiteY243" fmla="*/ 44068 h 1388897"/>
              <a:gd name="connsiteX244" fmla="*/ 925417 w 1115829"/>
              <a:gd name="connsiteY244" fmla="*/ 22034 h 1388897"/>
              <a:gd name="connsiteX245" fmla="*/ 1035586 w 1115829"/>
              <a:gd name="connsiteY245" fmla="*/ 44068 h 1388897"/>
              <a:gd name="connsiteX246" fmla="*/ 991518 w 1115829"/>
              <a:gd name="connsiteY246" fmla="*/ 804232 h 1388897"/>
              <a:gd name="connsiteX247" fmla="*/ 969485 w 1115829"/>
              <a:gd name="connsiteY247" fmla="*/ 925417 h 1388897"/>
              <a:gd name="connsiteX248" fmla="*/ 958468 w 1115829"/>
              <a:gd name="connsiteY248" fmla="*/ 1079653 h 1388897"/>
              <a:gd name="connsiteX249" fmla="*/ 936434 w 1115829"/>
              <a:gd name="connsiteY249" fmla="*/ 1211856 h 1388897"/>
              <a:gd name="connsiteX250" fmla="*/ 881350 w 1115829"/>
              <a:gd name="connsiteY250" fmla="*/ 1178805 h 1388897"/>
              <a:gd name="connsiteX251" fmla="*/ 826265 w 1115829"/>
              <a:gd name="connsiteY251" fmla="*/ 1090670 h 1388897"/>
              <a:gd name="connsiteX252" fmla="*/ 859316 w 1115829"/>
              <a:gd name="connsiteY252" fmla="*/ 705080 h 1388897"/>
              <a:gd name="connsiteX253" fmla="*/ 870333 w 1115829"/>
              <a:gd name="connsiteY253" fmla="*/ 661012 h 1388897"/>
              <a:gd name="connsiteX254" fmla="*/ 903384 w 1115829"/>
              <a:gd name="connsiteY254" fmla="*/ 694063 h 1388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</a:cxnLst>
            <a:rect l="l" t="t" r="r" b="b"/>
            <a:pathLst>
              <a:path w="1115829" h="1388897">
                <a:moveTo>
                  <a:pt x="611254" y="864096"/>
                </a:moveTo>
                <a:cubicBezTo>
                  <a:pt x="661407" y="713637"/>
                  <a:pt x="418606" y="833552"/>
                  <a:pt x="467238" y="720080"/>
                </a:cubicBezTo>
                <a:cubicBezTo>
                  <a:pt x="365362" y="603606"/>
                  <a:pt x="57675" y="644895"/>
                  <a:pt x="0" y="545079"/>
                </a:cubicBezTo>
                <a:cubicBezTo>
                  <a:pt x="56957" y="508834"/>
                  <a:pt x="80270" y="425272"/>
                  <a:pt x="139828" y="413360"/>
                </a:cubicBezTo>
                <a:cubicBezTo>
                  <a:pt x="183895" y="420705"/>
                  <a:pt x="227117" y="186407"/>
                  <a:pt x="253388" y="143220"/>
                </a:cubicBezTo>
                <a:cubicBezTo>
                  <a:pt x="279659" y="100033"/>
                  <a:pt x="285135" y="145436"/>
                  <a:pt x="297456" y="154237"/>
                </a:cubicBezTo>
                <a:cubicBezTo>
                  <a:pt x="312397" y="164909"/>
                  <a:pt x="319489" y="183615"/>
                  <a:pt x="330506" y="198304"/>
                </a:cubicBezTo>
                <a:cubicBezTo>
                  <a:pt x="337851" y="224010"/>
                  <a:pt x="347032" y="249261"/>
                  <a:pt x="352540" y="275422"/>
                </a:cubicBezTo>
                <a:cubicBezTo>
                  <a:pt x="383585" y="422882"/>
                  <a:pt x="388310" y="564003"/>
                  <a:pt x="407624" y="716097"/>
                </a:cubicBezTo>
                <a:cubicBezTo>
                  <a:pt x="423980" y="844898"/>
                  <a:pt x="442196" y="973483"/>
                  <a:pt x="462709" y="1101687"/>
                </a:cubicBezTo>
                <a:cubicBezTo>
                  <a:pt x="471584" y="1157157"/>
                  <a:pt x="485710" y="1211671"/>
                  <a:pt x="495759" y="1266940"/>
                </a:cubicBezTo>
                <a:cubicBezTo>
                  <a:pt x="500404" y="1292488"/>
                  <a:pt x="503104" y="1318352"/>
                  <a:pt x="506776" y="1344058"/>
                </a:cubicBezTo>
                <a:cubicBezTo>
                  <a:pt x="495759" y="1358747"/>
                  <a:pt x="491539" y="1383673"/>
                  <a:pt x="473726" y="1388126"/>
                </a:cubicBezTo>
                <a:cubicBezTo>
                  <a:pt x="454540" y="1392922"/>
                  <a:pt x="436713" y="1374124"/>
                  <a:pt x="418641" y="1366092"/>
                </a:cubicBezTo>
                <a:cubicBezTo>
                  <a:pt x="403634" y="1359422"/>
                  <a:pt x="408660" y="1402573"/>
                  <a:pt x="374574" y="1344058"/>
                </a:cubicBezTo>
                <a:cubicBezTo>
                  <a:pt x="340488" y="1285543"/>
                  <a:pt x="254519" y="1095470"/>
                  <a:pt x="214124" y="1015001"/>
                </a:cubicBezTo>
                <a:cubicBezTo>
                  <a:pt x="173729" y="934532"/>
                  <a:pt x="147693" y="894537"/>
                  <a:pt x="132203" y="861245"/>
                </a:cubicBezTo>
                <a:cubicBezTo>
                  <a:pt x="116713" y="827953"/>
                  <a:pt x="119350" y="841276"/>
                  <a:pt x="121186" y="815249"/>
                </a:cubicBezTo>
                <a:cubicBezTo>
                  <a:pt x="123022" y="789222"/>
                  <a:pt x="129382" y="728143"/>
                  <a:pt x="143220" y="705080"/>
                </a:cubicBezTo>
                <a:cubicBezTo>
                  <a:pt x="159473" y="677992"/>
                  <a:pt x="181221" y="654535"/>
                  <a:pt x="198304" y="627962"/>
                </a:cubicBezTo>
                <a:cubicBezTo>
                  <a:pt x="214314" y="603057"/>
                  <a:pt x="226679" y="575951"/>
                  <a:pt x="242371" y="550844"/>
                </a:cubicBezTo>
                <a:cubicBezTo>
                  <a:pt x="278517" y="493011"/>
                  <a:pt x="340145" y="402770"/>
                  <a:pt x="385591" y="352540"/>
                </a:cubicBezTo>
                <a:cubicBezTo>
                  <a:pt x="564907" y="154348"/>
                  <a:pt x="475203" y="284223"/>
                  <a:pt x="539827" y="187287"/>
                </a:cubicBezTo>
                <a:cubicBezTo>
                  <a:pt x="550844" y="194632"/>
                  <a:pt x="566308" y="197825"/>
                  <a:pt x="572877" y="209321"/>
                </a:cubicBezTo>
                <a:cubicBezTo>
                  <a:pt x="582167" y="225579"/>
                  <a:pt x="581116" y="245887"/>
                  <a:pt x="583894" y="264405"/>
                </a:cubicBezTo>
                <a:cubicBezTo>
                  <a:pt x="592138" y="319362"/>
                  <a:pt x="595987" y="374983"/>
                  <a:pt x="605928" y="429658"/>
                </a:cubicBezTo>
                <a:cubicBezTo>
                  <a:pt x="610711" y="455961"/>
                  <a:pt x="621478" y="480840"/>
                  <a:pt x="627962" y="506776"/>
                </a:cubicBezTo>
                <a:cubicBezTo>
                  <a:pt x="632504" y="524942"/>
                  <a:pt x="635307" y="543499"/>
                  <a:pt x="638979" y="561861"/>
                </a:cubicBezTo>
                <a:cubicBezTo>
                  <a:pt x="642651" y="602256"/>
                  <a:pt x="644635" y="642840"/>
                  <a:pt x="649996" y="683046"/>
                </a:cubicBezTo>
                <a:cubicBezTo>
                  <a:pt x="653284" y="707708"/>
                  <a:pt x="673887" y="736273"/>
                  <a:pt x="649996" y="760164"/>
                </a:cubicBezTo>
                <a:cubicBezTo>
                  <a:pt x="625315" y="784845"/>
                  <a:pt x="565718" y="823694"/>
                  <a:pt x="528810" y="848299"/>
                </a:cubicBezTo>
                <a:cubicBezTo>
                  <a:pt x="514121" y="829938"/>
                  <a:pt x="497786" y="812780"/>
                  <a:pt x="484743" y="793215"/>
                </a:cubicBezTo>
                <a:cubicBezTo>
                  <a:pt x="470055" y="771182"/>
                  <a:pt x="459036" y="741802"/>
                  <a:pt x="451692" y="716097"/>
                </a:cubicBezTo>
                <a:cubicBezTo>
                  <a:pt x="441320" y="679797"/>
                  <a:pt x="437230" y="654805"/>
                  <a:pt x="429658" y="616945"/>
                </a:cubicBezTo>
                <a:cubicBezTo>
                  <a:pt x="440675" y="539827"/>
                  <a:pt x="447997" y="462090"/>
                  <a:pt x="462709" y="385591"/>
                </a:cubicBezTo>
                <a:cubicBezTo>
                  <a:pt x="474622" y="323642"/>
                  <a:pt x="483841" y="343326"/>
                  <a:pt x="506776" y="297456"/>
                </a:cubicBezTo>
                <a:cubicBezTo>
                  <a:pt x="511969" y="287069"/>
                  <a:pt x="514121" y="275422"/>
                  <a:pt x="517793" y="264405"/>
                </a:cubicBezTo>
                <a:cubicBezTo>
                  <a:pt x="547171" y="271750"/>
                  <a:pt x="577975" y="274792"/>
                  <a:pt x="605928" y="286439"/>
                </a:cubicBezTo>
                <a:cubicBezTo>
                  <a:pt x="625278" y="294502"/>
                  <a:pt x="668561" y="335641"/>
                  <a:pt x="683046" y="352540"/>
                </a:cubicBezTo>
                <a:cubicBezTo>
                  <a:pt x="694996" y="366481"/>
                  <a:pt x="703113" y="383624"/>
                  <a:pt x="716097" y="396608"/>
                </a:cubicBezTo>
                <a:cubicBezTo>
                  <a:pt x="725459" y="405970"/>
                  <a:pt x="738130" y="411297"/>
                  <a:pt x="749147" y="418641"/>
                </a:cubicBezTo>
                <a:cubicBezTo>
                  <a:pt x="798307" y="615277"/>
                  <a:pt x="782316" y="513761"/>
                  <a:pt x="749147" y="870333"/>
                </a:cubicBezTo>
                <a:cubicBezTo>
                  <a:pt x="746369" y="900196"/>
                  <a:pt x="719914" y="1020536"/>
                  <a:pt x="705080" y="1057620"/>
                </a:cubicBezTo>
                <a:cubicBezTo>
                  <a:pt x="700163" y="1069913"/>
                  <a:pt x="690391" y="1079653"/>
                  <a:pt x="683046" y="1090670"/>
                </a:cubicBezTo>
                <a:cubicBezTo>
                  <a:pt x="673253" y="1120048"/>
                  <a:pt x="671988" y="1140267"/>
                  <a:pt x="638979" y="1156771"/>
                </a:cubicBezTo>
                <a:cubicBezTo>
                  <a:pt x="622231" y="1165145"/>
                  <a:pt x="602256" y="1164116"/>
                  <a:pt x="583894" y="1167788"/>
                </a:cubicBezTo>
                <a:cubicBezTo>
                  <a:pt x="569205" y="1178805"/>
                  <a:pt x="555397" y="1191107"/>
                  <a:pt x="539827" y="1200839"/>
                </a:cubicBezTo>
                <a:cubicBezTo>
                  <a:pt x="525900" y="1209543"/>
                  <a:pt x="510018" y="1214725"/>
                  <a:pt x="495759" y="1222873"/>
                </a:cubicBezTo>
                <a:cubicBezTo>
                  <a:pt x="484263" y="1229442"/>
                  <a:pt x="473726" y="1237562"/>
                  <a:pt x="462709" y="1244906"/>
                </a:cubicBezTo>
                <a:cubicBezTo>
                  <a:pt x="430851" y="1213049"/>
                  <a:pt x="412495" y="1197127"/>
                  <a:pt x="385591" y="1156771"/>
                </a:cubicBezTo>
                <a:cubicBezTo>
                  <a:pt x="341527" y="1090675"/>
                  <a:pt x="381608" y="1136460"/>
                  <a:pt x="352540" y="1068637"/>
                </a:cubicBezTo>
                <a:cubicBezTo>
                  <a:pt x="347324" y="1056467"/>
                  <a:pt x="337851" y="1046603"/>
                  <a:pt x="330506" y="1035586"/>
                </a:cubicBezTo>
                <a:cubicBezTo>
                  <a:pt x="334178" y="965812"/>
                  <a:pt x="335470" y="895873"/>
                  <a:pt x="341523" y="826265"/>
                </a:cubicBezTo>
                <a:cubicBezTo>
                  <a:pt x="342266" y="817720"/>
                  <a:pt x="357792" y="760677"/>
                  <a:pt x="363557" y="749147"/>
                </a:cubicBezTo>
                <a:cubicBezTo>
                  <a:pt x="376797" y="722666"/>
                  <a:pt x="395217" y="698911"/>
                  <a:pt x="407624" y="672029"/>
                </a:cubicBezTo>
                <a:cubicBezTo>
                  <a:pt x="417357" y="650941"/>
                  <a:pt x="420725" y="627367"/>
                  <a:pt x="429658" y="605928"/>
                </a:cubicBezTo>
                <a:cubicBezTo>
                  <a:pt x="439133" y="583189"/>
                  <a:pt x="453234" y="562566"/>
                  <a:pt x="462709" y="539827"/>
                </a:cubicBezTo>
                <a:cubicBezTo>
                  <a:pt x="471642" y="518388"/>
                  <a:pt x="474357" y="494500"/>
                  <a:pt x="484743" y="473726"/>
                </a:cubicBezTo>
                <a:cubicBezTo>
                  <a:pt x="492087" y="459037"/>
                  <a:pt x="501010" y="445035"/>
                  <a:pt x="506776" y="429658"/>
                </a:cubicBezTo>
                <a:cubicBezTo>
                  <a:pt x="512092" y="415481"/>
                  <a:pt x="509768" y="398431"/>
                  <a:pt x="517793" y="385591"/>
                </a:cubicBezTo>
                <a:cubicBezTo>
                  <a:pt x="528803" y="367975"/>
                  <a:pt x="547172" y="356212"/>
                  <a:pt x="561861" y="341523"/>
                </a:cubicBezTo>
                <a:cubicBezTo>
                  <a:pt x="617767" y="229708"/>
                  <a:pt x="535367" y="382900"/>
                  <a:pt x="683046" y="198304"/>
                </a:cubicBezTo>
                <a:cubicBezTo>
                  <a:pt x="714619" y="158839"/>
                  <a:pt x="719243" y="141647"/>
                  <a:pt x="760164" y="121186"/>
                </a:cubicBezTo>
                <a:cubicBezTo>
                  <a:pt x="770551" y="115992"/>
                  <a:pt x="782198" y="113841"/>
                  <a:pt x="793215" y="110169"/>
                </a:cubicBezTo>
                <a:cubicBezTo>
                  <a:pt x="827514" y="281660"/>
                  <a:pt x="813050" y="182952"/>
                  <a:pt x="826265" y="407625"/>
                </a:cubicBezTo>
                <a:cubicBezTo>
                  <a:pt x="823419" y="493026"/>
                  <a:pt x="828710" y="692862"/>
                  <a:pt x="804232" y="815249"/>
                </a:cubicBezTo>
                <a:cubicBezTo>
                  <a:pt x="801955" y="826636"/>
                  <a:pt x="796032" y="837033"/>
                  <a:pt x="793215" y="848299"/>
                </a:cubicBezTo>
                <a:cubicBezTo>
                  <a:pt x="779516" y="903095"/>
                  <a:pt x="790097" y="911668"/>
                  <a:pt x="749147" y="958468"/>
                </a:cubicBezTo>
                <a:cubicBezTo>
                  <a:pt x="737056" y="972286"/>
                  <a:pt x="719769" y="980501"/>
                  <a:pt x="705080" y="991518"/>
                </a:cubicBezTo>
                <a:cubicBezTo>
                  <a:pt x="653668" y="984174"/>
                  <a:pt x="599247" y="988308"/>
                  <a:pt x="550844" y="969485"/>
                </a:cubicBezTo>
                <a:cubicBezTo>
                  <a:pt x="528928" y="960962"/>
                  <a:pt x="517842" y="935148"/>
                  <a:pt x="506776" y="914400"/>
                </a:cubicBezTo>
                <a:cubicBezTo>
                  <a:pt x="376149" y="669474"/>
                  <a:pt x="511980" y="878139"/>
                  <a:pt x="440675" y="771181"/>
                </a:cubicBezTo>
                <a:cubicBezTo>
                  <a:pt x="415291" y="644265"/>
                  <a:pt x="425573" y="718827"/>
                  <a:pt x="440675" y="484743"/>
                </a:cubicBezTo>
                <a:cubicBezTo>
                  <a:pt x="449128" y="353725"/>
                  <a:pt x="450837" y="394106"/>
                  <a:pt x="473726" y="264405"/>
                </a:cubicBezTo>
                <a:cubicBezTo>
                  <a:pt x="492715" y="156800"/>
                  <a:pt x="473701" y="220415"/>
                  <a:pt x="495759" y="154237"/>
                </a:cubicBezTo>
                <a:cubicBezTo>
                  <a:pt x="495987" y="154288"/>
                  <a:pt x="620391" y="173520"/>
                  <a:pt x="638979" y="198304"/>
                </a:cubicBezTo>
                <a:cubicBezTo>
                  <a:pt x="652914" y="216884"/>
                  <a:pt x="648129" y="245080"/>
                  <a:pt x="661012" y="264405"/>
                </a:cubicBezTo>
                <a:lnTo>
                  <a:pt x="683046" y="297456"/>
                </a:lnTo>
                <a:cubicBezTo>
                  <a:pt x="686718" y="345196"/>
                  <a:pt x="694063" y="392794"/>
                  <a:pt x="694063" y="440675"/>
                </a:cubicBezTo>
                <a:cubicBezTo>
                  <a:pt x="694063" y="532556"/>
                  <a:pt x="689158" y="624420"/>
                  <a:pt x="683046" y="716097"/>
                </a:cubicBezTo>
                <a:cubicBezTo>
                  <a:pt x="681800" y="734780"/>
                  <a:pt x="681123" y="754812"/>
                  <a:pt x="672029" y="771181"/>
                </a:cubicBezTo>
                <a:cubicBezTo>
                  <a:pt x="651314" y="808467"/>
                  <a:pt x="606097" y="827159"/>
                  <a:pt x="572877" y="848299"/>
                </a:cubicBezTo>
                <a:cubicBezTo>
                  <a:pt x="550536" y="862516"/>
                  <a:pt x="530092" y="879812"/>
                  <a:pt x="506776" y="892367"/>
                </a:cubicBezTo>
                <a:cubicBezTo>
                  <a:pt x="461065" y="916981"/>
                  <a:pt x="412380" y="931177"/>
                  <a:pt x="363557" y="947451"/>
                </a:cubicBezTo>
                <a:cubicBezTo>
                  <a:pt x="326834" y="943779"/>
                  <a:pt x="286986" y="951706"/>
                  <a:pt x="253388" y="936434"/>
                </a:cubicBezTo>
                <a:cubicBezTo>
                  <a:pt x="239604" y="930169"/>
                  <a:pt x="247159" y="906731"/>
                  <a:pt x="242371" y="892367"/>
                </a:cubicBezTo>
                <a:cubicBezTo>
                  <a:pt x="236117" y="873606"/>
                  <a:pt x="227682" y="855644"/>
                  <a:pt x="220338" y="837282"/>
                </a:cubicBezTo>
                <a:cubicBezTo>
                  <a:pt x="224010" y="716097"/>
                  <a:pt x="224983" y="594799"/>
                  <a:pt x="231355" y="473726"/>
                </a:cubicBezTo>
                <a:cubicBezTo>
                  <a:pt x="232339" y="455027"/>
                  <a:pt x="236450" y="436405"/>
                  <a:pt x="242371" y="418641"/>
                </a:cubicBezTo>
                <a:cubicBezTo>
                  <a:pt x="247564" y="403061"/>
                  <a:pt x="257060" y="389263"/>
                  <a:pt x="264405" y="374574"/>
                </a:cubicBezTo>
                <a:cubicBezTo>
                  <a:pt x="268077" y="352540"/>
                  <a:pt x="282981" y="620040"/>
                  <a:pt x="294064" y="600646"/>
                </a:cubicBezTo>
                <a:cubicBezTo>
                  <a:pt x="319756" y="555685"/>
                  <a:pt x="337286" y="381038"/>
                  <a:pt x="352540" y="341523"/>
                </a:cubicBezTo>
                <a:cubicBezTo>
                  <a:pt x="367794" y="302008"/>
                  <a:pt x="375538" y="354940"/>
                  <a:pt x="385591" y="363557"/>
                </a:cubicBezTo>
                <a:cubicBezTo>
                  <a:pt x="401363" y="377076"/>
                  <a:pt x="416359" y="391666"/>
                  <a:pt x="429658" y="407625"/>
                </a:cubicBezTo>
                <a:cubicBezTo>
                  <a:pt x="468546" y="454291"/>
                  <a:pt x="500225" y="498439"/>
                  <a:pt x="528810" y="550844"/>
                </a:cubicBezTo>
                <a:cubicBezTo>
                  <a:pt x="540606" y="572470"/>
                  <a:pt x="553018" y="593953"/>
                  <a:pt x="561861" y="616945"/>
                </a:cubicBezTo>
                <a:cubicBezTo>
                  <a:pt x="571458" y="641898"/>
                  <a:pt x="576550" y="668357"/>
                  <a:pt x="583894" y="694063"/>
                </a:cubicBezTo>
                <a:cubicBezTo>
                  <a:pt x="587566" y="727114"/>
                  <a:pt x="590516" y="760253"/>
                  <a:pt x="594911" y="793215"/>
                </a:cubicBezTo>
                <a:cubicBezTo>
                  <a:pt x="597863" y="815357"/>
                  <a:pt x="603157" y="837151"/>
                  <a:pt x="605928" y="859316"/>
                </a:cubicBezTo>
                <a:cubicBezTo>
                  <a:pt x="610506" y="895937"/>
                  <a:pt x="613273" y="932762"/>
                  <a:pt x="616945" y="969485"/>
                </a:cubicBezTo>
                <a:cubicBezTo>
                  <a:pt x="613273" y="1053948"/>
                  <a:pt x="621322" y="1139744"/>
                  <a:pt x="605928" y="1222873"/>
                </a:cubicBezTo>
                <a:cubicBezTo>
                  <a:pt x="602145" y="1243299"/>
                  <a:pt x="575758" y="1251499"/>
                  <a:pt x="561861" y="1266940"/>
                </a:cubicBezTo>
                <a:cubicBezTo>
                  <a:pt x="542674" y="1288259"/>
                  <a:pt x="525138" y="1311007"/>
                  <a:pt x="506776" y="1333041"/>
                </a:cubicBezTo>
                <a:cubicBezTo>
                  <a:pt x="488415" y="1329369"/>
                  <a:pt x="466929" y="1332909"/>
                  <a:pt x="451692" y="1322025"/>
                </a:cubicBezTo>
                <a:cubicBezTo>
                  <a:pt x="438328" y="1312479"/>
                  <a:pt x="438839" y="1339506"/>
                  <a:pt x="429658" y="1277957"/>
                </a:cubicBezTo>
                <a:cubicBezTo>
                  <a:pt x="420477" y="1216408"/>
                  <a:pt x="407625" y="963748"/>
                  <a:pt x="396608" y="952731"/>
                </a:cubicBezTo>
                <a:cubicBezTo>
                  <a:pt x="393314" y="936262"/>
                  <a:pt x="374574" y="1150307"/>
                  <a:pt x="374574" y="1123721"/>
                </a:cubicBezTo>
                <a:cubicBezTo>
                  <a:pt x="374574" y="1097135"/>
                  <a:pt x="387685" y="903267"/>
                  <a:pt x="396608" y="793215"/>
                </a:cubicBezTo>
                <a:cubicBezTo>
                  <a:pt x="399941" y="752104"/>
                  <a:pt x="412681" y="691714"/>
                  <a:pt x="418641" y="649996"/>
                </a:cubicBezTo>
                <a:cubicBezTo>
                  <a:pt x="425342" y="603088"/>
                  <a:pt x="428050" y="553067"/>
                  <a:pt x="440675" y="506776"/>
                </a:cubicBezTo>
                <a:cubicBezTo>
                  <a:pt x="446786" y="484369"/>
                  <a:pt x="452322" y="461448"/>
                  <a:pt x="462709" y="440675"/>
                </a:cubicBezTo>
                <a:cubicBezTo>
                  <a:pt x="520108" y="325880"/>
                  <a:pt x="434868" y="487945"/>
                  <a:pt x="539827" y="330506"/>
                </a:cubicBezTo>
                <a:cubicBezTo>
                  <a:pt x="560799" y="299048"/>
                  <a:pt x="573651" y="262620"/>
                  <a:pt x="594911" y="231355"/>
                </a:cubicBezTo>
                <a:cubicBezTo>
                  <a:pt x="710850" y="60857"/>
                  <a:pt x="675178" y="94038"/>
                  <a:pt x="771181" y="22034"/>
                </a:cubicBezTo>
                <a:cubicBezTo>
                  <a:pt x="778526" y="66102"/>
                  <a:pt x="786897" y="110010"/>
                  <a:pt x="793215" y="154237"/>
                </a:cubicBezTo>
                <a:lnTo>
                  <a:pt x="815249" y="308473"/>
                </a:lnTo>
                <a:cubicBezTo>
                  <a:pt x="818921" y="334179"/>
                  <a:pt x="821996" y="359977"/>
                  <a:pt x="826265" y="385591"/>
                </a:cubicBezTo>
                <a:cubicBezTo>
                  <a:pt x="832405" y="422431"/>
                  <a:pt x="844755" y="493370"/>
                  <a:pt x="848299" y="528810"/>
                </a:cubicBezTo>
                <a:cubicBezTo>
                  <a:pt x="853063" y="576453"/>
                  <a:pt x="855644" y="624289"/>
                  <a:pt x="859316" y="672029"/>
                </a:cubicBezTo>
                <a:cubicBezTo>
                  <a:pt x="855644" y="811576"/>
                  <a:pt x="870232" y="952808"/>
                  <a:pt x="848299" y="1090670"/>
                </a:cubicBezTo>
                <a:cubicBezTo>
                  <a:pt x="843403" y="1121443"/>
                  <a:pt x="812428" y="1149214"/>
                  <a:pt x="782198" y="1156771"/>
                </a:cubicBezTo>
                <a:cubicBezTo>
                  <a:pt x="726864" y="1170604"/>
                  <a:pt x="752494" y="1163000"/>
                  <a:pt x="705080" y="1178805"/>
                </a:cubicBezTo>
                <a:cubicBezTo>
                  <a:pt x="683046" y="1175133"/>
                  <a:pt x="658374" y="1178870"/>
                  <a:pt x="638979" y="1167788"/>
                </a:cubicBezTo>
                <a:cubicBezTo>
                  <a:pt x="628896" y="1162027"/>
                  <a:pt x="632040" y="1145611"/>
                  <a:pt x="627962" y="1134738"/>
                </a:cubicBezTo>
                <a:cubicBezTo>
                  <a:pt x="621018" y="1116221"/>
                  <a:pt x="612686" y="1098238"/>
                  <a:pt x="605928" y="1079653"/>
                </a:cubicBezTo>
                <a:cubicBezTo>
                  <a:pt x="584470" y="1020644"/>
                  <a:pt x="586030" y="1022096"/>
                  <a:pt x="572877" y="969485"/>
                </a:cubicBezTo>
                <a:cubicBezTo>
                  <a:pt x="583894" y="862989"/>
                  <a:pt x="594105" y="756406"/>
                  <a:pt x="605928" y="649996"/>
                </a:cubicBezTo>
                <a:cubicBezTo>
                  <a:pt x="608796" y="624188"/>
                  <a:pt x="612676" y="598492"/>
                  <a:pt x="616945" y="572878"/>
                </a:cubicBezTo>
                <a:cubicBezTo>
                  <a:pt x="620088" y="554019"/>
                  <a:pt x="628336" y="506030"/>
                  <a:pt x="638979" y="484743"/>
                </a:cubicBezTo>
                <a:cubicBezTo>
                  <a:pt x="644900" y="472900"/>
                  <a:pt x="654443" y="463188"/>
                  <a:pt x="661012" y="451692"/>
                </a:cubicBezTo>
                <a:cubicBezTo>
                  <a:pt x="669160" y="437433"/>
                  <a:pt x="675701" y="422314"/>
                  <a:pt x="683046" y="407625"/>
                </a:cubicBezTo>
                <a:cubicBezTo>
                  <a:pt x="696541" y="353643"/>
                  <a:pt x="692980" y="354347"/>
                  <a:pt x="727114" y="297456"/>
                </a:cubicBezTo>
                <a:cubicBezTo>
                  <a:pt x="736561" y="281711"/>
                  <a:pt x="749492" y="268329"/>
                  <a:pt x="760164" y="253388"/>
                </a:cubicBezTo>
                <a:cubicBezTo>
                  <a:pt x="767860" y="242614"/>
                  <a:pt x="774853" y="231355"/>
                  <a:pt x="782198" y="220338"/>
                </a:cubicBezTo>
                <a:cubicBezTo>
                  <a:pt x="793215" y="246044"/>
                  <a:pt x="804862" y="271489"/>
                  <a:pt x="815249" y="297456"/>
                </a:cubicBezTo>
                <a:cubicBezTo>
                  <a:pt x="849517" y="383126"/>
                  <a:pt x="833433" y="456024"/>
                  <a:pt x="837282" y="561861"/>
                </a:cubicBezTo>
                <a:cubicBezTo>
                  <a:pt x="853491" y="1007602"/>
                  <a:pt x="833383" y="802189"/>
                  <a:pt x="859316" y="1035586"/>
                </a:cubicBezTo>
                <a:cubicBezTo>
                  <a:pt x="851204" y="1157265"/>
                  <a:pt x="893325" y="1183834"/>
                  <a:pt x="815249" y="1222873"/>
                </a:cubicBezTo>
                <a:cubicBezTo>
                  <a:pt x="804862" y="1228067"/>
                  <a:pt x="793215" y="1230218"/>
                  <a:pt x="782198" y="1233890"/>
                </a:cubicBezTo>
                <a:cubicBezTo>
                  <a:pt x="771181" y="1230218"/>
                  <a:pt x="757964" y="1230431"/>
                  <a:pt x="749147" y="1222873"/>
                </a:cubicBezTo>
                <a:cubicBezTo>
                  <a:pt x="715614" y="1194130"/>
                  <a:pt x="688439" y="1141070"/>
                  <a:pt x="672029" y="1101687"/>
                </a:cubicBezTo>
                <a:cubicBezTo>
                  <a:pt x="663096" y="1080248"/>
                  <a:pt x="655629" y="1058118"/>
                  <a:pt x="649996" y="1035586"/>
                </a:cubicBezTo>
                <a:cubicBezTo>
                  <a:pt x="629115" y="952062"/>
                  <a:pt x="627105" y="918562"/>
                  <a:pt x="616945" y="837282"/>
                </a:cubicBezTo>
                <a:cubicBezTo>
                  <a:pt x="631634" y="708752"/>
                  <a:pt x="648140" y="580417"/>
                  <a:pt x="661012" y="451692"/>
                </a:cubicBezTo>
                <a:cubicBezTo>
                  <a:pt x="686343" y="198378"/>
                  <a:pt x="652655" y="373619"/>
                  <a:pt x="694063" y="187287"/>
                </a:cubicBezTo>
                <a:cubicBezTo>
                  <a:pt x="705080" y="201976"/>
                  <a:pt x="718902" y="214932"/>
                  <a:pt x="727114" y="231355"/>
                </a:cubicBezTo>
                <a:cubicBezTo>
                  <a:pt x="733885" y="244898"/>
                  <a:pt x="733971" y="260864"/>
                  <a:pt x="738130" y="275422"/>
                </a:cubicBezTo>
                <a:cubicBezTo>
                  <a:pt x="759828" y="351368"/>
                  <a:pt x="740280" y="255272"/>
                  <a:pt x="760164" y="374574"/>
                </a:cubicBezTo>
                <a:cubicBezTo>
                  <a:pt x="756492" y="422314"/>
                  <a:pt x="755616" y="470351"/>
                  <a:pt x="749147" y="517793"/>
                </a:cubicBezTo>
                <a:cubicBezTo>
                  <a:pt x="732828" y="637466"/>
                  <a:pt x="730719" y="591427"/>
                  <a:pt x="694063" y="694063"/>
                </a:cubicBezTo>
                <a:cubicBezTo>
                  <a:pt x="685071" y="719240"/>
                  <a:pt x="681626" y="746228"/>
                  <a:pt x="672029" y="771181"/>
                </a:cubicBezTo>
                <a:cubicBezTo>
                  <a:pt x="652605" y="821685"/>
                  <a:pt x="631485" y="846364"/>
                  <a:pt x="605928" y="892367"/>
                </a:cubicBezTo>
                <a:cubicBezTo>
                  <a:pt x="597952" y="906723"/>
                  <a:pt x="592042" y="922175"/>
                  <a:pt x="583894" y="936434"/>
                </a:cubicBezTo>
                <a:cubicBezTo>
                  <a:pt x="570330" y="960171"/>
                  <a:pt x="531929" y="1010433"/>
                  <a:pt x="517793" y="1024569"/>
                </a:cubicBezTo>
                <a:cubicBezTo>
                  <a:pt x="508431" y="1033931"/>
                  <a:pt x="496367" y="1040263"/>
                  <a:pt x="484743" y="1046603"/>
                </a:cubicBezTo>
                <a:cubicBezTo>
                  <a:pt x="407336" y="1088825"/>
                  <a:pt x="420303" y="1082772"/>
                  <a:pt x="363557" y="1101687"/>
                </a:cubicBezTo>
                <a:cubicBezTo>
                  <a:pt x="348868" y="1094342"/>
                  <a:pt x="331103" y="1091266"/>
                  <a:pt x="319490" y="1079653"/>
                </a:cubicBezTo>
                <a:cubicBezTo>
                  <a:pt x="304349" y="1064512"/>
                  <a:pt x="296693" y="1043367"/>
                  <a:pt x="286439" y="1024569"/>
                </a:cubicBezTo>
                <a:cubicBezTo>
                  <a:pt x="213785" y="891373"/>
                  <a:pt x="294606" y="1031247"/>
                  <a:pt x="220338" y="870333"/>
                </a:cubicBezTo>
                <a:cubicBezTo>
                  <a:pt x="211365" y="850891"/>
                  <a:pt x="198304" y="833610"/>
                  <a:pt x="187287" y="815249"/>
                </a:cubicBezTo>
                <a:cubicBezTo>
                  <a:pt x="190959" y="785871"/>
                  <a:pt x="193802" y="756377"/>
                  <a:pt x="198304" y="727114"/>
                </a:cubicBezTo>
                <a:cubicBezTo>
                  <a:pt x="211132" y="643731"/>
                  <a:pt x="205716" y="701072"/>
                  <a:pt x="220338" y="627962"/>
                </a:cubicBezTo>
                <a:cubicBezTo>
                  <a:pt x="224719" y="606058"/>
                  <a:pt x="225478" y="583412"/>
                  <a:pt x="231355" y="561861"/>
                </a:cubicBezTo>
                <a:cubicBezTo>
                  <a:pt x="236558" y="542782"/>
                  <a:pt x="246444" y="525293"/>
                  <a:pt x="253388" y="506776"/>
                </a:cubicBezTo>
                <a:cubicBezTo>
                  <a:pt x="257465" y="495903"/>
                  <a:pt x="256194" y="481937"/>
                  <a:pt x="264405" y="473726"/>
                </a:cubicBezTo>
                <a:cubicBezTo>
                  <a:pt x="272617" y="465515"/>
                  <a:pt x="286439" y="466381"/>
                  <a:pt x="297456" y="462709"/>
                </a:cubicBezTo>
                <a:cubicBezTo>
                  <a:pt x="326834" y="466381"/>
                  <a:pt x="358536" y="461702"/>
                  <a:pt x="385591" y="473726"/>
                </a:cubicBezTo>
                <a:cubicBezTo>
                  <a:pt x="396203" y="478442"/>
                  <a:pt x="394089" y="495440"/>
                  <a:pt x="396608" y="506776"/>
                </a:cubicBezTo>
                <a:cubicBezTo>
                  <a:pt x="401454" y="528582"/>
                  <a:pt x="404465" y="550765"/>
                  <a:pt x="407624" y="572878"/>
                </a:cubicBezTo>
                <a:cubicBezTo>
                  <a:pt x="416914" y="637910"/>
                  <a:pt x="421944" y="694597"/>
                  <a:pt x="429658" y="760164"/>
                </a:cubicBezTo>
                <a:cubicBezTo>
                  <a:pt x="448498" y="920302"/>
                  <a:pt x="435357" y="779170"/>
                  <a:pt x="451692" y="991518"/>
                </a:cubicBezTo>
                <a:cubicBezTo>
                  <a:pt x="443153" y="1093991"/>
                  <a:pt x="435167" y="1201075"/>
                  <a:pt x="429658" y="1167788"/>
                </a:cubicBezTo>
                <a:cubicBezTo>
                  <a:pt x="424149" y="1134501"/>
                  <a:pt x="419771" y="799060"/>
                  <a:pt x="418641" y="791796"/>
                </a:cubicBezTo>
                <a:cubicBezTo>
                  <a:pt x="417511" y="784532"/>
                  <a:pt x="433892" y="1120530"/>
                  <a:pt x="422875" y="1124202"/>
                </a:cubicBezTo>
                <a:cubicBezTo>
                  <a:pt x="411858" y="1109513"/>
                  <a:pt x="369771" y="1164196"/>
                  <a:pt x="352540" y="1167788"/>
                </a:cubicBezTo>
                <a:cubicBezTo>
                  <a:pt x="335309" y="1171380"/>
                  <a:pt x="329662" y="1154231"/>
                  <a:pt x="319490" y="1145755"/>
                </a:cubicBezTo>
                <a:cubicBezTo>
                  <a:pt x="307521" y="1135781"/>
                  <a:pt x="297456" y="1123721"/>
                  <a:pt x="286439" y="1112704"/>
                </a:cubicBezTo>
                <a:cubicBezTo>
                  <a:pt x="282767" y="1094343"/>
                  <a:pt x="279964" y="1075786"/>
                  <a:pt x="275422" y="1057620"/>
                </a:cubicBezTo>
                <a:cubicBezTo>
                  <a:pt x="268938" y="1031684"/>
                  <a:pt x="258034" y="1006830"/>
                  <a:pt x="253388" y="980502"/>
                </a:cubicBezTo>
                <a:cubicBezTo>
                  <a:pt x="246974" y="944157"/>
                  <a:pt x="246446" y="907013"/>
                  <a:pt x="242371" y="870333"/>
                </a:cubicBezTo>
                <a:cubicBezTo>
                  <a:pt x="239102" y="840907"/>
                  <a:pt x="235027" y="811576"/>
                  <a:pt x="231355" y="782198"/>
                </a:cubicBezTo>
                <a:cubicBezTo>
                  <a:pt x="239606" y="650173"/>
                  <a:pt x="235979" y="633261"/>
                  <a:pt x="253388" y="528810"/>
                </a:cubicBezTo>
                <a:cubicBezTo>
                  <a:pt x="256466" y="510340"/>
                  <a:pt x="259024" y="491661"/>
                  <a:pt x="264405" y="473726"/>
                </a:cubicBezTo>
                <a:cubicBezTo>
                  <a:pt x="274528" y="439983"/>
                  <a:pt x="303829" y="381253"/>
                  <a:pt x="319490" y="352540"/>
                </a:cubicBezTo>
                <a:cubicBezTo>
                  <a:pt x="329744" y="333742"/>
                  <a:pt x="342964" y="316608"/>
                  <a:pt x="352540" y="297456"/>
                </a:cubicBezTo>
                <a:cubicBezTo>
                  <a:pt x="381494" y="239548"/>
                  <a:pt x="337409" y="285456"/>
                  <a:pt x="396608" y="220338"/>
                </a:cubicBezTo>
                <a:cubicBezTo>
                  <a:pt x="421062" y="193438"/>
                  <a:pt x="448020" y="168926"/>
                  <a:pt x="473726" y="143220"/>
                </a:cubicBezTo>
                <a:cubicBezTo>
                  <a:pt x="492087" y="124858"/>
                  <a:pt x="505584" y="99748"/>
                  <a:pt x="528810" y="88135"/>
                </a:cubicBezTo>
                <a:cubicBezTo>
                  <a:pt x="656667" y="24207"/>
                  <a:pt x="600858" y="48300"/>
                  <a:pt x="694063" y="11017"/>
                </a:cubicBezTo>
                <a:cubicBezTo>
                  <a:pt x="780648" y="39879"/>
                  <a:pt x="738130" y="14357"/>
                  <a:pt x="738130" y="198304"/>
                </a:cubicBezTo>
                <a:cubicBezTo>
                  <a:pt x="738130" y="1401059"/>
                  <a:pt x="1081422" y="1212535"/>
                  <a:pt x="661012" y="1288974"/>
                </a:cubicBezTo>
                <a:cubicBezTo>
                  <a:pt x="642589" y="1292324"/>
                  <a:pt x="624289" y="1296319"/>
                  <a:pt x="605928" y="1299991"/>
                </a:cubicBezTo>
                <a:cubicBezTo>
                  <a:pt x="572877" y="1296319"/>
                  <a:pt x="528810" y="1109437"/>
                  <a:pt x="506776" y="1084450"/>
                </a:cubicBezTo>
                <a:cubicBezTo>
                  <a:pt x="484742" y="1059463"/>
                  <a:pt x="495760" y="1182083"/>
                  <a:pt x="473726" y="1150069"/>
                </a:cubicBezTo>
                <a:cubicBezTo>
                  <a:pt x="451692" y="1118055"/>
                  <a:pt x="400280" y="1019780"/>
                  <a:pt x="374574" y="892367"/>
                </a:cubicBezTo>
                <a:cubicBezTo>
                  <a:pt x="348868" y="764954"/>
                  <a:pt x="334684" y="552737"/>
                  <a:pt x="319490" y="385591"/>
                </a:cubicBezTo>
                <a:cubicBezTo>
                  <a:pt x="326834" y="356213"/>
                  <a:pt x="329876" y="325409"/>
                  <a:pt x="341523" y="297456"/>
                </a:cubicBezTo>
                <a:cubicBezTo>
                  <a:pt x="349283" y="278832"/>
                  <a:pt x="390982" y="234207"/>
                  <a:pt x="407624" y="220338"/>
                </a:cubicBezTo>
                <a:cubicBezTo>
                  <a:pt x="417796" y="211861"/>
                  <a:pt x="431312" y="207667"/>
                  <a:pt x="440675" y="198304"/>
                </a:cubicBezTo>
                <a:cubicBezTo>
                  <a:pt x="560986" y="77993"/>
                  <a:pt x="438581" y="175086"/>
                  <a:pt x="539827" y="99152"/>
                </a:cubicBezTo>
                <a:cubicBezTo>
                  <a:pt x="550844" y="80791"/>
                  <a:pt x="563301" y="63220"/>
                  <a:pt x="572877" y="44068"/>
                </a:cubicBezTo>
                <a:cubicBezTo>
                  <a:pt x="578070" y="33681"/>
                  <a:pt x="575682" y="19229"/>
                  <a:pt x="583894" y="11017"/>
                </a:cubicBezTo>
                <a:cubicBezTo>
                  <a:pt x="592106" y="2805"/>
                  <a:pt x="605928" y="3672"/>
                  <a:pt x="616945" y="0"/>
                </a:cubicBezTo>
                <a:cubicBezTo>
                  <a:pt x="631634" y="11017"/>
                  <a:pt x="647477" y="20644"/>
                  <a:pt x="661012" y="33051"/>
                </a:cubicBezTo>
                <a:cubicBezTo>
                  <a:pt x="739583" y="105075"/>
                  <a:pt x="738015" y="107272"/>
                  <a:pt x="793215" y="176270"/>
                </a:cubicBezTo>
                <a:cubicBezTo>
                  <a:pt x="796887" y="190959"/>
                  <a:pt x="798083" y="206502"/>
                  <a:pt x="804232" y="220338"/>
                </a:cubicBezTo>
                <a:cubicBezTo>
                  <a:pt x="812928" y="239905"/>
                  <a:pt x="833452" y="254355"/>
                  <a:pt x="837282" y="275422"/>
                </a:cubicBezTo>
                <a:cubicBezTo>
                  <a:pt x="848469" y="336950"/>
                  <a:pt x="845416" y="400239"/>
                  <a:pt x="848299" y="462709"/>
                </a:cubicBezTo>
                <a:cubicBezTo>
                  <a:pt x="856433" y="638944"/>
                  <a:pt x="870333" y="991518"/>
                  <a:pt x="870333" y="991518"/>
                </a:cubicBezTo>
                <a:cubicBezTo>
                  <a:pt x="866661" y="1057619"/>
                  <a:pt x="865310" y="1123891"/>
                  <a:pt x="859316" y="1189822"/>
                </a:cubicBezTo>
                <a:cubicBezTo>
                  <a:pt x="857945" y="1204901"/>
                  <a:pt x="862988" y="1237562"/>
                  <a:pt x="848299" y="1233890"/>
                </a:cubicBezTo>
                <a:cubicBezTo>
                  <a:pt x="827525" y="1228696"/>
                  <a:pt x="826266" y="1197167"/>
                  <a:pt x="815249" y="1178805"/>
                </a:cubicBezTo>
                <a:cubicBezTo>
                  <a:pt x="818921" y="1098015"/>
                  <a:pt x="819816" y="1017050"/>
                  <a:pt x="826265" y="936434"/>
                </a:cubicBezTo>
                <a:cubicBezTo>
                  <a:pt x="827191" y="924858"/>
                  <a:pt x="835516" y="914862"/>
                  <a:pt x="837282" y="903384"/>
                </a:cubicBezTo>
                <a:cubicBezTo>
                  <a:pt x="842894" y="866907"/>
                  <a:pt x="845102" y="829982"/>
                  <a:pt x="848299" y="793215"/>
                </a:cubicBezTo>
                <a:cubicBezTo>
                  <a:pt x="852447" y="745514"/>
                  <a:pt x="853721" y="697549"/>
                  <a:pt x="859316" y="649996"/>
                </a:cubicBezTo>
                <a:cubicBezTo>
                  <a:pt x="861085" y="634958"/>
                  <a:pt x="866349" y="620536"/>
                  <a:pt x="870333" y="605928"/>
                </a:cubicBezTo>
                <a:cubicBezTo>
                  <a:pt x="877367" y="580135"/>
                  <a:pt x="886765" y="554951"/>
                  <a:pt x="892367" y="528810"/>
                </a:cubicBezTo>
                <a:cubicBezTo>
                  <a:pt x="897808" y="503419"/>
                  <a:pt x="898292" y="477155"/>
                  <a:pt x="903384" y="451692"/>
                </a:cubicBezTo>
                <a:cubicBezTo>
                  <a:pt x="915826" y="389483"/>
                  <a:pt x="923566" y="362214"/>
                  <a:pt x="947451" y="308473"/>
                </a:cubicBezTo>
                <a:cubicBezTo>
                  <a:pt x="954121" y="293465"/>
                  <a:pt x="957872" y="276018"/>
                  <a:pt x="969485" y="264405"/>
                </a:cubicBezTo>
                <a:cubicBezTo>
                  <a:pt x="977696" y="256194"/>
                  <a:pt x="991518" y="257060"/>
                  <a:pt x="1002535" y="253388"/>
                </a:cubicBezTo>
                <a:cubicBezTo>
                  <a:pt x="1040345" y="215579"/>
                  <a:pt x="1055578" y="181085"/>
                  <a:pt x="1057620" y="297456"/>
                </a:cubicBezTo>
                <a:cubicBezTo>
                  <a:pt x="1060841" y="481079"/>
                  <a:pt x="1051372" y="664710"/>
                  <a:pt x="1046603" y="848299"/>
                </a:cubicBezTo>
                <a:cubicBezTo>
                  <a:pt x="1038885" y="1145450"/>
                  <a:pt x="1059062" y="1051853"/>
                  <a:pt x="1024569" y="1189822"/>
                </a:cubicBezTo>
                <a:cubicBezTo>
                  <a:pt x="1009880" y="1186150"/>
                  <a:pt x="994419" y="1184769"/>
                  <a:pt x="980502" y="1178805"/>
                </a:cubicBezTo>
                <a:cubicBezTo>
                  <a:pt x="921469" y="1153505"/>
                  <a:pt x="944677" y="1131808"/>
                  <a:pt x="936434" y="1057620"/>
                </a:cubicBezTo>
                <a:cubicBezTo>
                  <a:pt x="940106" y="881350"/>
                  <a:pt x="937848" y="704857"/>
                  <a:pt x="947451" y="528810"/>
                </a:cubicBezTo>
                <a:cubicBezTo>
                  <a:pt x="948907" y="502115"/>
                  <a:pt x="963362" y="477716"/>
                  <a:pt x="969485" y="451692"/>
                </a:cubicBezTo>
                <a:cubicBezTo>
                  <a:pt x="978062" y="415237"/>
                  <a:pt x="983394" y="378081"/>
                  <a:pt x="991518" y="341523"/>
                </a:cubicBezTo>
                <a:cubicBezTo>
                  <a:pt x="998087" y="311962"/>
                  <a:pt x="1007613" y="283082"/>
                  <a:pt x="1013552" y="253388"/>
                </a:cubicBezTo>
                <a:cubicBezTo>
                  <a:pt x="1053026" y="56022"/>
                  <a:pt x="1002927" y="262837"/>
                  <a:pt x="1035586" y="132203"/>
                </a:cubicBezTo>
                <a:cubicBezTo>
                  <a:pt x="1070504" y="184579"/>
                  <a:pt x="1053432" y="152690"/>
                  <a:pt x="1079653" y="231355"/>
                </a:cubicBezTo>
                <a:lnTo>
                  <a:pt x="1090670" y="264405"/>
                </a:lnTo>
                <a:cubicBezTo>
                  <a:pt x="1095967" y="349155"/>
                  <a:pt x="1112704" y="602944"/>
                  <a:pt x="1112704" y="672029"/>
                </a:cubicBezTo>
                <a:cubicBezTo>
                  <a:pt x="1112704" y="913535"/>
                  <a:pt x="1128068" y="857291"/>
                  <a:pt x="1090670" y="969485"/>
                </a:cubicBezTo>
                <a:cubicBezTo>
                  <a:pt x="1065097" y="1148496"/>
                  <a:pt x="1097946" y="951398"/>
                  <a:pt x="1057620" y="1112704"/>
                </a:cubicBezTo>
                <a:cubicBezTo>
                  <a:pt x="1018845" y="1267806"/>
                  <a:pt x="1067105" y="1117299"/>
                  <a:pt x="1035586" y="1211856"/>
                </a:cubicBezTo>
                <a:cubicBezTo>
                  <a:pt x="1023962" y="1207206"/>
                  <a:pt x="949435" y="1179163"/>
                  <a:pt x="936434" y="1167788"/>
                </a:cubicBezTo>
                <a:cubicBezTo>
                  <a:pt x="918738" y="1152304"/>
                  <a:pt x="907056" y="1131065"/>
                  <a:pt x="892367" y="1112704"/>
                </a:cubicBezTo>
                <a:cubicBezTo>
                  <a:pt x="877678" y="1068637"/>
                  <a:pt x="859565" y="1025566"/>
                  <a:pt x="848299" y="980502"/>
                </a:cubicBezTo>
                <a:lnTo>
                  <a:pt x="826265" y="892367"/>
                </a:lnTo>
                <a:cubicBezTo>
                  <a:pt x="841467" y="177882"/>
                  <a:pt x="813499" y="591127"/>
                  <a:pt x="859316" y="209321"/>
                </a:cubicBezTo>
                <a:cubicBezTo>
                  <a:pt x="864840" y="163286"/>
                  <a:pt x="860624" y="88509"/>
                  <a:pt x="892367" y="44068"/>
                </a:cubicBezTo>
                <a:cubicBezTo>
                  <a:pt x="900063" y="33294"/>
                  <a:pt x="914400" y="29379"/>
                  <a:pt x="925417" y="22034"/>
                </a:cubicBezTo>
                <a:cubicBezTo>
                  <a:pt x="962140" y="29379"/>
                  <a:pt x="1029316" y="7146"/>
                  <a:pt x="1035586" y="44068"/>
                </a:cubicBezTo>
                <a:cubicBezTo>
                  <a:pt x="1087081" y="347316"/>
                  <a:pt x="1032532" y="537639"/>
                  <a:pt x="991518" y="804232"/>
                </a:cubicBezTo>
                <a:cubicBezTo>
                  <a:pt x="973722" y="919910"/>
                  <a:pt x="991959" y="857996"/>
                  <a:pt x="969485" y="925417"/>
                </a:cubicBezTo>
                <a:cubicBezTo>
                  <a:pt x="965813" y="976829"/>
                  <a:pt x="962933" y="1028304"/>
                  <a:pt x="958468" y="1079653"/>
                </a:cubicBezTo>
                <a:cubicBezTo>
                  <a:pt x="949786" y="1179494"/>
                  <a:pt x="956704" y="1151047"/>
                  <a:pt x="936434" y="1211856"/>
                </a:cubicBezTo>
                <a:cubicBezTo>
                  <a:pt x="918073" y="1200839"/>
                  <a:pt x="895754" y="1194649"/>
                  <a:pt x="881350" y="1178805"/>
                </a:cubicBezTo>
                <a:cubicBezTo>
                  <a:pt x="858046" y="1153170"/>
                  <a:pt x="826265" y="1090670"/>
                  <a:pt x="826265" y="1090670"/>
                </a:cubicBezTo>
                <a:cubicBezTo>
                  <a:pt x="832218" y="1007332"/>
                  <a:pt x="838237" y="821013"/>
                  <a:pt x="859316" y="705080"/>
                </a:cubicBezTo>
                <a:cubicBezTo>
                  <a:pt x="862025" y="690183"/>
                  <a:pt x="866661" y="675701"/>
                  <a:pt x="870333" y="661012"/>
                </a:cubicBezTo>
                <a:cubicBezTo>
                  <a:pt x="906440" y="685083"/>
                  <a:pt x="903384" y="669805"/>
                  <a:pt x="903384" y="694063"/>
                </a:cubicBezTo>
              </a:path>
            </a:pathLst>
          </a:cu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78962AF-5E8C-4546-A48F-8FC6AD063258}"/>
              </a:ext>
            </a:extLst>
          </p:cNvPr>
          <p:cNvSpPr txBox="1"/>
          <p:nvPr/>
        </p:nvSpPr>
        <p:spPr>
          <a:xfrm>
            <a:off x="1690812" y="3496817"/>
            <a:ext cx="1916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white"/>
                </a:solidFill>
                <a:latin typeface="Calibri"/>
              </a:rPr>
              <a:t>central engine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white"/>
                </a:solidFill>
                <a:latin typeface="Calibri"/>
              </a:rPr>
              <a:t>core collapse WR star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white"/>
                </a:solidFill>
                <a:latin typeface="Calibri"/>
              </a:rPr>
              <a:t>NSNS, NSBH coalescence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1AA7DCC-D1A2-4638-B61E-3CC003F73F54}"/>
              </a:ext>
            </a:extLst>
          </p:cNvPr>
          <p:cNvSpPr txBox="1"/>
          <p:nvPr/>
        </p:nvSpPr>
        <p:spPr>
          <a:xfrm rot="21060000">
            <a:off x="9173169" y="1259406"/>
            <a:ext cx="2376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white"/>
                </a:solidFill>
                <a:latin typeface="Calibri"/>
              </a:rPr>
              <a:t>relativistic jet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55F98E7-98A6-4B30-99C6-B158093E5A05}"/>
              </a:ext>
            </a:extLst>
          </p:cNvPr>
          <p:cNvSpPr txBox="1"/>
          <p:nvPr/>
        </p:nvSpPr>
        <p:spPr>
          <a:xfrm rot="539720">
            <a:off x="3905932" y="3712660"/>
            <a:ext cx="49356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white"/>
                </a:solidFill>
                <a:latin typeface="Calibri"/>
              </a:rPr>
              <a:t>photosphere          </a:t>
            </a:r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49957F97-38BD-4CC2-9ADC-37B9A1EC4C68}"/>
              </a:ext>
            </a:extLst>
          </p:cNvPr>
          <p:cNvCxnSpPr/>
          <p:nvPr/>
        </p:nvCxnSpPr>
        <p:spPr>
          <a:xfrm flipV="1">
            <a:off x="2351584" y="1556792"/>
            <a:ext cx="7920880" cy="1296144"/>
          </a:xfrm>
          <a:prstGeom prst="straightConnector1">
            <a:avLst/>
          </a:prstGeom>
          <a:ln w="158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rc 12">
            <a:extLst>
              <a:ext uri="{FF2B5EF4-FFF2-40B4-BE49-F238E27FC236}">
                <a16:creationId xmlns:a16="http://schemas.microsoft.com/office/drawing/2014/main" id="{A2CBB13B-AD76-46FA-9509-F3B6107B273B}"/>
              </a:ext>
            </a:extLst>
          </p:cNvPr>
          <p:cNvSpPr>
            <a:spLocks noChangeAspect="1"/>
          </p:cNvSpPr>
          <p:nvPr/>
        </p:nvSpPr>
        <p:spPr>
          <a:xfrm rot="3122767">
            <a:off x="2636027" y="1961600"/>
            <a:ext cx="1980000" cy="1980000"/>
          </a:xfrm>
          <a:prstGeom prst="arc">
            <a:avLst>
              <a:gd name="adj1" fmla="val 16880101"/>
              <a:gd name="adj2" fmla="val 19860630"/>
            </a:avLst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A08E883B-CBC6-4092-B4EB-3BC7765A65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7253" y="2500298"/>
            <a:ext cx="146317" cy="841321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E6A22721-5B7E-4C82-89D7-5B5F689C34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1697" y="2503848"/>
            <a:ext cx="146317" cy="841321"/>
          </a:xfrm>
          <a:prstGeom prst="rect">
            <a:avLst/>
          </a:prstGeom>
        </p:spPr>
      </p:pic>
      <p:sp>
        <p:nvSpPr>
          <p:cNvPr id="16" name="Flèche : droite 15">
            <a:extLst>
              <a:ext uri="{FF2B5EF4-FFF2-40B4-BE49-F238E27FC236}">
                <a16:creationId xmlns:a16="http://schemas.microsoft.com/office/drawing/2014/main" id="{2EB22D2E-FFAA-4C2E-B7F5-DC2FDDDFACFE}"/>
              </a:ext>
            </a:extLst>
          </p:cNvPr>
          <p:cNvSpPr/>
          <p:nvPr/>
        </p:nvSpPr>
        <p:spPr>
          <a:xfrm>
            <a:off x="4764949" y="2835439"/>
            <a:ext cx="2124000" cy="180000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B7C58041-766C-49CD-8410-4295490A4BD1}"/>
              </a:ext>
            </a:extLst>
          </p:cNvPr>
          <p:cNvSpPr txBox="1"/>
          <p:nvPr/>
        </p:nvSpPr>
        <p:spPr>
          <a:xfrm>
            <a:off x="6937395" y="2760801"/>
            <a:ext cx="1055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Symbol" panose="05050102010706020507" pitchFamily="18" charset="2"/>
              </a:rPr>
              <a:t>G</a:t>
            </a:r>
            <a:r>
              <a:rPr lang="en-US" dirty="0">
                <a:solidFill>
                  <a:schemeClr val="bg1"/>
                </a:solidFill>
              </a:rPr>
              <a:t> &gt; 100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51218919-EACC-493A-8874-6D3ED75EF421}"/>
              </a:ext>
            </a:extLst>
          </p:cNvPr>
          <p:cNvSpPr txBox="1"/>
          <p:nvPr/>
        </p:nvSpPr>
        <p:spPr>
          <a:xfrm rot="-540000">
            <a:off x="3619418" y="2138737"/>
            <a:ext cx="190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           10</a:t>
            </a:r>
            <a:r>
              <a:rPr lang="en-US" sz="1600" baseline="30000" dirty="0">
                <a:solidFill>
                  <a:schemeClr val="bg1"/>
                </a:solidFill>
              </a:rPr>
              <a:t>12-13 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200" dirty="0">
                <a:solidFill>
                  <a:schemeClr val="bg1"/>
                </a:solidFill>
              </a:rPr>
              <a:t>cm </a:t>
            </a:r>
            <a:r>
              <a:rPr lang="en-US" sz="1600" dirty="0">
                <a:solidFill>
                  <a:schemeClr val="bg1"/>
                </a:solidFill>
              </a:rPr>
              <a:t>                 </a:t>
            </a:r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91AED5DD-194E-4706-85C6-E61E2B919164}"/>
              </a:ext>
            </a:extLst>
          </p:cNvPr>
          <p:cNvSpPr>
            <a:spLocks noChangeAspect="1"/>
          </p:cNvSpPr>
          <p:nvPr/>
        </p:nvSpPr>
        <p:spPr>
          <a:xfrm rot="3122767">
            <a:off x="2972709" y="1478656"/>
            <a:ext cx="2907961" cy="2995200"/>
          </a:xfrm>
          <a:prstGeom prst="arc">
            <a:avLst>
              <a:gd name="adj1" fmla="val 16880101"/>
              <a:gd name="adj2" fmla="val 19860630"/>
            </a:avLst>
          </a:prstGeom>
          <a:ln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A820CF69-0B15-49F5-95C3-BD665FE5DE52}"/>
              </a:ext>
            </a:extLst>
          </p:cNvPr>
          <p:cNvSpPr>
            <a:spLocks noChangeAspect="1"/>
          </p:cNvSpPr>
          <p:nvPr/>
        </p:nvSpPr>
        <p:spPr>
          <a:xfrm rot="3122767">
            <a:off x="3001624" y="1411628"/>
            <a:ext cx="2995782" cy="3085655"/>
          </a:xfrm>
          <a:prstGeom prst="arc">
            <a:avLst>
              <a:gd name="adj1" fmla="val 16904996"/>
              <a:gd name="adj2" fmla="val 19927295"/>
            </a:avLst>
          </a:prstGeom>
          <a:ln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49CED717-AD9E-4B8E-B5FE-6D52CC779CBD}"/>
              </a:ext>
            </a:extLst>
          </p:cNvPr>
          <p:cNvSpPr>
            <a:spLocks noChangeAspect="1"/>
          </p:cNvSpPr>
          <p:nvPr/>
        </p:nvSpPr>
        <p:spPr>
          <a:xfrm rot="3122767">
            <a:off x="2892882" y="1321534"/>
            <a:ext cx="3208482" cy="3304737"/>
          </a:xfrm>
          <a:prstGeom prst="arc">
            <a:avLst>
              <a:gd name="adj1" fmla="val 16910498"/>
              <a:gd name="adj2" fmla="val 19871883"/>
            </a:avLst>
          </a:prstGeom>
          <a:ln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124EF6B-C381-4441-A148-2275CE5C6B3B}"/>
              </a:ext>
            </a:extLst>
          </p:cNvPr>
          <p:cNvSpPr/>
          <p:nvPr/>
        </p:nvSpPr>
        <p:spPr>
          <a:xfrm>
            <a:off x="-11585" y="4476645"/>
            <a:ext cx="12192000" cy="23945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FCA40B32-ADF4-48A3-9500-848751954F47}"/>
              </a:ext>
            </a:extLst>
          </p:cNvPr>
          <p:cNvSpPr txBox="1"/>
          <p:nvPr/>
        </p:nvSpPr>
        <p:spPr>
          <a:xfrm>
            <a:off x="1330323" y="4651899"/>
            <a:ext cx="608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Origin of the prompt emission: three main contenders: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1DBB92A6-67DF-490C-9FFF-D3CA4895094C}"/>
              </a:ext>
            </a:extLst>
          </p:cNvPr>
          <p:cNvSpPr txBox="1"/>
          <p:nvPr/>
        </p:nvSpPr>
        <p:spPr>
          <a:xfrm>
            <a:off x="1345410" y="5068465"/>
            <a:ext cx="7516209" cy="126000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Sub-</a:t>
            </a:r>
            <a:r>
              <a:rPr lang="en-US" dirty="0" err="1"/>
              <a:t>photospheric</a:t>
            </a:r>
            <a:r>
              <a:rPr lang="en-US" dirty="0"/>
              <a:t> dissipation (shocks, reconnection) + comptonization</a:t>
            </a: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dirty="0"/>
              <a:t>Above the photosphere: 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FBFAC321-525B-45CC-8BC6-422242A22D19}"/>
              </a:ext>
            </a:extLst>
          </p:cNvPr>
          <p:cNvSpPr txBox="1"/>
          <p:nvPr/>
        </p:nvSpPr>
        <p:spPr>
          <a:xfrm>
            <a:off x="4301295" y="5488958"/>
            <a:ext cx="2916000" cy="74187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internal shocks + synchrotron</a:t>
            </a:r>
          </a:p>
          <a:p>
            <a:pPr>
              <a:lnSpc>
                <a:spcPct val="150000"/>
              </a:lnSpc>
            </a:pPr>
            <a:r>
              <a:rPr lang="en-US" dirty="0"/>
              <a:t>reconnection + synchrotron</a:t>
            </a:r>
          </a:p>
        </p:txBody>
      </p:sp>
      <p:sp>
        <p:nvSpPr>
          <p:cNvPr id="27" name="Accolade ouvrante 26">
            <a:extLst>
              <a:ext uri="{FF2B5EF4-FFF2-40B4-BE49-F238E27FC236}">
                <a16:creationId xmlns:a16="http://schemas.microsoft.com/office/drawing/2014/main" id="{6F091BAD-95F5-4ADB-8FDB-0DED217EDA9A}"/>
              </a:ext>
            </a:extLst>
          </p:cNvPr>
          <p:cNvSpPr/>
          <p:nvPr/>
        </p:nvSpPr>
        <p:spPr>
          <a:xfrm>
            <a:off x="4563570" y="6553044"/>
            <a:ext cx="45719" cy="4571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ccolade ouvrante 27">
            <a:extLst>
              <a:ext uri="{FF2B5EF4-FFF2-40B4-BE49-F238E27FC236}">
                <a16:creationId xmlns:a16="http://schemas.microsoft.com/office/drawing/2014/main" id="{C0C1A3E7-8894-4A56-9F8F-43BFED7865C1}"/>
              </a:ext>
            </a:extLst>
          </p:cNvPr>
          <p:cNvSpPr/>
          <p:nvPr/>
        </p:nvSpPr>
        <p:spPr>
          <a:xfrm>
            <a:off x="4170423" y="5504767"/>
            <a:ext cx="131975" cy="771211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C2FF9A55-8EF5-4AF0-9986-ED1781FAA112}"/>
              </a:ext>
            </a:extLst>
          </p:cNvPr>
          <p:cNvSpPr txBox="1"/>
          <p:nvPr/>
        </p:nvSpPr>
        <p:spPr>
          <a:xfrm>
            <a:off x="9145790" y="5481181"/>
            <a:ext cx="4252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All three with pros and cons</a:t>
            </a:r>
          </a:p>
        </p:txBody>
      </p:sp>
      <p:sp>
        <p:nvSpPr>
          <p:cNvPr id="32" name="Arc 31">
            <a:extLst>
              <a:ext uri="{FF2B5EF4-FFF2-40B4-BE49-F238E27FC236}">
                <a16:creationId xmlns:a16="http://schemas.microsoft.com/office/drawing/2014/main" id="{D59CB68C-8D68-481F-A1B7-011F7052EE0C}"/>
              </a:ext>
            </a:extLst>
          </p:cNvPr>
          <p:cNvSpPr>
            <a:spLocks noChangeAspect="1"/>
          </p:cNvSpPr>
          <p:nvPr/>
        </p:nvSpPr>
        <p:spPr>
          <a:xfrm rot="2700000">
            <a:off x="2563680" y="121176"/>
            <a:ext cx="5544000" cy="5544000"/>
          </a:xfrm>
          <a:prstGeom prst="arc">
            <a:avLst>
              <a:gd name="adj1" fmla="val 17678437"/>
              <a:gd name="adj2" fmla="val 20207465"/>
            </a:avLst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Arc 32">
            <a:extLst>
              <a:ext uri="{FF2B5EF4-FFF2-40B4-BE49-F238E27FC236}">
                <a16:creationId xmlns:a16="http://schemas.microsoft.com/office/drawing/2014/main" id="{02595E6D-C9AF-4D66-8355-B56A2FCBCA25}"/>
              </a:ext>
            </a:extLst>
          </p:cNvPr>
          <p:cNvSpPr>
            <a:spLocks noChangeAspect="1"/>
          </p:cNvSpPr>
          <p:nvPr/>
        </p:nvSpPr>
        <p:spPr>
          <a:xfrm rot="2700000">
            <a:off x="2704580" y="-34428"/>
            <a:ext cx="5876640" cy="5876640"/>
          </a:xfrm>
          <a:prstGeom prst="arc">
            <a:avLst>
              <a:gd name="adj1" fmla="val 17690436"/>
              <a:gd name="adj2" fmla="val 20207465"/>
            </a:avLst>
          </a:prstGeom>
          <a:ln w="127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c 33">
            <a:extLst>
              <a:ext uri="{FF2B5EF4-FFF2-40B4-BE49-F238E27FC236}">
                <a16:creationId xmlns:a16="http://schemas.microsoft.com/office/drawing/2014/main" id="{79EFF781-28F5-4E57-A673-93AF05550032}"/>
              </a:ext>
            </a:extLst>
          </p:cNvPr>
          <p:cNvSpPr>
            <a:spLocks noChangeAspect="1"/>
          </p:cNvSpPr>
          <p:nvPr/>
        </p:nvSpPr>
        <p:spPr>
          <a:xfrm rot="2700000">
            <a:off x="2969563" y="-192594"/>
            <a:ext cx="6156000" cy="6156000"/>
          </a:xfrm>
          <a:prstGeom prst="arc">
            <a:avLst>
              <a:gd name="adj1" fmla="val 17658697"/>
              <a:gd name="adj2" fmla="val 20230784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lèche droite 52">
            <a:extLst>
              <a:ext uri="{FF2B5EF4-FFF2-40B4-BE49-F238E27FC236}">
                <a16:creationId xmlns:a16="http://schemas.microsoft.com/office/drawing/2014/main" id="{49C02E79-C2BA-499A-8F41-86D0E51B3846}"/>
              </a:ext>
            </a:extLst>
          </p:cNvPr>
          <p:cNvSpPr/>
          <p:nvPr/>
        </p:nvSpPr>
        <p:spPr>
          <a:xfrm rot="10800000">
            <a:off x="7896200" y="2916000"/>
            <a:ext cx="216000" cy="72008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lèche : droite 25">
            <a:extLst>
              <a:ext uri="{FF2B5EF4-FFF2-40B4-BE49-F238E27FC236}">
                <a16:creationId xmlns:a16="http://schemas.microsoft.com/office/drawing/2014/main" id="{2155C870-4D59-40B1-8E41-B7244CE85842}"/>
              </a:ext>
            </a:extLst>
          </p:cNvPr>
          <p:cNvSpPr/>
          <p:nvPr/>
        </p:nvSpPr>
        <p:spPr>
          <a:xfrm>
            <a:off x="9128151" y="2916000"/>
            <a:ext cx="216000" cy="720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1553FBA3-4071-4DDF-80A6-EFF8038CDC16}"/>
              </a:ext>
            </a:extLst>
          </p:cNvPr>
          <p:cNvSpPr txBox="1"/>
          <p:nvPr/>
        </p:nvSpPr>
        <p:spPr>
          <a:xfrm>
            <a:off x="1446413" y="731416"/>
            <a:ext cx="1584000" cy="4001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 “top hat” jet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7A899BE9-9E77-4599-B697-EB9170D26D9A}"/>
              </a:ext>
            </a:extLst>
          </p:cNvPr>
          <p:cNvSpPr txBox="1"/>
          <p:nvPr/>
        </p:nvSpPr>
        <p:spPr>
          <a:xfrm rot="538590">
            <a:off x="7964921" y="4035757"/>
            <a:ext cx="15608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afterglow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53004B3-FFBA-460C-9F95-DB94326189C7}"/>
              </a:ext>
            </a:extLst>
          </p:cNvPr>
          <p:cNvSpPr txBox="1"/>
          <p:nvPr/>
        </p:nvSpPr>
        <p:spPr>
          <a:xfrm rot="600000">
            <a:off x="5499465" y="3644534"/>
            <a:ext cx="1108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prompt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AA5C3917-85C1-4C15-A0AC-190ABB8654C8}"/>
              </a:ext>
            </a:extLst>
          </p:cNvPr>
          <p:cNvSpPr txBox="1"/>
          <p:nvPr/>
        </p:nvSpPr>
        <p:spPr>
          <a:xfrm rot="-540000">
            <a:off x="4921360" y="1951499"/>
            <a:ext cx="190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           10</a:t>
            </a:r>
            <a:r>
              <a:rPr lang="en-US" sz="1600" baseline="30000" dirty="0">
                <a:solidFill>
                  <a:schemeClr val="bg1"/>
                </a:solidFill>
              </a:rPr>
              <a:t>14-15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200" dirty="0">
                <a:solidFill>
                  <a:schemeClr val="bg1"/>
                </a:solidFill>
              </a:rPr>
              <a:t>cm </a:t>
            </a:r>
            <a:r>
              <a:rPr lang="en-US" sz="1600" dirty="0">
                <a:solidFill>
                  <a:schemeClr val="bg1"/>
                </a:solidFill>
              </a:rPr>
              <a:t>                 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897E3644-D7B7-48AB-BA21-3B4D2734BAF3}"/>
              </a:ext>
            </a:extLst>
          </p:cNvPr>
          <p:cNvSpPr txBox="1"/>
          <p:nvPr/>
        </p:nvSpPr>
        <p:spPr>
          <a:xfrm rot="-540000">
            <a:off x="7435800" y="1537847"/>
            <a:ext cx="190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           10</a:t>
            </a:r>
            <a:r>
              <a:rPr lang="en-US" sz="1600" baseline="30000" dirty="0">
                <a:solidFill>
                  <a:schemeClr val="bg1"/>
                </a:solidFill>
              </a:rPr>
              <a:t>16-17 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200" dirty="0">
                <a:solidFill>
                  <a:schemeClr val="bg1"/>
                </a:solidFill>
              </a:rPr>
              <a:t>cm   </a:t>
            </a:r>
            <a:r>
              <a:rPr lang="en-US" sz="1600" dirty="0">
                <a:solidFill>
                  <a:schemeClr val="bg1"/>
                </a:solidFill>
              </a:rPr>
              <a:t>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125571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/>
      <p:bldP spid="13" grpId="0" animBg="1"/>
      <p:bldP spid="16" grpId="0" animBg="1"/>
      <p:bldP spid="17" grpId="0"/>
      <p:bldP spid="18" grpId="0"/>
      <p:bldP spid="19" grpId="0" animBg="1"/>
      <p:bldP spid="20" grpId="0" animBg="1"/>
      <p:bldP spid="21" grpId="0" animBg="1"/>
      <p:bldP spid="32" grpId="0" animBg="1"/>
      <p:bldP spid="33" grpId="0" animBg="1"/>
      <p:bldP spid="34" grpId="0" animBg="1"/>
      <p:bldP spid="36" grpId="0" animBg="1"/>
      <p:bldP spid="26" grpId="0" animBg="1"/>
      <p:bldP spid="2" grpId="0"/>
      <p:bldP spid="3" grpId="0"/>
      <p:bldP spid="37" grpId="0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2B28C1D1-E413-4BB8-BC63-2EB6FEDDD9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8901"/>
          <a:stretch/>
        </p:blipFill>
        <p:spPr>
          <a:xfrm>
            <a:off x="7691937" y="1309537"/>
            <a:ext cx="4398178" cy="3225737"/>
          </a:xfrm>
          <a:prstGeom prst="rect">
            <a:avLst/>
          </a:prstGeom>
        </p:spPr>
      </p:pic>
      <p:grpSp>
        <p:nvGrpSpPr>
          <p:cNvPr id="6" name="Groupe 5">
            <a:extLst>
              <a:ext uri="{FF2B5EF4-FFF2-40B4-BE49-F238E27FC236}">
                <a16:creationId xmlns:a16="http://schemas.microsoft.com/office/drawing/2014/main" id="{6C8021F1-D93F-4954-9B2D-8C0E2A9C9D35}"/>
              </a:ext>
            </a:extLst>
          </p:cNvPr>
          <p:cNvGrpSpPr>
            <a:grpSpLocks noChangeAspect="1"/>
          </p:cNvGrpSpPr>
          <p:nvPr/>
        </p:nvGrpSpPr>
        <p:grpSpPr>
          <a:xfrm>
            <a:off x="874553" y="1514933"/>
            <a:ext cx="3002138" cy="2844000"/>
            <a:chOff x="511590" y="883382"/>
            <a:chExt cx="1577340" cy="1601153"/>
          </a:xfrm>
        </p:grpSpPr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E367F97B-167E-4F84-A1A7-CDCAE914F6A4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1590" y="883382"/>
              <a:ext cx="1577340" cy="1601153"/>
            </a:xfrm>
            <a:prstGeom prst="rect">
              <a:avLst/>
            </a:prstGeom>
          </p:spPr>
        </p:pic>
        <p:cxnSp>
          <p:nvCxnSpPr>
            <p:cNvPr id="8" name="Connecteur droit 7">
              <a:extLst>
                <a:ext uri="{FF2B5EF4-FFF2-40B4-BE49-F238E27FC236}">
                  <a16:creationId xmlns:a16="http://schemas.microsoft.com/office/drawing/2014/main" id="{B7761EAD-2286-4257-9D5D-44286A21263B}"/>
                </a:ext>
              </a:extLst>
            </p:cNvPr>
            <p:cNvCxnSpPr/>
            <p:nvPr/>
          </p:nvCxnSpPr>
          <p:spPr>
            <a:xfrm flipV="1">
              <a:off x="1198179" y="972339"/>
              <a:ext cx="0" cy="13140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AE5183D2-F2EF-4CD3-B357-9F873EE9F918}"/>
              </a:ext>
            </a:extLst>
          </p:cNvPr>
          <p:cNvGrpSpPr>
            <a:grpSpLocks/>
          </p:cNvGrpSpPr>
          <p:nvPr/>
        </p:nvGrpSpPr>
        <p:grpSpPr>
          <a:xfrm>
            <a:off x="3931778" y="1481192"/>
            <a:ext cx="4242829" cy="2944084"/>
            <a:chOff x="6474774" y="2804063"/>
            <a:chExt cx="6284056" cy="4317307"/>
          </a:xfrm>
        </p:grpSpPr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BCB9A554-B8DD-47CA-8A3C-0FF11F0B1C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86560"/>
            <a:stretch/>
          </p:blipFill>
          <p:spPr>
            <a:xfrm>
              <a:off x="6481854" y="6486418"/>
              <a:ext cx="6276976" cy="634952"/>
            </a:xfrm>
            <a:prstGeom prst="rect">
              <a:avLst/>
            </a:prstGeom>
          </p:spPr>
        </p:pic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8632EE5F-3B38-42EF-B690-F301D607D4FC}"/>
                </a:ext>
              </a:extLst>
            </p:cNvPr>
            <p:cNvPicPr preferRelativeResize="0">
              <a:picLocks/>
            </p:cNvPicPr>
            <p:nvPr/>
          </p:nvPicPr>
          <p:blipFill rotWithShape="1">
            <a:blip r:embed="rId4"/>
            <a:srcRect b="34212"/>
            <a:stretch/>
          </p:blipFill>
          <p:spPr>
            <a:xfrm>
              <a:off x="6474774" y="2804063"/>
              <a:ext cx="6276976" cy="3759031"/>
            </a:xfrm>
            <a:prstGeom prst="rect">
              <a:avLst/>
            </a:prstGeom>
          </p:spPr>
        </p:pic>
      </p:grp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15DE185-A84E-40BD-8D6E-AE5FA859FC7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929640" y="575378"/>
            <a:ext cx="12211593" cy="1318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1800" b="1" dirty="0"/>
              <a:t>                                                                        </a:t>
            </a:r>
            <a:r>
              <a:rPr lang="en-US" sz="1800" b="1" u="sng" dirty="0"/>
              <a:t>Possible clues?  (spectral)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1800" dirty="0"/>
              <a:t>Low-energy spectral index         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800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D2D28A5-4E1D-4827-A452-225E27909E5F}"/>
              </a:ext>
            </a:extLst>
          </p:cNvPr>
          <p:cNvSpPr txBox="1"/>
          <p:nvPr/>
        </p:nvSpPr>
        <p:spPr>
          <a:xfrm>
            <a:off x="4537257" y="4550101"/>
            <a:ext cx="77402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photospheric</a:t>
            </a:r>
            <a:r>
              <a:rPr lang="en-US" dirty="0"/>
              <a:t> emission does not </a:t>
            </a:r>
          </a:p>
          <a:p>
            <a:r>
              <a:rPr lang="en-US" dirty="0"/>
              <a:t>easily produce a high-energy tail </a:t>
            </a:r>
          </a:p>
          <a:p>
            <a:r>
              <a:rPr lang="en-US" dirty="0"/>
              <a:t>in the spectrum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10D3A6A3-CD1D-46D3-B24B-897384178295}"/>
                  </a:ext>
                </a:extLst>
              </p:cNvPr>
              <p:cNvSpPr txBox="1"/>
              <p:nvPr/>
            </p:nvSpPr>
            <p:spPr>
              <a:xfrm>
                <a:off x="1110151" y="4536000"/>
                <a:ext cx="3090337" cy="179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synchrotron emission</a:t>
                </a:r>
              </a:p>
              <a:p>
                <a:r>
                  <a:rPr lang="en-US" dirty="0"/>
                  <a:t>in the “fast cooling regime” </a:t>
                </a:r>
              </a:p>
              <a:p>
                <a:r>
                  <a:rPr lang="en-US" dirty="0"/>
                  <a:t>predicts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fr-F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=−3/2</m:t>
                    </m:r>
                  </m:oMath>
                </a14:m>
                <a:endParaRPr lang="fr-FR" b="0" dirty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  <a:p>
                <a:pPr>
                  <a:spcBef>
                    <a:spcPts val="600"/>
                  </a:spcBef>
                </a:pPr>
                <a:r>
                  <a:rPr lang="fr-FR" dirty="0">
                    <a:ea typeface="Cambria Math" panose="02040503050406030204" pitchFamily="18" charset="0"/>
                  </a:rPr>
                  <a:t>But possible solutions:</a:t>
                </a:r>
              </a:p>
              <a:p>
                <a:r>
                  <a:rPr lang="fr-FR" sz="1600" b="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→</a:t>
                </a:r>
                <a:r>
                  <a:rPr lang="fr-FR" sz="1600" b="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data </a:t>
                </a:r>
                <a:r>
                  <a:rPr lang="fr-FR" sz="1600" b="0" dirty="0" err="1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analysis</a:t>
                </a:r>
                <a:endParaRPr lang="fr-FR" sz="1600" b="0" dirty="0"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r>
                  <a:rPr lang="fr-FR" sz="16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→</a:t>
                </a:r>
                <a:r>
                  <a:rPr lang="fr-FR" sz="16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synchrotron in a </a:t>
                </a:r>
                <a:r>
                  <a:rPr lang="fr-FR" sz="1600" dirty="0" err="1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decaying</a:t>
                </a:r>
                <a:r>
                  <a:rPr lang="fr-FR" sz="16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𝐵</m:t>
                        </m:r>
                      </m:e>
                    </m:acc>
                  </m:oMath>
                </a14:m>
                <a:endParaRPr lang="fr-FR" sz="1600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10D3A6A3-CD1D-46D3-B24B-8973841782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151" y="4536000"/>
                <a:ext cx="3090337" cy="1799660"/>
              </a:xfrm>
              <a:prstGeom prst="rect">
                <a:avLst/>
              </a:prstGeom>
              <a:blipFill>
                <a:blip r:embed="rId5"/>
                <a:stretch>
                  <a:fillRect l="-1578" t="-1695" b="-37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ZoneTexte 14">
            <a:extLst>
              <a:ext uri="{FF2B5EF4-FFF2-40B4-BE49-F238E27FC236}">
                <a16:creationId xmlns:a16="http://schemas.microsoft.com/office/drawing/2014/main" id="{A9F0C3FE-C4C7-4D9A-B1AA-943E32411EE2}"/>
              </a:ext>
            </a:extLst>
          </p:cNvPr>
          <p:cNvSpPr txBox="1"/>
          <p:nvPr/>
        </p:nvSpPr>
        <p:spPr>
          <a:xfrm>
            <a:off x="7965389" y="4513809"/>
            <a:ext cx="7829095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thermal emission from the photosphere</a:t>
            </a:r>
          </a:p>
          <a:p>
            <a:r>
              <a:rPr lang="en-US" dirty="0"/>
              <a:t>      expected in IS and reconnection models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In </a:t>
            </a:r>
            <a:r>
              <a:rPr lang="en-US" dirty="0" err="1"/>
              <a:t>photospheric</a:t>
            </a:r>
            <a:r>
              <a:rPr lang="en-US" dirty="0"/>
              <a:t> models, the thermal </a:t>
            </a:r>
          </a:p>
          <a:p>
            <a:r>
              <a:rPr lang="en-US" dirty="0"/>
              <a:t>      emission is reprocessed to produce </a:t>
            </a:r>
          </a:p>
          <a:p>
            <a:r>
              <a:rPr lang="en-US" dirty="0"/>
              <a:t>      the broken power-law spectrum 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C9F688B3-B191-4487-9E43-7D21F71B8CBC}"/>
              </a:ext>
            </a:extLst>
          </p:cNvPr>
          <p:cNvSpPr txBox="1"/>
          <p:nvPr/>
        </p:nvSpPr>
        <p:spPr>
          <a:xfrm>
            <a:off x="4364893" y="1123772"/>
            <a:ext cx="3488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2. Extension of high-energy branch 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8863F8E2-1E3C-4902-81EE-7743BA92DD6D}"/>
              </a:ext>
            </a:extLst>
          </p:cNvPr>
          <p:cNvSpPr txBox="1"/>
          <p:nvPr/>
        </p:nvSpPr>
        <p:spPr>
          <a:xfrm>
            <a:off x="8789171" y="1118207"/>
            <a:ext cx="3488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3. Thermal component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90C61CA-767A-45CD-B5DA-3F74153E8E87}"/>
              </a:ext>
            </a:extLst>
          </p:cNvPr>
          <p:cNvSpPr txBox="1"/>
          <p:nvPr/>
        </p:nvSpPr>
        <p:spPr>
          <a:xfrm>
            <a:off x="6390974" y="3646134"/>
            <a:ext cx="720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7030A0"/>
                </a:solidFill>
              </a:rPr>
              <a:t>100 MeV</a:t>
            </a:r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D19C8371-6206-4359-8895-19E0DA90EC70}"/>
              </a:ext>
            </a:extLst>
          </p:cNvPr>
          <p:cNvCxnSpPr/>
          <p:nvPr/>
        </p:nvCxnSpPr>
        <p:spPr>
          <a:xfrm>
            <a:off x="6730654" y="3860800"/>
            <a:ext cx="0" cy="108000"/>
          </a:xfrm>
          <a:prstGeom prst="line">
            <a:avLst/>
          </a:prstGeom>
          <a:ln w="158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FE1D2612-6B87-4FE5-AC3A-649F18420B6E}"/>
              </a:ext>
            </a:extLst>
          </p:cNvPr>
          <p:cNvSpPr txBox="1"/>
          <p:nvPr/>
        </p:nvSpPr>
        <p:spPr>
          <a:xfrm>
            <a:off x="1737356" y="6276565"/>
            <a:ext cx="27450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</a:rPr>
              <a:t>(</a:t>
            </a:r>
            <a:r>
              <a:rPr lang="en-US" sz="1600" dirty="0" err="1">
                <a:solidFill>
                  <a:srgbClr val="7030A0"/>
                </a:solidFill>
              </a:rPr>
              <a:t>Daigne</a:t>
            </a:r>
            <a:r>
              <a:rPr lang="en-US" sz="1600" dirty="0">
                <a:solidFill>
                  <a:srgbClr val="7030A0"/>
                </a:solidFill>
              </a:rPr>
              <a:t>  </a:t>
            </a:r>
            <a:r>
              <a:rPr lang="en-US" sz="1600" dirty="0" err="1">
                <a:solidFill>
                  <a:srgbClr val="7030A0"/>
                </a:solidFill>
              </a:rPr>
              <a:t>Bosnjak</a:t>
            </a:r>
            <a:r>
              <a:rPr lang="en-US" sz="1600" dirty="0">
                <a:solidFill>
                  <a:srgbClr val="7030A0"/>
                </a:solidFill>
              </a:rPr>
              <a:t>, 2025)</a:t>
            </a:r>
          </a:p>
        </p:txBody>
      </p:sp>
    </p:spTree>
    <p:extLst>
      <p:ext uri="{BB962C8B-B14F-4D97-AF65-F5344CB8AC3E}">
        <p14:creationId xmlns:p14="http://schemas.microsoft.com/office/powerpoint/2010/main" val="967565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15" grpId="0"/>
      <p:bldP spid="16" grpId="0"/>
      <p:bldP spid="17" grpId="0"/>
      <p:bldP spid="5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4">
            <a:extLst>
              <a:ext uri="{FF2B5EF4-FFF2-40B4-BE49-F238E27FC236}">
                <a16:creationId xmlns:a16="http://schemas.microsoft.com/office/drawing/2014/main" id="{C218B3F1-65AF-42A5-8ADD-6732C6A3C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306" y="4426523"/>
            <a:ext cx="5156845" cy="1964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23B425B2-1297-431F-95E7-72A1F37BE2A5}"/>
              </a:ext>
            </a:extLst>
          </p:cNvPr>
          <p:cNvSpPr/>
          <p:nvPr/>
        </p:nvSpPr>
        <p:spPr>
          <a:xfrm>
            <a:off x="3198582" y="4123597"/>
            <a:ext cx="2592288" cy="2304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4D56A43-308C-4B98-975B-DA3981FEF294}"/>
              </a:ext>
            </a:extLst>
          </p:cNvPr>
          <p:cNvSpPr/>
          <p:nvPr/>
        </p:nvSpPr>
        <p:spPr>
          <a:xfrm>
            <a:off x="1110350" y="4384245"/>
            <a:ext cx="57606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15DE185-A84E-40BD-8D6E-AE5FA859FC7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99936" y="402001"/>
            <a:ext cx="12211593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1800" b="1" dirty="0"/>
              <a:t>                                                                                     </a:t>
            </a:r>
            <a:r>
              <a:rPr lang="en-US" sz="1800" b="1" u="sng" dirty="0"/>
              <a:t>Possible clues?  (</a:t>
            </a:r>
            <a:r>
              <a:rPr lang="en-US" sz="1800" b="1" u="sng" dirty="0" err="1"/>
              <a:t>spectro</a:t>
            </a:r>
            <a:r>
              <a:rPr lang="en-US" sz="1800" b="1" u="sng" dirty="0"/>
              <a:t>-temporal)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/>
              <a:t>4. Early Steep Decay  (ESD)  when the prompt phase ends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/>
              <a:t>High-Latitude Emission (HLE) or not?    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800" dirty="0"/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FC1C0403-6B81-4FA9-881A-3AFC43DCBF3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525" t="46170" r="39724" b="16237"/>
          <a:stretch/>
        </p:blipFill>
        <p:spPr>
          <a:xfrm>
            <a:off x="12355637" y="829147"/>
            <a:ext cx="3314299" cy="2661033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1595DA56-7850-4F0C-B95D-82194C2785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3617" y="1928910"/>
            <a:ext cx="2275959" cy="1512000"/>
          </a:xfrm>
          <a:prstGeom prst="rect">
            <a:avLst/>
          </a:prstGeom>
        </p:spPr>
      </p:pic>
      <p:pic>
        <p:nvPicPr>
          <p:cNvPr id="22" name="Picture 4" descr="Flux light curve of GRB 100621A">
            <a:hlinkClick r:id="rId6"/>
            <a:extLst>
              <a:ext uri="{FF2B5EF4-FFF2-40B4-BE49-F238E27FC236}">
                <a16:creationId xmlns:a16="http://schemas.microsoft.com/office/drawing/2014/main" id="{ADF904EB-B13C-4770-AD65-34DF0F363C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3136" y="1742153"/>
            <a:ext cx="2454581" cy="1836000"/>
          </a:xfrm>
          <a:prstGeom prst="rect">
            <a:avLst/>
          </a:prstGeom>
          <a:noFill/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8441D25D-2543-4301-847F-A55F9E933650}"/>
              </a:ext>
            </a:extLst>
          </p:cNvPr>
          <p:cNvSpPr/>
          <p:nvPr/>
        </p:nvSpPr>
        <p:spPr>
          <a:xfrm>
            <a:off x="3153712" y="4968925"/>
            <a:ext cx="432048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E3C8918-B267-41EB-A112-F76CF258D155}"/>
              </a:ext>
            </a:extLst>
          </p:cNvPr>
          <p:cNvSpPr/>
          <p:nvPr/>
        </p:nvSpPr>
        <p:spPr>
          <a:xfrm>
            <a:off x="2951896" y="5040933"/>
            <a:ext cx="104404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B3E0619-A15E-4495-B251-DA28ED0B63B7}"/>
              </a:ext>
            </a:extLst>
          </p:cNvPr>
          <p:cNvSpPr/>
          <p:nvPr/>
        </p:nvSpPr>
        <p:spPr>
          <a:xfrm>
            <a:off x="2411760" y="6001445"/>
            <a:ext cx="324696" cy="1567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2951AA85-A17A-4F04-9331-7626500FA535}"/>
              </a:ext>
            </a:extLst>
          </p:cNvPr>
          <p:cNvCxnSpPr/>
          <p:nvPr/>
        </p:nvCxnSpPr>
        <p:spPr>
          <a:xfrm rot="16200000" flipH="1">
            <a:off x="1254019" y="5499884"/>
            <a:ext cx="720080" cy="7200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ZoneTexte 38">
            <a:extLst>
              <a:ext uri="{FF2B5EF4-FFF2-40B4-BE49-F238E27FC236}">
                <a16:creationId xmlns:a16="http://schemas.microsoft.com/office/drawing/2014/main" id="{AAC39E68-F00D-4214-9DF3-0E3AA16D0D6A}"/>
              </a:ext>
            </a:extLst>
          </p:cNvPr>
          <p:cNvSpPr txBox="1"/>
          <p:nvPr/>
        </p:nvSpPr>
        <p:spPr>
          <a:xfrm>
            <a:off x="2653102" y="6153387"/>
            <a:ext cx="20906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7030A0"/>
                </a:solidFill>
              </a:rPr>
              <a:t>(</a:t>
            </a:r>
            <a:r>
              <a:rPr lang="en-US" sz="1200" dirty="0" err="1">
                <a:solidFill>
                  <a:srgbClr val="7030A0"/>
                </a:solidFill>
              </a:rPr>
              <a:t>Hascoët</a:t>
            </a:r>
            <a:r>
              <a:rPr lang="en-US" sz="1200" dirty="0">
                <a:solidFill>
                  <a:srgbClr val="7030A0"/>
                </a:solidFill>
              </a:rPr>
              <a:t> et al, 2012, 2014)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341ADE7-1203-4D86-B27C-8E810794DBAF}"/>
              </a:ext>
            </a:extLst>
          </p:cNvPr>
          <p:cNvSpPr/>
          <p:nvPr/>
        </p:nvSpPr>
        <p:spPr>
          <a:xfrm rot="2100000">
            <a:off x="1562999" y="5253435"/>
            <a:ext cx="1152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ZoneTexte 44">
                <a:extLst>
                  <a:ext uri="{FF2B5EF4-FFF2-40B4-BE49-F238E27FC236}">
                    <a16:creationId xmlns:a16="http://schemas.microsoft.com/office/drawing/2014/main" id="{0DEBB1E6-65D1-4207-A5EC-C53999556A34}"/>
                  </a:ext>
                </a:extLst>
              </p:cNvPr>
              <p:cNvSpPr txBox="1"/>
              <p:nvPr/>
            </p:nvSpPr>
            <p:spPr>
              <a:xfrm>
                <a:off x="3595798" y="3715958"/>
                <a:ext cx="1852330" cy="91326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fr-FR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fr-FR" b="0" i="0" smtClean="0"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fr-FR" b="0" i="0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∼</m:t>
                      </m:r>
                      <m:box>
                        <m:boxPr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d>
                                <m:d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1+</m:t>
                                  </m:r>
                                  <m:box>
                                    <m:boxPr>
                                      <m:ctrlPr>
                                        <a:rPr lang="fr-F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boxPr>
                                    <m:e>
                                      <m:argPr>
                                        <m:argSz m:val="-1"/>
                                      </m:argPr>
                                      <m:f>
                                        <m:fPr>
                                          <m:ctrlPr>
                                            <a:rPr lang="fr-FR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fr-FR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fr-FR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fr-FR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fr-FR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a:rPr lang="fr-FR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𝑏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Δ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l-GR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fr-FR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a:rPr lang="fr-FR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𝑔𝑒𝑜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box>
                                </m:e>
                              </m:d>
                            </m:den>
                          </m:f>
                        </m:e>
                      </m:box>
                    </m:oMath>
                  </m:oMathPara>
                </a14:m>
                <a:endParaRPr lang="fr-FR" b="0" i="0" dirty="0">
                  <a:latin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5" name="ZoneTexte 44">
                <a:extLst>
                  <a:ext uri="{FF2B5EF4-FFF2-40B4-BE49-F238E27FC236}">
                    <a16:creationId xmlns:a16="http://schemas.microsoft.com/office/drawing/2014/main" id="{0DEBB1E6-65D1-4207-A5EC-C53999556A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5798" y="3715958"/>
                <a:ext cx="1852330" cy="91326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ZoneTexte 45">
                <a:extLst>
                  <a:ext uri="{FF2B5EF4-FFF2-40B4-BE49-F238E27FC236}">
                    <a16:creationId xmlns:a16="http://schemas.microsoft.com/office/drawing/2014/main" id="{136C4F30-81F7-415D-B279-59E2E4B650F1}"/>
                  </a:ext>
                </a:extLst>
              </p:cNvPr>
              <p:cNvSpPr txBox="1"/>
              <p:nvPr/>
            </p:nvSpPr>
            <p:spPr>
              <a:xfrm>
                <a:off x="1587324" y="3703111"/>
                <a:ext cx="1721369" cy="6823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)∼</m:t>
                      </m:r>
                      <m:box>
                        <m:boxPr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fr-F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1+</m:t>
                                      </m:r>
                                      <m:box>
                                        <m:boxPr>
                                          <m:ctrlPr>
                                            <a:rPr lang="fr-FR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boxPr>
                                        <m:e>
                                          <m:argPr>
                                            <m:argSz m:val="-1"/>
                                          </m:argPr>
                                          <m:f>
                                            <m:fPr>
                                              <m:ctrlPr>
                                                <a:rPr lang="fr-FR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fr-FR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  <m:r>
                                                <a:rPr lang="fr-FR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fr-FR" b="0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fr-FR" b="0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𝑡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fr-FR" b="0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𝑏</m:t>
                                                  </m:r>
                                                </m:sub>
                                              </m:sSub>
                                            </m:num>
                                            <m:den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l-GR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Δ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l-GR" b="0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fr-FR" b="0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𝑡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fr-FR" b="0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𝑔𝑒𝑜</m:t>
                                                  </m:r>
                                                </m:sub>
                                              </m:sSub>
                                            </m:den>
                                          </m:f>
                                        </m:e>
                                      </m:box>
                                    </m:e>
                                  </m:d>
                                </m:e>
                                <m:sup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</m:e>
                      </m:box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ZoneTexte 45">
                <a:extLst>
                  <a:ext uri="{FF2B5EF4-FFF2-40B4-BE49-F238E27FC236}">
                    <a16:creationId xmlns:a16="http://schemas.microsoft.com/office/drawing/2014/main" id="{136C4F30-81F7-415D-B279-59E2E4B650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7324" y="3703111"/>
                <a:ext cx="1721369" cy="682303"/>
              </a:xfrm>
              <a:prstGeom prst="rect">
                <a:avLst/>
              </a:prstGeom>
              <a:blipFill>
                <a:blip r:embed="rId9"/>
                <a:stretch>
                  <a:fillRect l="-2473" r="-353" b="-5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oneTexte 2">
            <a:extLst>
              <a:ext uri="{FF2B5EF4-FFF2-40B4-BE49-F238E27FC236}">
                <a16:creationId xmlns:a16="http://schemas.microsoft.com/office/drawing/2014/main" id="{5AC968FB-65B7-4818-BBB3-83FD8AAD460E}"/>
              </a:ext>
            </a:extLst>
          </p:cNvPr>
          <p:cNvSpPr txBox="1"/>
          <p:nvPr/>
        </p:nvSpPr>
        <p:spPr>
          <a:xfrm>
            <a:off x="899935" y="3668333"/>
            <a:ext cx="11016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HLE:                                        ,                                       with                                  and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cs typeface="Times New Roman" panose="02020603050405020304" pitchFamily="18" charset="0"/>
              </a:rPr>
              <a:t>end time of the prompt burst</a:t>
            </a:r>
            <a:endParaRPr lang="en-US" baseline="-25000" dirty="0">
              <a:cs typeface="Times New Roman" panose="02020603050405020304" pitchFamily="18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9B09EE2-A52B-4BDF-8E6B-ADB1161EBCB3}"/>
              </a:ext>
            </a:extLst>
          </p:cNvPr>
          <p:cNvSpPr txBox="1"/>
          <p:nvPr/>
        </p:nvSpPr>
        <p:spPr>
          <a:xfrm>
            <a:off x="1530161" y="1954681"/>
            <a:ext cx="6580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00CC"/>
                </a:solidFill>
              </a:rPr>
              <a:t>ESD</a:t>
            </a:r>
          </a:p>
        </p:txBody>
      </p:sp>
      <p:graphicFrame>
        <p:nvGraphicFramePr>
          <p:cNvPr id="27" name="Objet 26">
            <a:extLst>
              <a:ext uri="{FF2B5EF4-FFF2-40B4-BE49-F238E27FC236}">
                <a16:creationId xmlns:a16="http://schemas.microsoft.com/office/drawing/2014/main" id="{2BCCC491-9704-4531-9A81-E81FFA1FA8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5225057"/>
              </p:ext>
            </p:extLst>
          </p:nvPr>
        </p:nvGraphicFramePr>
        <p:xfrm>
          <a:off x="6188086" y="3648013"/>
          <a:ext cx="1492250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8" name="Équation" r:id="rId10" imgW="1193760" imgH="393480" progId="Equation.3">
                  <p:embed/>
                </p:oleObj>
              </mc:Choice>
              <mc:Fallback>
                <p:oleObj name="Équation" r:id="rId10" imgW="1193760" imgH="393480" progId="Equation.3">
                  <p:embed/>
                  <p:pic>
                    <p:nvPicPr>
                      <p:cNvPr id="12" name="Obje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8086" y="3648013"/>
                        <a:ext cx="1492250" cy="492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1" name="ZoneTexte 40">
                <a:extLst>
                  <a:ext uri="{FF2B5EF4-FFF2-40B4-BE49-F238E27FC236}">
                    <a16:creationId xmlns:a16="http://schemas.microsoft.com/office/drawing/2014/main" id="{3022DD00-45BD-4CA9-A2D8-2319CE8C6734}"/>
                  </a:ext>
                </a:extLst>
              </p:cNvPr>
              <p:cNvSpPr txBox="1"/>
              <p:nvPr/>
            </p:nvSpPr>
            <p:spPr>
              <a:xfrm>
                <a:off x="5231718" y="4700299"/>
                <a:ext cx="6281975" cy="18444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solidFill>
                      <a:srgbClr val="0033CC"/>
                    </a:solidFill>
                  </a:rPr>
                  <a:t>Internal shocks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6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fr-FR" sz="16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𝐼𝑆</m:t>
                        </m:r>
                      </m:sub>
                    </m:sSub>
                    <m:r>
                      <a:rPr lang="fr-FR" sz="16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≈2</m:t>
                    </m:r>
                    <m:r>
                      <a:rPr lang="fr-FR" sz="16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fr-FR" sz="16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16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p>
                        <m:r>
                          <a:rPr lang="fr-FR" sz="16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fr-FR" sz="16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fr-FR" sz="16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rgbClr val="0033CC"/>
                    </a:solidFill>
                    <a:latin typeface="Symbol" pitchFamily="18" charset="2"/>
                  </a:rPr>
                  <a:t> </a:t>
                </a:r>
              </a:p>
              <a:p>
                <a:r>
                  <a:rPr lang="en-US" sz="1600" dirty="0">
                    <a:solidFill>
                      <a:srgbClr val="0033CC"/>
                    </a:solidFill>
                    <a:latin typeface="Symbol" pitchFamily="18" charset="2"/>
                  </a:rPr>
                  <a:t>D</a:t>
                </a:r>
                <a:r>
                  <a:rPr lang="en-US" sz="1600" i="1" dirty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en-US" sz="1600" i="1" baseline="-25000" dirty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rPr>
                  <a:t>geo</a:t>
                </a:r>
                <a:r>
                  <a:rPr lang="en-US" sz="1600" dirty="0">
                    <a:solidFill>
                      <a:srgbClr val="0033CC"/>
                    </a:solidFill>
                  </a:rPr>
                  <a:t> </a:t>
                </a:r>
                <a:r>
                  <a:rPr lang="en-US" sz="1600" dirty="0">
                    <a:solidFill>
                      <a:srgbClr val="0033CC"/>
                    </a:solidFill>
                    <a:latin typeface="Aharoni" pitchFamily="2" charset="-79"/>
                    <a:cs typeface="Aharoni" pitchFamily="2" charset="-79"/>
                  </a:rPr>
                  <a:t>~</a:t>
                </a:r>
                <a:r>
                  <a:rPr lang="en-US" sz="1600" dirty="0">
                    <a:solidFill>
                      <a:srgbClr val="0033CC"/>
                    </a:solidFill>
                  </a:rPr>
                  <a:t> </a:t>
                </a:r>
                <a:r>
                  <a:rPr lang="en-US" sz="1600" i="1" dirty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en-US" sz="1600" i="1" baseline="-25000" dirty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rPr>
                  <a:t>b  </a:t>
                </a:r>
                <a:r>
                  <a:rPr lang="en-US" sz="1600" dirty="0">
                    <a:solidFill>
                      <a:srgbClr val="0033CC"/>
                    </a:solidFill>
                  </a:rPr>
                  <a:t> </a:t>
                </a:r>
                <a:r>
                  <a:rPr lang="en-US" sz="1600" dirty="0">
                    <a:solidFill>
                      <a:srgbClr val="0033CC"/>
                    </a:solidFill>
                    <a:latin typeface="Times New Roman"/>
                    <a:cs typeface="Times New Roman"/>
                  </a:rPr>
                  <a:t>→   </a:t>
                </a:r>
                <a:r>
                  <a:rPr lang="en-US" sz="1600" dirty="0">
                    <a:solidFill>
                      <a:srgbClr val="0033CC"/>
                    </a:solidFill>
                    <a:latin typeface="Symbol" pitchFamily="18" charset="2"/>
                    <a:cs typeface="Times New Roman"/>
                  </a:rPr>
                  <a:t>a</a:t>
                </a:r>
                <a:r>
                  <a:rPr lang="en-US" sz="1600" dirty="0">
                    <a:solidFill>
                      <a:srgbClr val="0033CC"/>
                    </a:solidFill>
                    <a:latin typeface="Times New Roman"/>
                    <a:cs typeface="Times New Roman"/>
                  </a:rPr>
                  <a:t> ~ -3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1600" dirty="0" err="1">
                    <a:solidFill>
                      <a:srgbClr val="FF0000"/>
                    </a:solidFill>
                    <a:cs typeface="Times New Roman"/>
                  </a:rPr>
                  <a:t>Photospheric</a:t>
                </a:r>
                <a:r>
                  <a:rPr lang="en-US" sz="1600" dirty="0">
                    <a:solidFill>
                      <a:srgbClr val="FF0000"/>
                    </a:solidFill>
                    <a:cs typeface="Times New Roman"/>
                  </a:rPr>
                  <a:t> models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fr-FR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  <m:t>𝑅</m:t>
                        </m:r>
                      </m:e>
                      <m:sub>
                        <m:r>
                          <a:rPr lang="fr-FR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  <m:t>𝑝h</m:t>
                        </m:r>
                      </m:sub>
                    </m:sSub>
                    <m:r>
                      <a:rPr lang="en-US" sz="1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rPr>
                      <m:t>≪</m:t>
                    </m:r>
                    <m:sSub>
                      <m:sSubPr>
                        <m:ctrlPr>
                          <a:rPr lang="en-US" sz="1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fr-FR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/>
                          </a:rPr>
                          <m:t>𝑅</m:t>
                        </m:r>
                      </m:e>
                      <m:sub>
                        <m:r>
                          <a:rPr lang="fr-FR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/>
                          </a:rPr>
                          <m:t>𝐼𝑆</m:t>
                        </m:r>
                      </m:sub>
                    </m:sSub>
                    <m:r>
                      <a:rPr lang="en-US" sz="1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rPr>
                      <m:t>→</m:t>
                    </m:r>
                    <m:r>
                      <a:rPr lang="fr-FR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rPr>
                      <m:t> </m:t>
                    </m:r>
                    <m:r>
                      <m:rPr>
                        <m:sty m:val="p"/>
                      </m:rPr>
                      <a:rPr lang="el-GR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rPr>
                      <m:t>Δ</m:t>
                    </m:r>
                    <m:sSub>
                      <m:sSubPr>
                        <m:ctrlPr>
                          <a:rPr lang="el-GR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fr-FR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fr-FR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/>
                          </a:rPr>
                          <m:t>𝑔𝑒𝑜</m:t>
                        </m:r>
                      </m:sub>
                    </m:sSub>
                    <m:r>
                      <a:rPr lang="fr-FR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rPr>
                      <m:t>≪</m:t>
                    </m:r>
                    <m:sSub>
                      <m:sSubPr>
                        <m:ctrlPr>
                          <a:rPr lang="fr-FR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fr-FR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fr-FR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/>
                          </a:rPr>
                          <m:t>𝑏</m:t>
                        </m:r>
                      </m:sub>
                    </m:sSub>
                  </m:oMath>
                </a14:m>
                <a:endParaRPr lang="en-US" sz="1600" i="1" baseline="-25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spcBef>
                    <a:spcPts val="600"/>
                  </a:spcBef>
                </a:pPr>
                <a:r>
                  <a:rPr lang="en-US" sz="1600" u="sng" dirty="0">
                    <a:latin typeface="Calibri" panose="020F0502020204030204" pitchFamily="34" charset="0"/>
                    <a:cs typeface="Times New Roman" pitchFamily="18" charset="0"/>
                  </a:rPr>
                  <a:t>I</a:t>
                </a:r>
                <a:r>
                  <a:rPr lang="en-US" sz="1600" u="sng" dirty="0">
                    <a:cs typeface="Times New Roman" pitchFamily="18" charset="0"/>
                  </a:rPr>
                  <a:t>n </a:t>
                </a:r>
                <a:r>
                  <a:rPr lang="en-US" sz="1600" u="sng" dirty="0" err="1">
                    <a:cs typeface="Times New Roman" pitchFamily="18" charset="0"/>
                  </a:rPr>
                  <a:t>photopheric</a:t>
                </a:r>
                <a:r>
                  <a:rPr lang="en-US" sz="1600" u="sng" dirty="0">
                    <a:cs typeface="Times New Roman" pitchFamily="18" charset="0"/>
                  </a:rPr>
                  <a:t> models the initial decay must correspond </a:t>
                </a:r>
              </a:p>
              <a:p>
                <a:r>
                  <a:rPr lang="en-US" sz="1600" u="sng" dirty="0">
                    <a:cs typeface="Times New Roman" pitchFamily="18" charset="0"/>
                  </a:rPr>
                  <a:t>to an effective behavior of the central engine</a:t>
                </a:r>
              </a:p>
              <a:p>
                <a:pPr>
                  <a:spcBef>
                    <a:spcPts val="600"/>
                  </a:spcBef>
                </a:pPr>
                <a:r>
                  <a:rPr lang="fr-FR" sz="1600" b="1" dirty="0">
                    <a:solidFill>
                      <a:srgbClr val="339966"/>
                    </a:solidFill>
                    <a:cs typeface="Times New Roman" pitchFamily="18" charset="0"/>
                  </a:rPr>
                  <a:t>Test</a:t>
                </a:r>
                <a:r>
                  <a:rPr lang="fr-FR" sz="1600" b="0" dirty="0">
                    <a:cs typeface="Times New Roman" pitchFamily="18" charset="0"/>
                  </a:rPr>
                  <a:t>: HLE </a:t>
                </a:r>
                <a14:m>
                  <m:oMath xmlns:m="http://schemas.openxmlformats.org/officeDocument/2006/math">
                    <m:r>
                      <a:rPr lang="fr-FR" sz="16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→</m:t>
                    </m:r>
                    <m:r>
                      <a:rPr lang="fr-FR" sz="16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𝐿</m:t>
                    </m:r>
                    <m:r>
                      <a:rPr lang="fr-F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∝</m:t>
                    </m:r>
                    <m:sSup>
                      <m:sSupPr>
                        <m:ctrlP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𝑡</m:t>
                        </m:r>
                      </m:e>
                      <m:sup>
                        <m: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−3</m:t>
                        </m:r>
                      </m:sup>
                    </m:sSup>
                    <m:r>
                      <a:rPr lang="fr-F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,</m:t>
                    </m:r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fr-FR" sz="16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 </m:t>
                        </m:r>
                        <m:r>
                          <a:rPr lang="fr-FR" sz="16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𝐸</m:t>
                        </m:r>
                      </m:e>
                      <m:sub>
                        <m:r>
                          <a:rPr lang="fr-FR" sz="16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𝑝</m:t>
                        </m:r>
                      </m:sub>
                    </m:sSub>
                    <m:r>
                      <a:rPr lang="fr-F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∝</m:t>
                    </m:r>
                    <m:sSup>
                      <m:sSupPr>
                        <m:ctrlP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𝑡</m:t>
                        </m:r>
                      </m:e>
                      <m:sup>
                        <m: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−1</m:t>
                        </m:r>
                      </m:sup>
                    </m:sSup>
                    <m:r>
                      <a:rPr lang="fr-FR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fr-F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→</m:t>
                    </m:r>
                    <m:r>
                      <a:rPr lang="fr-FR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1600" dirty="0">
                    <a:cs typeface="Times New Roman" pitchFamily="18" charset="0"/>
                  </a:rPr>
                  <a:t> contradictory results</a:t>
                </a:r>
                <a:endParaRPr lang="en-US" sz="1600" dirty="0"/>
              </a:p>
            </p:txBody>
          </p:sp>
        </mc:Choice>
        <mc:Fallback xmlns="">
          <p:sp>
            <p:nvSpPr>
              <p:cNvPr id="41" name="ZoneTexte 40">
                <a:extLst>
                  <a:ext uri="{FF2B5EF4-FFF2-40B4-BE49-F238E27FC236}">
                    <a16:creationId xmlns:a16="http://schemas.microsoft.com/office/drawing/2014/main" id="{3022DD00-45BD-4CA9-A2D8-2319CE8C67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1718" y="4700299"/>
                <a:ext cx="6281975" cy="1844416"/>
              </a:xfrm>
              <a:prstGeom prst="rect">
                <a:avLst/>
              </a:prstGeom>
              <a:blipFill>
                <a:blip r:embed="rId12"/>
                <a:stretch>
                  <a:fillRect l="-485" t="-660" b="-2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8" name="Objet 37">
            <a:extLst>
              <a:ext uri="{FF2B5EF4-FFF2-40B4-BE49-F238E27FC236}">
                <a16:creationId xmlns:a16="http://schemas.microsoft.com/office/drawing/2014/main" id="{FFBB8267-4B51-45E4-BCC3-AD346C1CC9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3029568"/>
              </p:ext>
            </p:extLst>
          </p:nvPr>
        </p:nvGraphicFramePr>
        <p:xfrm>
          <a:off x="2247900" y="5345113"/>
          <a:ext cx="1812925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9" name="Équation" r:id="rId13" imgW="1701720" imgH="495000" progId="Equation.3">
                  <p:embed/>
                </p:oleObj>
              </mc:Choice>
              <mc:Fallback>
                <p:oleObj name="Équation" r:id="rId13" imgW="1701720" imgH="495000" progId="Equation.3">
                  <p:embed/>
                  <p:pic>
                    <p:nvPicPr>
                      <p:cNvPr id="27" name="Obje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7900" y="5345113"/>
                        <a:ext cx="1812925" cy="530225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0000CC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ZoneTexte 6">
            <a:extLst>
              <a:ext uri="{FF2B5EF4-FFF2-40B4-BE49-F238E27FC236}">
                <a16:creationId xmlns:a16="http://schemas.microsoft.com/office/drawing/2014/main" id="{DAA81BEF-9490-4A45-8B66-1ECD9FB7B775}"/>
              </a:ext>
            </a:extLst>
          </p:cNvPr>
          <p:cNvSpPr txBox="1"/>
          <p:nvPr/>
        </p:nvSpPr>
        <p:spPr>
          <a:xfrm>
            <a:off x="2192650" y="5014060"/>
            <a:ext cx="15735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initial decay slope: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EFB0065-DE3B-4735-9748-E30120DBB22C}"/>
              </a:ext>
            </a:extLst>
          </p:cNvPr>
          <p:cNvSpPr txBox="1"/>
          <p:nvPr/>
        </p:nvSpPr>
        <p:spPr>
          <a:xfrm>
            <a:off x="1414789" y="6373497"/>
            <a:ext cx="5018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t</a:t>
            </a:r>
            <a:r>
              <a:rPr lang="en-US" sz="1200" i="1" baseline="-25000" dirty="0"/>
              <a:t>b</a:t>
            </a:r>
          </a:p>
        </p:txBody>
      </p: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63A96F0B-9415-4506-9EA3-9C2566676F38}"/>
              </a:ext>
            </a:extLst>
          </p:cNvPr>
          <p:cNvCxnSpPr>
            <a:cxnSpLocks noChangeAspect="1"/>
          </p:cNvCxnSpPr>
          <p:nvPr/>
        </p:nvCxnSpPr>
        <p:spPr>
          <a:xfrm rot="16200000" flipH="1">
            <a:off x="1472734" y="5160986"/>
            <a:ext cx="540062" cy="378042"/>
          </a:xfrm>
          <a:prstGeom prst="line">
            <a:avLst/>
          </a:prstGeom>
          <a:ln w="190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>
            <a:extLst>
              <a:ext uri="{FF2B5EF4-FFF2-40B4-BE49-F238E27FC236}">
                <a16:creationId xmlns:a16="http://schemas.microsoft.com/office/drawing/2014/main" id="{D8386FB6-3418-4236-A882-3E173CCAC044}"/>
              </a:ext>
            </a:extLst>
          </p:cNvPr>
          <p:cNvSpPr txBox="1"/>
          <p:nvPr/>
        </p:nvSpPr>
        <p:spPr>
          <a:xfrm>
            <a:off x="9150255" y="5902529"/>
            <a:ext cx="20906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7030A0"/>
                </a:solidFill>
              </a:rPr>
              <a:t>(</a:t>
            </a:r>
            <a:r>
              <a:rPr lang="en-US" sz="1200" dirty="0" err="1">
                <a:solidFill>
                  <a:srgbClr val="7030A0"/>
                </a:solidFill>
              </a:rPr>
              <a:t>Alamaa</a:t>
            </a:r>
            <a:r>
              <a:rPr lang="en-US" sz="1200" dirty="0">
                <a:solidFill>
                  <a:srgbClr val="7030A0"/>
                </a:solidFill>
              </a:rPr>
              <a:t> et al, 2023)</a:t>
            </a:r>
          </a:p>
        </p:txBody>
      </p:sp>
      <p:pic>
        <p:nvPicPr>
          <p:cNvPr id="9" name="Graphique 8" descr="Visage confus blanc">
            <a:extLst>
              <a:ext uri="{FF2B5EF4-FFF2-40B4-BE49-F238E27FC236}">
                <a16:creationId xmlns:a16="http://schemas.microsoft.com/office/drawing/2014/main" id="{BD02E63E-91F4-4E85-BBA2-2760A5DE579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9985327" y="6176852"/>
            <a:ext cx="324000" cy="32400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CBACA4DE-E1C7-4E58-8B27-B186E010953A}"/>
              </a:ext>
            </a:extLst>
          </p:cNvPr>
          <p:cNvSpPr txBox="1"/>
          <p:nvPr/>
        </p:nvSpPr>
        <p:spPr>
          <a:xfrm>
            <a:off x="1675269" y="5074509"/>
            <a:ext cx="676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66FF"/>
                </a:solidFill>
              </a:rPr>
              <a:t>-3</a:t>
            </a:r>
          </a:p>
        </p:txBody>
      </p:sp>
    </p:spTree>
    <p:extLst>
      <p:ext uri="{BB962C8B-B14F-4D97-AF65-F5344CB8AC3E}">
        <p14:creationId xmlns:p14="http://schemas.microsoft.com/office/powerpoint/2010/main" val="240065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5" grpId="0"/>
      <p:bldP spid="46" grpId="0"/>
      <p:bldP spid="3" grpId="0"/>
      <p:bldP spid="7" grpId="0"/>
      <p:bldP spid="8" grpId="0"/>
      <p:bldP spid="26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15DE185-A84E-40BD-8D6E-AE5FA859FC7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81554" y="344918"/>
            <a:ext cx="12211593" cy="1318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1800" b="1" dirty="0"/>
              <a:t>                                                                                     </a:t>
            </a:r>
            <a:r>
              <a:rPr lang="en-US" sz="1800" b="1" u="sng" dirty="0"/>
              <a:t>Possible clues?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/>
              <a:t>   5. Polarization during the prompt phase      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800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8863F8E2-1E3C-4902-81EE-7743BA92DD6D}"/>
              </a:ext>
            </a:extLst>
          </p:cNvPr>
          <p:cNvSpPr txBox="1"/>
          <p:nvPr/>
        </p:nvSpPr>
        <p:spPr>
          <a:xfrm>
            <a:off x="7711324" y="929095"/>
            <a:ext cx="3488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6. Efficiency :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3404B104-79BC-4A73-8975-3B36ED7D8CCB}"/>
              </a:ext>
            </a:extLst>
          </p:cNvPr>
          <p:cNvSpPr txBox="1"/>
          <p:nvPr/>
        </p:nvSpPr>
        <p:spPr>
          <a:xfrm>
            <a:off x="1247140" y="5826791"/>
            <a:ext cx="4502426" cy="646331"/>
          </a:xfrm>
          <a:prstGeom prst="rect">
            <a:avLst/>
          </a:prstGeom>
          <a:noFill/>
          <a:ln w="15875">
            <a:solidFill>
              <a:srgbClr val="0066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Promising diagnostic with the expected arrival</a:t>
            </a:r>
          </a:p>
          <a:p>
            <a:r>
              <a:rPr lang="en-US" dirty="0"/>
              <a:t>of </a:t>
            </a:r>
            <a:r>
              <a:rPr lang="en-US" b="1" dirty="0"/>
              <a:t>POLAR-2</a:t>
            </a:r>
            <a:r>
              <a:rPr lang="en-US" dirty="0"/>
              <a:t> in 2028 !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B26B9F3A-7E4F-4F32-A7F6-28CC6258F725}"/>
              </a:ext>
            </a:extLst>
          </p:cNvPr>
          <p:cNvSpPr txBox="1"/>
          <p:nvPr/>
        </p:nvSpPr>
        <p:spPr>
          <a:xfrm>
            <a:off x="1276897" y="1246117"/>
            <a:ext cx="3749038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Polarization depends 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radiative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viewing angle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jet geometry</a:t>
            </a:r>
          </a:p>
        </p:txBody>
      </p: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10020D4D-3006-4809-8FBF-06471219C63A}"/>
              </a:ext>
            </a:extLst>
          </p:cNvPr>
          <p:cNvCxnSpPr>
            <a:cxnSpLocks/>
          </p:cNvCxnSpPr>
          <p:nvPr/>
        </p:nvCxnSpPr>
        <p:spPr>
          <a:xfrm>
            <a:off x="6552837" y="989988"/>
            <a:ext cx="0" cy="540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ZoneTexte 25">
                <a:extLst>
                  <a:ext uri="{FF2B5EF4-FFF2-40B4-BE49-F238E27FC236}">
                    <a16:creationId xmlns:a16="http://schemas.microsoft.com/office/drawing/2014/main" id="{D304D008-56C8-4D78-8F36-595FA287A4C7}"/>
                  </a:ext>
                </a:extLst>
              </p:cNvPr>
              <p:cNvSpPr txBox="1"/>
              <p:nvPr/>
            </p:nvSpPr>
            <p:spPr>
              <a:xfrm>
                <a:off x="6616336" y="1446937"/>
                <a:ext cx="5588364" cy="12522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internal shocks: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𝑑𝑖𝑠𝑠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a few %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dirty="0"/>
                  <a:t>reconnection: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     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fr-F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𝑚𝑎𝑔</m:t>
                        </m:r>
                      </m:sub>
                    </m:sSub>
                    <m:r>
                      <a:rPr lang="fr-F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fr-FR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fr-F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en-US" dirty="0"/>
                  <a:t> %  ?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dirty="0" err="1"/>
                  <a:t>photospheric</a:t>
                </a:r>
                <a:r>
                  <a:rPr lang="en-US" dirty="0"/>
                  <a:t>: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dirty="0"/>
                  <a:t>  several </a:t>
                </a:r>
                <a14:m>
                  <m:oMath xmlns:m="http://schemas.openxmlformats.org/officeDocument/2006/math">
                    <m:r>
                      <a:rPr lang="fr-FR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en-US" dirty="0"/>
                  <a:t> % ?    </a:t>
                </a:r>
              </a:p>
            </p:txBody>
          </p:sp>
        </mc:Choice>
        <mc:Fallback xmlns="">
          <p:sp>
            <p:nvSpPr>
              <p:cNvPr id="26" name="ZoneTexte 25">
                <a:extLst>
                  <a:ext uri="{FF2B5EF4-FFF2-40B4-BE49-F238E27FC236}">
                    <a16:creationId xmlns:a16="http://schemas.microsoft.com/office/drawing/2014/main" id="{D304D008-56C8-4D78-8F36-595FA287A4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6336" y="1446937"/>
                <a:ext cx="5588364" cy="1252266"/>
              </a:xfrm>
              <a:prstGeom prst="rect">
                <a:avLst/>
              </a:prstGeom>
              <a:blipFill>
                <a:blip r:embed="rId2"/>
                <a:stretch>
                  <a:fillRect l="-654" t="-1942" b="-4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Accolade fermante 28">
            <a:extLst>
              <a:ext uri="{FF2B5EF4-FFF2-40B4-BE49-F238E27FC236}">
                <a16:creationId xmlns:a16="http://schemas.microsoft.com/office/drawing/2014/main" id="{18A1D759-C884-40C1-9E32-3B76F2050CB9}"/>
              </a:ext>
            </a:extLst>
          </p:cNvPr>
          <p:cNvSpPr/>
          <p:nvPr/>
        </p:nvSpPr>
        <p:spPr>
          <a:xfrm>
            <a:off x="11049000" y="1396389"/>
            <a:ext cx="101600" cy="661011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4B548934-DBB3-40AA-9C0B-1BBF68678C77}"/>
              </a:ext>
            </a:extLst>
          </p:cNvPr>
          <p:cNvSpPr txBox="1"/>
          <p:nvPr/>
        </p:nvSpPr>
        <p:spPr>
          <a:xfrm>
            <a:off x="11220007" y="1515748"/>
            <a:ext cx="1150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(synch.)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ZoneTexte 30">
                <a:extLst>
                  <a:ext uri="{FF2B5EF4-FFF2-40B4-BE49-F238E27FC236}">
                    <a16:creationId xmlns:a16="http://schemas.microsoft.com/office/drawing/2014/main" id="{1D928939-6B8C-4BFE-B2B1-0DAF46DC375A}"/>
                  </a:ext>
                </a:extLst>
              </p:cNvPr>
              <p:cNvSpPr txBox="1"/>
              <p:nvPr/>
            </p:nvSpPr>
            <p:spPr>
              <a:xfrm>
                <a:off x="7044007" y="2998940"/>
                <a:ext cx="4176000" cy="668837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→</a:t>
                </a:r>
                <a:r>
                  <a:rPr lang="en-US" b="1" dirty="0">
                    <a:solidFill>
                      <a:srgbClr val="0000CC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b="1" dirty="0">
                    <a:solidFill>
                      <a:srgbClr val="0000CC"/>
                    </a:solidFill>
                  </a:rPr>
                  <a:t>importance of a reliable estimate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𝜸</m:t>
                        </m:r>
                      </m:sub>
                    </m:sSub>
                  </m:oMath>
                </a14:m>
                <a:endParaRPr lang="fr-FR" b="1" dirty="0">
                  <a:solidFill>
                    <a:srgbClr val="0000CC"/>
                  </a:solidFill>
                  <a:ea typeface="Cambria Math" panose="02040503050406030204" pitchFamily="18" charset="0"/>
                </a:endParaRPr>
              </a:p>
              <a:p>
                <a:r>
                  <a:rPr lang="fr-FR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     (</a:t>
                </a:r>
                <a:r>
                  <a:rPr lang="fr-FR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fr-FR" i="1" baseline="-25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fr-FR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fr-FR" dirty="0" err="1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from</a:t>
                </a:r>
                <a:r>
                  <a:rPr lang="fr-FR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fr-FR" dirty="0" err="1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afterglow</a:t>
                </a:r>
                <a:r>
                  <a:rPr lang="fr-FR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 multi-</a:t>
                </a:r>
                <a:r>
                  <a:rPr lang="fr-FR" dirty="0">
                    <a:solidFill>
                      <a:srgbClr val="FF0000"/>
                    </a:solidFill>
                    <a:latin typeface="Symbol" panose="05050102010706020507" pitchFamily="18" charset="2"/>
                    <a:ea typeface="Cambria Math" panose="02040503050406030204" pitchFamily="18" charset="0"/>
                  </a:rPr>
                  <a:t>l</a:t>
                </a:r>
                <a:r>
                  <a:rPr lang="fr-FR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fr-FR" dirty="0" err="1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fitting</a:t>
                </a:r>
                <a:r>
                  <a:rPr lang="fr-FR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31" name="ZoneTexte 30">
                <a:extLst>
                  <a:ext uri="{FF2B5EF4-FFF2-40B4-BE49-F238E27FC236}">
                    <a16:creationId xmlns:a16="http://schemas.microsoft.com/office/drawing/2014/main" id="{1D928939-6B8C-4BFE-B2B1-0DAF46DC37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4007" y="2998940"/>
                <a:ext cx="4176000" cy="668837"/>
              </a:xfrm>
              <a:prstGeom prst="rect">
                <a:avLst/>
              </a:prstGeom>
              <a:blipFill>
                <a:blip r:embed="rId3"/>
                <a:stretch>
                  <a:fillRect l="-1164" t="-4464" b="-12500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e 4">
            <a:extLst>
              <a:ext uri="{FF2B5EF4-FFF2-40B4-BE49-F238E27FC236}">
                <a16:creationId xmlns:a16="http://schemas.microsoft.com/office/drawing/2014/main" id="{456531E9-9CA8-4A25-8637-CE31272B7235}"/>
              </a:ext>
            </a:extLst>
          </p:cNvPr>
          <p:cNvGrpSpPr/>
          <p:nvPr/>
        </p:nvGrpSpPr>
        <p:grpSpPr>
          <a:xfrm>
            <a:off x="1249097" y="2604605"/>
            <a:ext cx="4657221" cy="2960171"/>
            <a:chOff x="1249098" y="2604606"/>
            <a:chExt cx="4288466" cy="2756428"/>
          </a:xfrm>
        </p:grpSpPr>
        <p:pic>
          <p:nvPicPr>
            <p:cNvPr id="21" name="Image 20">
              <a:extLst>
                <a:ext uri="{FF2B5EF4-FFF2-40B4-BE49-F238E27FC236}">
                  <a16:creationId xmlns:a16="http://schemas.microsoft.com/office/drawing/2014/main" id="{3C938304-20D8-458E-88E0-6AECF68A34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4266" t="37394" r="28350"/>
            <a:stretch/>
          </p:blipFill>
          <p:spPr>
            <a:xfrm>
              <a:off x="1249098" y="2604606"/>
              <a:ext cx="4179245" cy="2756428"/>
            </a:xfrm>
            <a:prstGeom prst="rect">
              <a:avLst/>
            </a:prstGeom>
          </p:spPr>
        </p:pic>
        <p:sp>
          <p:nvSpPr>
            <p:cNvPr id="28" name="Accolade fermante 27">
              <a:extLst>
                <a:ext uri="{FF2B5EF4-FFF2-40B4-BE49-F238E27FC236}">
                  <a16:creationId xmlns:a16="http://schemas.microsoft.com/office/drawing/2014/main" id="{94454AF5-8E41-4999-B219-AF52DC5EC99E}"/>
                </a:ext>
              </a:extLst>
            </p:cNvPr>
            <p:cNvSpPr/>
            <p:nvPr/>
          </p:nvSpPr>
          <p:spPr>
            <a:xfrm>
              <a:off x="5491845" y="2971800"/>
              <a:ext cx="45719" cy="45719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" name="Connecteur droit 2">
              <a:extLst>
                <a:ext uri="{FF2B5EF4-FFF2-40B4-BE49-F238E27FC236}">
                  <a16:creationId xmlns:a16="http://schemas.microsoft.com/office/drawing/2014/main" id="{783A8399-405F-4FD3-95E7-7FBE431FC623}"/>
                </a:ext>
              </a:extLst>
            </p:cNvPr>
            <p:cNvCxnSpPr/>
            <p:nvPr/>
          </p:nvCxnSpPr>
          <p:spPr>
            <a:xfrm>
              <a:off x="1316086" y="2604606"/>
              <a:ext cx="4104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E24AD712-969C-407D-B9B3-7715AE15CC57}"/>
                  </a:ext>
                </a:extLst>
              </p:cNvPr>
              <p:cNvSpPr txBox="1"/>
              <p:nvPr/>
            </p:nvSpPr>
            <p:spPr>
              <a:xfrm rot="16200000">
                <a:off x="-785245" y="3518548"/>
                <a:ext cx="3658689" cy="3250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𝑜𝑏𝑠</m:t>
                          </m:r>
                        </m:sub>
                      </m:sSub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fr-F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          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fr-FR" sz="1400" i="1">
                              <a:latin typeface="Cambria Math" panose="02040503050406030204" pitchFamily="18" charset="0"/>
                            </a:rPr>
                            <m:t>𝑜𝑏𝑠</m:t>
                          </m:r>
                        </m:sub>
                      </m:sSub>
                      <m:r>
                        <a:rPr lang="fr-FR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fr-F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E24AD712-969C-407D-B9B3-7715AE15CC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785245" y="3518548"/>
                <a:ext cx="3658689" cy="325089"/>
              </a:xfrm>
              <a:prstGeom prst="rect">
                <a:avLst/>
              </a:prstGeom>
              <a:blipFill>
                <a:blip r:embed="rId6"/>
                <a:stretch>
                  <a:fillRect r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4FEF247-194F-4B11-8564-D3D6EB955BF6}"/>
                  </a:ext>
                </a:extLst>
              </p:cNvPr>
              <p:cNvSpPr/>
              <p:nvPr/>
            </p:nvSpPr>
            <p:spPr>
              <a:xfrm>
                <a:off x="9069477" y="920838"/>
                <a:ext cx="1661802" cy="4119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sub>
                        </m:sSub>
                        <m:r>
                          <a:rPr lang="fr-FR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sub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𝑖𝑠𝑜</m:t>
                        </m:r>
                      </m:sup>
                    </m:sSubSup>
                    <m:r>
                      <a:rPr lang="fr-FR" i="1">
                        <a:latin typeface="Cambria Math" panose="02040503050406030204" pitchFamily="18" charset="0"/>
                      </a:rPr>
                      <m:t>/</m:t>
                    </m:r>
                    <m:sSubSup>
                      <m:sSubSupPr>
                        <m:ctrlPr>
                          <a:rPr lang="fr-FR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fr-FR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  <m:sup>
                        <m:r>
                          <a:rPr lang="fr-FR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𝑖𝑠𝑜</m:t>
                        </m:r>
                      </m:sup>
                    </m:sSubSup>
                  </m:oMath>
                </a14:m>
                <a:r>
                  <a:rPr lang="fr-FR" dirty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4FEF247-194F-4B11-8564-D3D6EB955B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9477" y="920838"/>
                <a:ext cx="1661802" cy="411972"/>
              </a:xfrm>
              <a:prstGeom prst="rect">
                <a:avLst/>
              </a:prstGeom>
              <a:blipFill>
                <a:blip r:embed="rId7"/>
                <a:stretch>
                  <a:fillRect l="-1103" b="-7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ZoneTexte 6">
            <a:extLst>
              <a:ext uri="{FF2B5EF4-FFF2-40B4-BE49-F238E27FC236}">
                <a16:creationId xmlns:a16="http://schemas.microsoft.com/office/drawing/2014/main" id="{76CD25DC-561F-4C19-A44C-6F92CF3318B3}"/>
              </a:ext>
            </a:extLst>
          </p:cNvPr>
          <p:cNvSpPr txBox="1"/>
          <p:nvPr/>
        </p:nvSpPr>
        <p:spPr>
          <a:xfrm>
            <a:off x="4362756" y="2196302"/>
            <a:ext cx="18819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</a:rPr>
              <a:t>(Gill et al. 2021)</a:t>
            </a:r>
          </a:p>
        </p:txBody>
      </p:sp>
    </p:spTree>
    <p:extLst>
      <p:ext uri="{BB962C8B-B14F-4D97-AF65-F5344CB8AC3E}">
        <p14:creationId xmlns:p14="http://schemas.microsoft.com/office/powerpoint/2010/main" val="1452810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au 4">
                <a:extLst>
                  <a:ext uri="{FF2B5EF4-FFF2-40B4-BE49-F238E27FC236}">
                    <a16:creationId xmlns:a16="http://schemas.microsoft.com/office/drawing/2014/main" id="{81C3A7F5-AE12-4877-84DC-F38672334F4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98863125"/>
                  </p:ext>
                </p:extLst>
              </p:nvPr>
            </p:nvGraphicFramePr>
            <p:xfrm>
              <a:off x="90351" y="1620038"/>
              <a:ext cx="12011298" cy="385354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51223">
                      <a:extLst>
                        <a:ext uri="{9D8B030D-6E8A-4147-A177-3AD203B41FA5}">
                          <a16:colId xmlns:a16="http://schemas.microsoft.com/office/drawing/2014/main" val="4060690593"/>
                        </a:ext>
                      </a:extLst>
                    </a:gridCol>
                    <a:gridCol w="1448834">
                      <a:extLst>
                        <a:ext uri="{9D8B030D-6E8A-4147-A177-3AD203B41FA5}">
                          <a16:colId xmlns:a16="http://schemas.microsoft.com/office/drawing/2014/main" val="2152625375"/>
                        </a:ext>
                      </a:extLst>
                    </a:gridCol>
                    <a:gridCol w="1156009">
                      <a:extLst>
                        <a:ext uri="{9D8B030D-6E8A-4147-A177-3AD203B41FA5}">
                          <a16:colId xmlns:a16="http://schemas.microsoft.com/office/drawing/2014/main" val="2096365376"/>
                        </a:ext>
                      </a:extLst>
                    </a:gridCol>
                    <a:gridCol w="1299269">
                      <a:extLst>
                        <a:ext uri="{9D8B030D-6E8A-4147-A177-3AD203B41FA5}">
                          <a16:colId xmlns:a16="http://schemas.microsoft.com/office/drawing/2014/main" val="3725217784"/>
                        </a:ext>
                      </a:extLst>
                    </a:gridCol>
                    <a:gridCol w="1802824">
                      <a:extLst>
                        <a:ext uri="{9D8B030D-6E8A-4147-A177-3AD203B41FA5}">
                          <a16:colId xmlns:a16="http://schemas.microsoft.com/office/drawing/2014/main" val="1322329940"/>
                        </a:ext>
                      </a:extLst>
                    </a:gridCol>
                    <a:gridCol w="1663295">
                      <a:extLst>
                        <a:ext uri="{9D8B030D-6E8A-4147-A177-3AD203B41FA5}">
                          <a16:colId xmlns:a16="http://schemas.microsoft.com/office/drawing/2014/main" val="1679037443"/>
                        </a:ext>
                      </a:extLst>
                    </a:gridCol>
                    <a:gridCol w="1867906">
                      <a:extLst>
                        <a:ext uri="{9D8B030D-6E8A-4147-A177-3AD203B41FA5}">
                          <a16:colId xmlns:a16="http://schemas.microsoft.com/office/drawing/2014/main" val="2305304909"/>
                        </a:ext>
                      </a:extLst>
                    </a:gridCol>
                    <a:gridCol w="1321938">
                      <a:extLst>
                        <a:ext uri="{9D8B030D-6E8A-4147-A177-3AD203B41FA5}">
                          <a16:colId xmlns:a16="http://schemas.microsoft.com/office/drawing/2014/main" val="120440923"/>
                        </a:ext>
                      </a:extLst>
                    </a:gridCol>
                  </a:tblGrid>
                  <a:tr h="648880"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</a:pPr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       </a:t>
                          </a:r>
                          <a:r>
                            <a:rPr lang="en-US" sz="1600" dirty="0" err="1">
                              <a:solidFill>
                                <a:schemeClr val="tx1"/>
                              </a:solidFill>
                            </a:rPr>
                            <a:t>R</a:t>
                          </a:r>
                          <a:r>
                            <a:rPr lang="en-US" sz="1600" baseline="-25000" dirty="0" err="1">
                              <a:solidFill>
                                <a:schemeClr val="tx1"/>
                              </a:solidFill>
                            </a:rPr>
                            <a:t>diss</a:t>
                          </a:r>
                          <a:endParaRPr lang="en-US" sz="160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</a:pPr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Symbol" panose="05050102010706020507" pitchFamily="18" charset="2"/>
                            </a:rPr>
                            <a:t>    a</a:t>
                          </a:r>
                        </a:p>
                      </a:txBody>
                      <a:tcPr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</a:pPr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extended </a:t>
                          </a:r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Symbol" panose="05050102010706020507" pitchFamily="18" charset="2"/>
                            </a:rPr>
                            <a:t>b</a:t>
                          </a:r>
                        </a:p>
                      </a:txBody>
                      <a:tcPr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</a:pPr>
                          <a:r>
                            <a:rPr lang="en-US" sz="1600" dirty="0"/>
                            <a:t>P</a:t>
                          </a:r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   polarization</a:t>
                          </a:r>
                        </a:p>
                      </a:txBody>
                      <a:tcPr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</a:pPr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   thermal comp.</a:t>
                          </a:r>
                        </a:p>
                      </a:txBody>
                      <a:tcPr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</a:pPr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    ESD </a:t>
                          </a:r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↔</a:t>
                          </a:r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HLE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</a:pPr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efficiency</a:t>
                          </a:r>
                        </a:p>
                      </a:txBody>
                      <a:tcPr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99706"/>
                      </a:ext>
                    </a:extLst>
                  </a:tr>
                  <a:tr h="103290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</a:pPr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sz="1600" b="1" dirty="0" err="1">
                              <a:solidFill>
                                <a:schemeClr val="tx1"/>
                              </a:solidFill>
                            </a:rPr>
                            <a:t>photospheric</a:t>
                          </a:r>
                          <a:endParaRPr lang="en-US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</a:pPr>
                          <a:r>
                            <a:rPr lang="en-US" sz="1400" b="1" dirty="0" err="1">
                              <a:latin typeface="+mn-lt"/>
                              <a:cs typeface="Times New Roman" panose="02020603050405020304" pitchFamily="18" charset="0"/>
                            </a:rPr>
                            <a:t>R</a:t>
                          </a:r>
                          <a:r>
                            <a:rPr lang="en-US" sz="1400" b="1" baseline="-25000" dirty="0" err="1">
                              <a:latin typeface="+mn-lt"/>
                              <a:cs typeface="Times New Roman" panose="02020603050405020304" pitchFamily="18" charset="0"/>
                            </a:rPr>
                            <a:t>ph</a:t>
                          </a:r>
                          <a:r>
                            <a:rPr lang="en-US" sz="1400" b="1" dirty="0"/>
                            <a:t> </a:t>
                          </a:r>
                          <a:r>
                            <a:rPr lang="en-US" sz="1400" b="1" dirty="0">
                              <a:latin typeface="Symbol" panose="05050102010706020507" pitchFamily="18" charset="2"/>
                            </a:rPr>
                            <a:t>~</a:t>
                          </a:r>
                          <a:r>
                            <a:rPr lang="en-US" sz="1400" b="1" dirty="0"/>
                            <a:t> </a:t>
                          </a:r>
                          <a:r>
                            <a:rPr lang="en-US" sz="1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r>
                            <a:rPr lang="en-US" sz="1400" b="1" baseline="30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12-13</a:t>
                          </a:r>
                          <a:r>
                            <a:rPr lang="en-US" sz="1400" b="1" dirty="0"/>
                            <a:t> cm</a:t>
                          </a:r>
                        </a:p>
                      </a:txBody>
                      <a:tcPr>
                        <a:solidFill>
                          <a:srgbClr val="E9EB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</a:pPr>
                          <a:r>
                            <a:rPr lang="en-US" sz="1600" b="1" dirty="0">
                              <a:solidFill>
                                <a:srgbClr val="00B050"/>
                              </a:solidFill>
                            </a:rPr>
                            <a:t>    ok </a:t>
                          </a:r>
                        </a:p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600" b="1" dirty="0">
                              <a:solidFill>
                                <a:srgbClr val="00B050"/>
                              </a:solidFill>
                            </a:rPr>
                            <a:t> compt.</a:t>
                          </a:r>
                        </a:p>
                      </a:txBody>
                      <a:tcPr>
                        <a:solidFill>
                          <a:srgbClr val="E9EB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</a:pPr>
                          <a:r>
                            <a:rPr lang="en-US" sz="1600" b="1" dirty="0">
                              <a:solidFill>
                                <a:srgbClr val="FF9933"/>
                              </a:solidFill>
                            </a:rPr>
                            <a:t>         no ?</a:t>
                          </a:r>
                        </a:p>
                      </a:txBody>
                      <a:tcPr>
                        <a:solidFill>
                          <a:srgbClr val="E9EB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</a:pPr>
                          <a:r>
                            <a:rPr lang="en-US" sz="1600" b="1" dirty="0"/>
                            <a:t>       small</a:t>
                          </a:r>
                        </a:p>
                      </a:txBody>
                      <a:tcPr>
                        <a:solidFill>
                          <a:srgbClr val="E9EB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</a:pPr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           </a:t>
                          </a:r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</a:rPr>
                            <a:t>no</a:t>
                          </a:r>
                        </a:p>
                      </a:txBody>
                      <a:tcPr>
                        <a:solidFill>
                          <a:srgbClr val="E9EB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</a:pPr>
                          <a:r>
                            <a:rPr lang="en-US" sz="1600" b="1" dirty="0">
                              <a:solidFill>
                                <a:srgbClr val="FF9933"/>
                              </a:solidFill>
                            </a:rPr>
                            <a:t>        no</a:t>
                          </a:r>
                        </a:p>
                      </a:txBody>
                      <a:tcPr>
                        <a:solidFill>
                          <a:srgbClr val="E9EB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</a:pPr>
                          <a:r>
                            <a:rPr lang="en-US" sz="1600" b="1" dirty="0">
                              <a:solidFill>
                                <a:srgbClr val="339966"/>
                              </a:solidFill>
                            </a:rPr>
                            <a:t>    </a:t>
                          </a:r>
                          <a:r>
                            <a:rPr lang="en-US" sz="1600" b="1" dirty="0">
                              <a:solidFill>
                                <a:srgbClr val="00B050"/>
                              </a:solidFill>
                            </a:rPr>
                            <a:t>high</a:t>
                          </a:r>
                        </a:p>
                      </a:txBody>
                      <a:tcPr>
                        <a:solidFill>
                          <a:srgbClr val="E9EBF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84199816"/>
                      </a:ext>
                    </a:extLst>
                  </a:tr>
                  <a:tr h="101966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</a:pPr>
                          <a:r>
                            <a:rPr lang="en-US" sz="1600" b="1" dirty="0"/>
                            <a:t>internal shocks</a:t>
                          </a:r>
                        </a:p>
                      </a:txBody>
                      <a:tcPr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dirty="0"/>
                            <a:t>R</a:t>
                          </a:r>
                          <a:r>
                            <a:rPr lang="en-US" sz="1400" b="1" baseline="-25000" dirty="0"/>
                            <a:t>IS</a:t>
                          </a:r>
                          <a:r>
                            <a:rPr lang="en-US" sz="1400" b="1" dirty="0"/>
                            <a:t> </a:t>
                          </a:r>
                          <a:r>
                            <a:rPr lang="en-US" sz="1400" b="1" dirty="0">
                              <a:latin typeface="Symbol" panose="05050102010706020507" pitchFamily="18" charset="2"/>
                            </a:rPr>
                            <a:t>~</a:t>
                          </a:r>
                          <a:r>
                            <a:rPr lang="en-US" sz="1400" b="1" dirty="0"/>
                            <a:t> c</a:t>
                          </a:r>
                          <a:r>
                            <a:rPr lang="en-US" sz="1400" b="1" dirty="0">
                              <a:latin typeface="Symbol" panose="05050102010706020507" pitchFamily="18" charset="2"/>
                            </a:rPr>
                            <a:t>G</a:t>
                          </a:r>
                          <a:r>
                            <a:rPr lang="en-US" sz="1400" b="1" baseline="30000" dirty="0">
                              <a:latin typeface="Symbol" panose="05050102010706020507" pitchFamily="18" charset="2"/>
                            </a:rPr>
                            <a:t>2 </a:t>
                          </a:r>
                          <a:r>
                            <a:rPr lang="en-US" sz="1400" b="1" baseline="0" dirty="0" err="1">
                              <a:latin typeface="+mn-lt"/>
                            </a:rPr>
                            <a:t>t</a:t>
                          </a:r>
                          <a:r>
                            <a:rPr lang="en-US" sz="1400" b="1" baseline="-25000" dirty="0" err="1">
                              <a:latin typeface="+mn-lt"/>
                            </a:rPr>
                            <a:t>var</a:t>
                          </a:r>
                          <a:endParaRPr lang="en-US" sz="1400" b="1" baseline="-25000" dirty="0">
                            <a:latin typeface="Symbol" panose="05050102010706020507" pitchFamily="18" charset="2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dirty="0">
                              <a:latin typeface="Symbol" panose="05050102010706020507" pitchFamily="18" charset="2"/>
                            </a:rPr>
                            <a:t>     ~ </a:t>
                          </a:r>
                          <a:r>
                            <a:rPr lang="en-US" sz="1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r>
                            <a:rPr lang="en-US" sz="1400" b="1" baseline="30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14-15</a:t>
                          </a:r>
                          <a:r>
                            <a:rPr lang="en-US" sz="1400" b="1" baseline="30000" dirty="0">
                              <a:latin typeface="Symbol" panose="05050102010706020507" pitchFamily="18" charset="2"/>
                            </a:rPr>
                            <a:t> </a:t>
                          </a:r>
                          <a:r>
                            <a:rPr lang="en-US" sz="1400" b="1" dirty="0"/>
                            <a:t> cm</a:t>
                          </a:r>
                        </a:p>
                        <a:p>
                          <a:endParaRPr lang="en-US" b="1" dirty="0"/>
                        </a:p>
                      </a:txBody>
                      <a:tcPr>
                        <a:solidFill>
                          <a:srgbClr val="E9EB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</a:pPr>
                          <a:r>
                            <a:rPr lang="en-US" sz="1600" b="1" dirty="0">
                              <a:solidFill>
                                <a:srgbClr val="FF9933"/>
                              </a:solidFill>
                            </a:rPr>
                            <a:t>   synch.</a:t>
                          </a:r>
                        </a:p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600" b="1" dirty="0">
                              <a:solidFill>
                                <a:srgbClr val="FF9933"/>
                              </a:solidFill>
                            </a:rPr>
                            <a:t>       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</a:pPr>
                          <a:r>
                            <a:rPr lang="en-US" sz="1600" b="1" dirty="0">
                              <a:solidFill>
                                <a:srgbClr val="00B050"/>
                              </a:solidFill>
                            </a:rPr>
                            <a:t>   possible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/>
                            <a:t>   can be large if</a:t>
                          </a:r>
                          <a:r>
                            <a:rPr lang="en-US" sz="1600" b="1" baseline="0" dirty="0"/>
                            <a:t> </a:t>
                          </a:r>
                        </a:p>
                        <a:p>
                          <a:pPr mar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/>
                            <a:t>   toroidal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lang="en-US" sz="1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sz="1600" b="1" i="1" smtClean="0"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</m:e>
                              </m:acc>
                            </m:oMath>
                          </a14:m>
                          <a:endParaRPr lang="en-US" sz="1600" b="1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</a:pPr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</a:rPr>
                            <a:t>            yes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</a:pPr>
                          <a:r>
                            <a:rPr lang="en-US" sz="1600" b="1" dirty="0">
                              <a:solidFill>
                                <a:srgbClr val="00B050"/>
                              </a:solidFill>
                            </a:rPr>
                            <a:t>        yes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="1" dirty="0">
                              <a:solidFill>
                                <a:srgbClr val="FF9933"/>
                              </a:solidFill>
                            </a:rPr>
                            <a:t>     small</a:t>
                          </a:r>
                        </a:p>
                        <a:p>
                          <a:r>
                            <a:rPr lang="en-US" sz="1600" b="1" dirty="0">
                              <a:solidFill>
                                <a:srgbClr val="FF9933"/>
                              </a:solidFill>
                            </a:rPr>
                            <a:t>  (a few %)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46874066"/>
                      </a:ext>
                    </a:extLst>
                  </a:tr>
                  <a:tr h="1152090">
                    <a:tc>
                      <a:txBody>
                        <a:bodyPr/>
                        <a:lstStyle/>
                        <a:p>
                          <a:endParaRPr lang="en-US" sz="1600" b="1" dirty="0"/>
                        </a:p>
                        <a:p>
                          <a:r>
                            <a:rPr lang="en-US" sz="1600" b="1" dirty="0"/>
                            <a:t>late</a:t>
                          </a:r>
                        </a:p>
                        <a:p>
                          <a:r>
                            <a:rPr lang="en-US" sz="1600" b="1" dirty="0"/>
                            <a:t>reconnection</a:t>
                          </a:r>
                        </a:p>
                      </a:txBody>
                      <a:tcPr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/>
                            <a:t>depends on</a:t>
                          </a:r>
                        </a:p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600" b="1" dirty="0"/>
                            <a:t>models </a:t>
                          </a:r>
                        </a:p>
                      </a:txBody>
                      <a:tcPr>
                        <a:solidFill>
                          <a:srgbClr val="E9EB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</a:pPr>
                          <a:r>
                            <a:rPr lang="en-US" sz="1600" b="1" dirty="0">
                              <a:solidFill>
                                <a:srgbClr val="FF9933"/>
                              </a:solidFill>
                            </a:rPr>
                            <a:t>   synch.</a:t>
                          </a:r>
                        </a:p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600" b="1" dirty="0">
                              <a:solidFill>
                                <a:srgbClr val="FF9933"/>
                              </a:solidFill>
                            </a:rPr>
                            <a:t>       ?</a:t>
                          </a:r>
                        </a:p>
                        <a:p>
                          <a:endParaRPr lang="en-US" dirty="0"/>
                        </a:p>
                      </a:txBody>
                      <a:tcPr>
                        <a:solidFill>
                          <a:srgbClr val="E9EB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</a:pPr>
                          <a:r>
                            <a:rPr lang="en-US" sz="1600" b="1" dirty="0">
                              <a:solidFill>
                                <a:srgbClr val="00B050"/>
                              </a:solidFill>
                            </a:rPr>
                            <a:t>   possible</a:t>
                          </a:r>
                        </a:p>
                      </a:txBody>
                      <a:tcPr>
                        <a:solidFill>
                          <a:srgbClr val="E9EB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</a:pPr>
                          <a:r>
                            <a:rPr lang="en-US" sz="1600" b="1" dirty="0"/>
                            <a:t>       small</a:t>
                          </a:r>
                        </a:p>
                      </a:txBody>
                      <a:tcPr>
                        <a:solidFill>
                          <a:srgbClr val="E9EB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</a:pPr>
                          <a:r>
                            <a:rPr lang="en-US" sz="1600" b="1" dirty="0"/>
                            <a:t>            yes</a:t>
                          </a:r>
                        </a:p>
                      </a:txBody>
                      <a:tcPr>
                        <a:solidFill>
                          <a:srgbClr val="E9EB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</a:pPr>
                          <a:r>
                            <a:rPr lang="en-US" sz="1600" b="1" dirty="0"/>
                            <a:t>    yes, if </a:t>
                          </a:r>
                          <a:r>
                            <a:rPr lang="en-US" sz="1600" b="1" dirty="0" err="1"/>
                            <a:t>R</a:t>
                          </a:r>
                          <a:r>
                            <a:rPr lang="en-US" sz="1600" b="1" baseline="-25000" dirty="0" err="1"/>
                            <a:t>rec</a:t>
                          </a:r>
                          <a:r>
                            <a:rPr lang="en-US" sz="1600" b="1" dirty="0"/>
                            <a:t> </a:t>
                          </a:r>
                          <a:r>
                            <a:rPr lang="en-US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~</a:t>
                          </a:r>
                          <a:r>
                            <a:rPr lang="en-US" sz="1600" b="1" dirty="0"/>
                            <a:t> R</a:t>
                          </a:r>
                          <a:r>
                            <a:rPr lang="en-US" sz="1600" b="1" baseline="-25000" dirty="0"/>
                            <a:t>IS</a:t>
                          </a:r>
                        </a:p>
                      </a:txBody>
                      <a:tcPr>
                        <a:solidFill>
                          <a:srgbClr val="E9EB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</a:pPr>
                          <a:r>
                            <a:rPr lang="en-US" sz="1600" b="1" dirty="0"/>
                            <a:t>intermediate</a:t>
                          </a:r>
                        </a:p>
                      </a:txBody>
                      <a:tcPr>
                        <a:solidFill>
                          <a:srgbClr val="E9EBF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5665247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au 4">
                <a:extLst>
                  <a:ext uri="{FF2B5EF4-FFF2-40B4-BE49-F238E27FC236}">
                    <a16:creationId xmlns:a16="http://schemas.microsoft.com/office/drawing/2014/main" id="{81C3A7F5-AE12-4877-84DC-F38672334F4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98863125"/>
                  </p:ext>
                </p:extLst>
              </p:nvPr>
            </p:nvGraphicFramePr>
            <p:xfrm>
              <a:off x="90351" y="1620038"/>
              <a:ext cx="12011298" cy="385354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51223">
                      <a:extLst>
                        <a:ext uri="{9D8B030D-6E8A-4147-A177-3AD203B41FA5}">
                          <a16:colId xmlns:a16="http://schemas.microsoft.com/office/drawing/2014/main" val="4060690593"/>
                        </a:ext>
                      </a:extLst>
                    </a:gridCol>
                    <a:gridCol w="1448834">
                      <a:extLst>
                        <a:ext uri="{9D8B030D-6E8A-4147-A177-3AD203B41FA5}">
                          <a16:colId xmlns:a16="http://schemas.microsoft.com/office/drawing/2014/main" val="2152625375"/>
                        </a:ext>
                      </a:extLst>
                    </a:gridCol>
                    <a:gridCol w="1156009">
                      <a:extLst>
                        <a:ext uri="{9D8B030D-6E8A-4147-A177-3AD203B41FA5}">
                          <a16:colId xmlns:a16="http://schemas.microsoft.com/office/drawing/2014/main" val="2096365376"/>
                        </a:ext>
                      </a:extLst>
                    </a:gridCol>
                    <a:gridCol w="1299269">
                      <a:extLst>
                        <a:ext uri="{9D8B030D-6E8A-4147-A177-3AD203B41FA5}">
                          <a16:colId xmlns:a16="http://schemas.microsoft.com/office/drawing/2014/main" val="3725217784"/>
                        </a:ext>
                      </a:extLst>
                    </a:gridCol>
                    <a:gridCol w="1802824">
                      <a:extLst>
                        <a:ext uri="{9D8B030D-6E8A-4147-A177-3AD203B41FA5}">
                          <a16:colId xmlns:a16="http://schemas.microsoft.com/office/drawing/2014/main" val="1322329940"/>
                        </a:ext>
                      </a:extLst>
                    </a:gridCol>
                    <a:gridCol w="1663295">
                      <a:extLst>
                        <a:ext uri="{9D8B030D-6E8A-4147-A177-3AD203B41FA5}">
                          <a16:colId xmlns:a16="http://schemas.microsoft.com/office/drawing/2014/main" val="1679037443"/>
                        </a:ext>
                      </a:extLst>
                    </a:gridCol>
                    <a:gridCol w="1867906">
                      <a:extLst>
                        <a:ext uri="{9D8B030D-6E8A-4147-A177-3AD203B41FA5}">
                          <a16:colId xmlns:a16="http://schemas.microsoft.com/office/drawing/2014/main" val="2305304909"/>
                        </a:ext>
                      </a:extLst>
                    </a:gridCol>
                    <a:gridCol w="1321938">
                      <a:extLst>
                        <a:ext uri="{9D8B030D-6E8A-4147-A177-3AD203B41FA5}">
                          <a16:colId xmlns:a16="http://schemas.microsoft.com/office/drawing/2014/main" val="120440923"/>
                        </a:ext>
                      </a:extLst>
                    </a:gridCol>
                  </a:tblGrid>
                  <a:tr h="648880"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</a:pPr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       </a:t>
                          </a:r>
                          <a:r>
                            <a:rPr lang="en-US" sz="1600" dirty="0" err="1">
                              <a:solidFill>
                                <a:schemeClr val="tx1"/>
                              </a:solidFill>
                            </a:rPr>
                            <a:t>R</a:t>
                          </a:r>
                          <a:r>
                            <a:rPr lang="en-US" sz="1600" baseline="-25000" dirty="0" err="1">
                              <a:solidFill>
                                <a:schemeClr val="tx1"/>
                              </a:solidFill>
                            </a:rPr>
                            <a:t>diss</a:t>
                          </a:r>
                          <a:endParaRPr lang="en-US" sz="160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</a:pPr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Symbol" panose="05050102010706020507" pitchFamily="18" charset="2"/>
                            </a:rPr>
                            <a:t>    a</a:t>
                          </a:r>
                        </a:p>
                      </a:txBody>
                      <a:tcPr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</a:pPr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extended </a:t>
                          </a:r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Symbol" panose="05050102010706020507" pitchFamily="18" charset="2"/>
                            </a:rPr>
                            <a:t>b</a:t>
                          </a:r>
                        </a:p>
                      </a:txBody>
                      <a:tcPr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</a:pPr>
                          <a:r>
                            <a:rPr lang="en-US" sz="1600" dirty="0"/>
                            <a:t>P</a:t>
                          </a:r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   polarization</a:t>
                          </a:r>
                        </a:p>
                      </a:txBody>
                      <a:tcPr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</a:pPr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   thermal comp.</a:t>
                          </a:r>
                        </a:p>
                      </a:txBody>
                      <a:tcPr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</a:pPr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    ESD </a:t>
                          </a:r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↔</a:t>
                          </a:r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HLE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</a:pPr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efficiency</a:t>
                          </a:r>
                        </a:p>
                      </a:txBody>
                      <a:tcPr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99706"/>
                      </a:ext>
                    </a:extLst>
                  </a:tr>
                  <a:tr h="103290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</a:pPr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sz="1600" b="1" dirty="0" err="1">
                              <a:solidFill>
                                <a:schemeClr val="tx1"/>
                              </a:solidFill>
                            </a:rPr>
                            <a:t>photospheric</a:t>
                          </a:r>
                          <a:endParaRPr lang="en-US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</a:pPr>
                          <a:r>
                            <a:rPr lang="en-US" sz="1400" b="1" dirty="0" err="1">
                              <a:latin typeface="+mn-lt"/>
                              <a:cs typeface="Times New Roman" panose="02020603050405020304" pitchFamily="18" charset="0"/>
                            </a:rPr>
                            <a:t>R</a:t>
                          </a:r>
                          <a:r>
                            <a:rPr lang="en-US" sz="1400" b="1" baseline="-25000" dirty="0" err="1">
                              <a:latin typeface="+mn-lt"/>
                              <a:cs typeface="Times New Roman" panose="02020603050405020304" pitchFamily="18" charset="0"/>
                            </a:rPr>
                            <a:t>ph</a:t>
                          </a:r>
                          <a:r>
                            <a:rPr lang="en-US" sz="1400" b="1" dirty="0"/>
                            <a:t> </a:t>
                          </a:r>
                          <a:r>
                            <a:rPr lang="en-US" sz="1400" b="1" dirty="0">
                              <a:latin typeface="Symbol" panose="05050102010706020507" pitchFamily="18" charset="2"/>
                            </a:rPr>
                            <a:t>~</a:t>
                          </a:r>
                          <a:r>
                            <a:rPr lang="en-US" sz="1400" b="1" dirty="0"/>
                            <a:t> </a:t>
                          </a:r>
                          <a:r>
                            <a:rPr lang="en-US" sz="1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r>
                            <a:rPr lang="en-US" sz="1400" b="1" baseline="30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12-13</a:t>
                          </a:r>
                          <a:r>
                            <a:rPr lang="en-US" sz="1400" b="1" dirty="0"/>
                            <a:t> cm</a:t>
                          </a:r>
                        </a:p>
                      </a:txBody>
                      <a:tcPr>
                        <a:solidFill>
                          <a:srgbClr val="E9EB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</a:pPr>
                          <a:r>
                            <a:rPr lang="en-US" sz="1600" b="1" dirty="0">
                              <a:solidFill>
                                <a:srgbClr val="00B050"/>
                              </a:solidFill>
                            </a:rPr>
                            <a:t>    ok </a:t>
                          </a:r>
                        </a:p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600" b="1" dirty="0">
                              <a:solidFill>
                                <a:srgbClr val="00B050"/>
                              </a:solidFill>
                            </a:rPr>
                            <a:t> compt.</a:t>
                          </a:r>
                        </a:p>
                      </a:txBody>
                      <a:tcPr>
                        <a:solidFill>
                          <a:srgbClr val="E9EB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</a:pPr>
                          <a:r>
                            <a:rPr lang="en-US" sz="1600" b="1" dirty="0">
                              <a:solidFill>
                                <a:srgbClr val="FF9933"/>
                              </a:solidFill>
                            </a:rPr>
                            <a:t>         no ?</a:t>
                          </a:r>
                        </a:p>
                      </a:txBody>
                      <a:tcPr>
                        <a:solidFill>
                          <a:srgbClr val="E9EB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</a:pPr>
                          <a:r>
                            <a:rPr lang="en-US" sz="1600" b="1" dirty="0"/>
                            <a:t>       small</a:t>
                          </a:r>
                        </a:p>
                      </a:txBody>
                      <a:tcPr>
                        <a:solidFill>
                          <a:srgbClr val="E9EB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</a:pPr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           </a:t>
                          </a:r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</a:rPr>
                            <a:t>no</a:t>
                          </a:r>
                        </a:p>
                      </a:txBody>
                      <a:tcPr>
                        <a:solidFill>
                          <a:srgbClr val="E9EB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</a:pPr>
                          <a:r>
                            <a:rPr lang="en-US" sz="1600" b="1" dirty="0">
                              <a:solidFill>
                                <a:srgbClr val="FF9933"/>
                              </a:solidFill>
                            </a:rPr>
                            <a:t>        no</a:t>
                          </a:r>
                        </a:p>
                      </a:txBody>
                      <a:tcPr>
                        <a:solidFill>
                          <a:srgbClr val="E9EB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</a:pPr>
                          <a:r>
                            <a:rPr lang="en-US" sz="1600" b="1" dirty="0">
                              <a:solidFill>
                                <a:srgbClr val="339966"/>
                              </a:solidFill>
                            </a:rPr>
                            <a:t>    </a:t>
                          </a:r>
                          <a:r>
                            <a:rPr lang="en-US" sz="1600" b="1" dirty="0">
                              <a:solidFill>
                                <a:srgbClr val="00B050"/>
                              </a:solidFill>
                            </a:rPr>
                            <a:t>high</a:t>
                          </a:r>
                        </a:p>
                      </a:txBody>
                      <a:tcPr>
                        <a:solidFill>
                          <a:srgbClr val="E9EBF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84199816"/>
                      </a:ext>
                    </a:extLst>
                  </a:tr>
                  <a:tr h="101966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</a:pPr>
                          <a:r>
                            <a:rPr lang="en-US" sz="1600" b="1" dirty="0"/>
                            <a:t>internal shocks</a:t>
                          </a:r>
                        </a:p>
                      </a:txBody>
                      <a:tcPr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dirty="0"/>
                            <a:t>R</a:t>
                          </a:r>
                          <a:r>
                            <a:rPr lang="en-US" sz="1400" b="1" baseline="-25000" dirty="0"/>
                            <a:t>IS</a:t>
                          </a:r>
                          <a:r>
                            <a:rPr lang="en-US" sz="1400" b="1" dirty="0"/>
                            <a:t> </a:t>
                          </a:r>
                          <a:r>
                            <a:rPr lang="en-US" sz="1400" b="1" dirty="0">
                              <a:latin typeface="Symbol" panose="05050102010706020507" pitchFamily="18" charset="2"/>
                            </a:rPr>
                            <a:t>~</a:t>
                          </a:r>
                          <a:r>
                            <a:rPr lang="en-US" sz="1400" b="1" dirty="0"/>
                            <a:t> c</a:t>
                          </a:r>
                          <a:r>
                            <a:rPr lang="en-US" sz="1400" b="1" dirty="0">
                              <a:latin typeface="Symbol" panose="05050102010706020507" pitchFamily="18" charset="2"/>
                            </a:rPr>
                            <a:t>G</a:t>
                          </a:r>
                          <a:r>
                            <a:rPr lang="en-US" sz="1400" b="1" baseline="30000" dirty="0">
                              <a:latin typeface="Symbol" panose="05050102010706020507" pitchFamily="18" charset="2"/>
                            </a:rPr>
                            <a:t>2 </a:t>
                          </a:r>
                          <a:r>
                            <a:rPr lang="en-US" sz="1400" b="1" baseline="0" dirty="0" err="1">
                              <a:latin typeface="+mn-lt"/>
                            </a:rPr>
                            <a:t>t</a:t>
                          </a:r>
                          <a:r>
                            <a:rPr lang="en-US" sz="1400" b="1" baseline="-25000" dirty="0" err="1">
                              <a:latin typeface="+mn-lt"/>
                            </a:rPr>
                            <a:t>var</a:t>
                          </a:r>
                          <a:endParaRPr lang="en-US" sz="1400" b="1" baseline="-25000" dirty="0">
                            <a:latin typeface="Symbol" panose="05050102010706020507" pitchFamily="18" charset="2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dirty="0">
                              <a:latin typeface="Symbol" panose="05050102010706020507" pitchFamily="18" charset="2"/>
                            </a:rPr>
                            <a:t>     ~ </a:t>
                          </a:r>
                          <a:r>
                            <a:rPr lang="en-US" sz="1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r>
                            <a:rPr lang="en-US" sz="1400" b="1" baseline="30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14-15</a:t>
                          </a:r>
                          <a:r>
                            <a:rPr lang="en-US" sz="1400" b="1" baseline="30000" dirty="0">
                              <a:latin typeface="Symbol" panose="05050102010706020507" pitchFamily="18" charset="2"/>
                            </a:rPr>
                            <a:t> </a:t>
                          </a:r>
                          <a:r>
                            <a:rPr lang="en-US" sz="1400" b="1" dirty="0"/>
                            <a:t> cm</a:t>
                          </a:r>
                        </a:p>
                        <a:p>
                          <a:endParaRPr lang="en-US" b="1" dirty="0"/>
                        </a:p>
                      </a:txBody>
                      <a:tcPr>
                        <a:solidFill>
                          <a:srgbClr val="E9EB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</a:pPr>
                          <a:r>
                            <a:rPr lang="en-US" sz="1600" b="1" dirty="0">
                              <a:solidFill>
                                <a:srgbClr val="FF9933"/>
                              </a:solidFill>
                            </a:rPr>
                            <a:t>   synch.</a:t>
                          </a:r>
                        </a:p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600" b="1" dirty="0">
                              <a:solidFill>
                                <a:srgbClr val="FF9933"/>
                              </a:solidFill>
                            </a:rPr>
                            <a:t>       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</a:pPr>
                          <a:r>
                            <a:rPr lang="en-US" sz="1600" b="1" dirty="0">
                              <a:solidFill>
                                <a:srgbClr val="00B050"/>
                              </a:solidFill>
                            </a:rPr>
                            <a:t>   possible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297297" t="-164881" r="-270608" b="-113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</a:pPr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</a:rPr>
                            <a:t>            yes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</a:pPr>
                          <a:r>
                            <a:rPr lang="en-US" sz="1600" b="1" dirty="0">
                              <a:solidFill>
                                <a:srgbClr val="00B050"/>
                              </a:solidFill>
                            </a:rPr>
                            <a:t>        yes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="1" dirty="0">
                              <a:solidFill>
                                <a:srgbClr val="FF9933"/>
                              </a:solidFill>
                            </a:rPr>
                            <a:t>     small</a:t>
                          </a:r>
                        </a:p>
                        <a:p>
                          <a:r>
                            <a:rPr lang="en-US" sz="1600" b="1" dirty="0">
                              <a:solidFill>
                                <a:srgbClr val="FF9933"/>
                              </a:solidFill>
                            </a:rPr>
                            <a:t>  (a few %)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46874066"/>
                      </a:ext>
                    </a:extLst>
                  </a:tr>
                  <a:tr h="1152090">
                    <a:tc>
                      <a:txBody>
                        <a:bodyPr/>
                        <a:lstStyle/>
                        <a:p>
                          <a:endParaRPr lang="en-US" sz="1600" b="1" dirty="0"/>
                        </a:p>
                        <a:p>
                          <a:r>
                            <a:rPr lang="en-US" sz="1600" b="1" dirty="0"/>
                            <a:t>late</a:t>
                          </a:r>
                        </a:p>
                        <a:p>
                          <a:r>
                            <a:rPr lang="en-US" sz="1600" b="1" dirty="0"/>
                            <a:t>reconnection</a:t>
                          </a:r>
                        </a:p>
                      </a:txBody>
                      <a:tcPr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/>
                            <a:t>depends on</a:t>
                          </a:r>
                        </a:p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600" b="1" dirty="0"/>
                            <a:t>models </a:t>
                          </a:r>
                        </a:p>
                      </a:txBody>
                      <a:tcPr>
                        <a:solidFill>
                          <a:srgbClr val="E9EB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</a:pPr>
                          <a:r>
                            <a:rPr lang="en-US" sz="1600" b="1" dirty="0">
                              <a:solidFill>
                                <a:srgbClr val="FF9933"/>
                              </a:solidFill>
                            </a:rPr>
                            <a:t>   synch.</a:t>
                          </a:r>
                        </a:p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600" b="1" dirty="0">
                              <a:solidFill>
                                <a:srgbClr val="FF9933"/>
                              </a:solidFill>
                            </a:rPr>
                            <a:t>       ?</a:t>
                          </a:r>
                        </a:p>
                        <a:p>
                          <a:endParaRPr lang="en-US" dirty="0"/>
                        </a:p>
                      </a:txBody>
                      <a:tcPr>
                        <a:solidFill>
                          <a:srgbClr val="E9EB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</a:pPr>
                          <a:r>
                            <a:rPr lang="en-US" sz="1600" b="1" dirty="0">
                              <a:solidFill>
                                <a:srgbClr val="00B050"/>
                              </a:solidFill>
                            </a:rPr>
                            <a:t>   possible</a:t>
                          </a:r>
                        </a:p>
                      </a:txBody>
                      <a:tcPr>
                        <a:solidFill>
                          <a:srgbClr val="E9EB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</a:pPr>
                          <a:r>
                            <a:rPr lang="en-US" sz="1600" b="1" dirty="0"/>
                            <a:t>       small</a:t>
                          </a:r>
                        </a:p>
                      </a:txBody>
                      <a:tcPr>
                        <a:solidFill>
                          <a:srgbClr val="E9EB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</a:pPr>
                          <a:r>
                            <a:rPr lang="en-US" sz="1600" b="1" dirty="0"/>
                            <a:t>            yes</a:t>
                          </a:r>
                        </a:p>
                      </a:txBody>
                      <a:tcPr>
                        <a:solidFill>
                          <a:srgbClr val="E9EB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</a:pPr>
                          <a:r>
                            <a:rPr lang="en-US" sz="1600" b="1" dirty="0"/>
                            <a:t>    yes, if </a:t>
                          </a:r>
                          <a:r>
                            <a:rPr lang="en-US" sz="1600" b="1" dirty="0" err="1"/>
                            <a:t>R</a:t>
                          </a:r>
                          <a:r>
                            <a:rPr lang="en-US" sz="1600" b="1" baseline="-25000" dirty="0" err="1"/>
                            <a:t>rec</a:t>
                          </a:r>
                          <a:r>
                            <a:rPr lang="en-US" sz="1600" b="1" dirty="0"/>
                            <a:t> </a:t>
                          </a:r>
                          <a:r>
                            <a:rPr lang="en-US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~</a:t>
                          </a:r>
                          <a:r>
                            <a:rPr lang="en-US" sz="1600" b="1" dirty="0"/>
                            <a:t> R</a:t>
                          </a:r>
                          <a:r>
                            <a:rPr lang="en-US" sz="1600" b="1" baseline="-25000" dirty="0"/>
                            <a:t>IS</a:t>
                          </a:r>
                        </a:p>
                      </a:txBody>
                      <a:tcPr>
                        <a:solidFill>
                          <a:srgbClr val="E9EB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</a:pPr>
                          <a:r>
                            <a:rPr lang="en-US" sz="1600" b="1" dirty="0"/>
                            <a:t>intermediate</a:t>
                          </a:r>
                        </a:p>
                      </a:txBody>
                      <a:tcPr>
                        <a:solidFill>
                          <a:srgbClr val="E9EBF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5665247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ZoneTexte 7">
            <a:extLst>
              <a:ext uri="{FF2B5EF4-FFF2-40B4-BE49-F238E27FC236}">
                <a16:creationId xmlns:a16="http://schemas.microsoft.com/office/drawing/2014/main" id="{5BBBEDE0-36FE-41F0-A0A7-C8E4F40ED41B}"/>
              </a:ext>
            </a:extLst>
          </p:cNvPr>
          <p:cNvSpPr txBox="1"/>
          <p:nvPr/>
        </p:nvSpPr>
        <p:spPr>
          <a:xfrm>
            <a:off x="5156200" y="915253"/>
            <a:ext cx="2232000" cy="46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Synthetic summary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375AF8F5-1D88-478D-B981-7533BC1ED639}"/>
              </a:ext>
            </a:extLst>
          </p:cNvPr>
          <p:cNvSpPr txBox="1"/>
          <p:nvPr/>
        </p:nvSpPr>
        <p:spPr>
          <a:xfrm>
            <a:off x="1476100" y="5695402"/>
            <a:ext cx="4754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Some green and some orange in reach line…</a:t>
            </a:r>
          </a:p>
        </p:txBody>
      </p:sp>
    </p:spTree>
    <p:extLst>
      <p:ext uri="{BB962C8B-B14F-4D97-AF65-F5344CB8AC3E}">
        <p14:creationId xmlns:p14="http://schemas.microsoft.com/office/powerpoint/2010/main" val="47139655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9754</TotalTime>
  <Words>1145</Words>
  <Application>Microsoft Office PowerPoint</Application>
  <PresentationFormat>Grand écran</PresentationFormat>
  <Paragraphs>224</Paragraphs>
  <Slides>11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20" baseType="lpstr">
      <vt:lpstr>Aharoni</vt:lpstr>
      <vt:lpstr>Arial</vt:lpstr>
      <vt:lpstr>Calibri</vt:lpstr>
      <vt:lpstr>Calibri Light</vt:lpstr>
      <vt:lpstr>Cambria Math</vt:lpstr>
      <vt:lpstr>Symbol</vt:lpstr>
      <vt:lpstr>Times New Roman</vt:lpstr>
      <vt:lpstr>Thème Office</vt:lpstr>
      <vt:lpstr>Équation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xxx</dc:title>
  <dc:creator>Robert MOCHKOVITCH</dc:creator>
  <cp:lastModifiedBy>Robert MOCHKOVITCH</cp:lastModifiedBy>
  <cp:revision>319</cp:revision>
  <dcterms:created xsi:type="dcterms:W3CDTF">2026-05-28T10:49:56Z</dcterms:created>
  <dcterms:modified xsi:type="dcterms:W3CDTF">2026-06-05T06:08:35Z</dcterms:modified>
</cp:coreProperties>
</file>