
<file path=[Content_Types].xml><?xml version="1.0" encoding="utf-8"?>
<Types xmlns="http://schemas.openxmlformats.org/package/2006/content-types">
  <Default Extension="png" ContentType="image/png"/>
  <Default Extension="jpeg" ContentType="image/jpeg"/>
  <Default Extension="rels" ContentType="application/vnd.openxmlformats-package.relationships+xml"/>
  <Default Extension="xml" ContentType="application/xml"/>
  <Default Extension="jpg" ContentType="image/jpeg"/>
  <Override PartName="/ppt/presentation.xml" ContentType="application/vnd.openxmlformats-officedocument.presentationml.presentation.main+xml"/>
  <Override PartName="/ppt/slideMasters/slideMaster1.xml" ContentType="application/vnd.openxmlformats-officedocument.presentationml.slideMaster+xml"/>
  <Override PartName="/ppt/slides/slide1.xml" ContentType="application/vnd.openxmlformats-officedocument.presentationml.slide+xml"/>
  <Override PartName="/ppt/slides/slide2.xml" ContentType="application/vnd.openxmlformats-officedocument.presentationml.slide+xml"/>
  <Override PartName="/ppt/slides/slide3.xml" ContentType="application/vnd.openxmlformats-officedocument.presentationml.slide+xml"/>
  <Override PartName="/ppt/slides/slide4.xml" ContentType="application/vnd.openxmlformats-officedocument.presentationml.slide+xml"/>
  <Override PartName="/ppt/slides/slide5.xml" ContentType="application/vnd.openxmlformats-officedocument.presentationml.slide+xml"/>
  <Override PartName="/ppt/slides/slide6.xml" ContentType="application/vnd.openxmlformats-officedocument.presentationml.slide+xml"/>
  <Override PartName="/ppt/slides/slide7.xml" ContentType="application/vnd.openxmlformats-officedocument.presentationml.slide+xml"/>
  <Override PartName="/ppt/slides/slide8.xml" ContentType="application/vnd.openxmlformats-officedocument.presentationml.slide+xml"/>
  <Override PartName="/ppt/notesMasters/notesMaster1.xml" ContentType="application/vnd.openxmlformats-officedocument.presentationml.notesMaster+xml"/>
  <Override PartName="/ppt/presProps.xml" ContentType="application/vnd.openxmlformats-officedocument.presentationml.presProps+xml"/>
  <Override PartName="/ppt/viewProps.xml" ContentType="application/vnd.openxmlformats-officedocument.presentationml.viewProps+xml"/>
  <Override PartName="/ppt/theme/theme1.xml" ContentType="application/vnd.openxmlformats-officedocument.theme+xml"/>
  <Override PartName="/ppt/tableStyles.xml" ContentType="application/vnd.openxmlformats-officedocument.presentationml.tableStyles+xml"/>
  <Override PartName="/ppt/slideLayouts/slideLayout1.xml" ContentType="application/vnd.openxmlformats-officedocument.presentationml.slideLayout+xml"/>
  <Override PartName="/ppt/slideLayouts/slideLayout2.xml" ContentType="application/vnd.openxmlformats-officedocument.presentationml.slideLayout+xml"/>
  <Override PartName="/ppt/slideLayouts/slideLayout3.xml" ContentType="application/vnd.openxmlformats-officedocument.presentationml.slideLayout+xml"/>
  <Override PartName="/ppt/slideLayouts/slideLayout4.xml" ContentType="application/vnd.openxmlformats-officedocument.presentationml.slideLayout+xml"/>
  <Override PartName="/ppt/slideLayouts/slideLayout5.xml" ContentType="application/vnd.openxmlformats-officedocument.presentationml.slideLayout+xml"/>
  <Override PartName="/ppt/slideLayouts/slideLayout6.xml" ContentType="application/vnd.openxmlformats-officedocument.presentationml.slideLayout+xml"/>
  <Override PartName="/ppt/slideLayouts/slideLayout7.xml" ContentType="application/vnd.openxmlformats-officedocument.presentationml.slideLayout+xml"/>
  <Override PartName="/ppt/slideLayouts/slideLayout8.xml" ContentType="application/vnd.openxmlformats-officedocument.presentationml.slideLayout+xml"/>
  <Override PartName="/ppt/slideLayouts/slideLayout9.xml" ContentType="application/vnd.openxmlformats-officedocument.presentationml.slideLayout+xml"/>
  <Override PartName="/ppt/slideLayouts/slideLayout10.xml" ContentType="application/vnd.openxmlformats-officedocument.presentationml.slideLayout+xml"/>
  <Override PartName="/ppt/slideLayouts/slideLayout11.xml" ContentType="application/vnd.openxmlformats-officedocument.presentationml.slideLayout+xml"/>
  <Override PartName="/ppt/theme/theme2.xml" ContentType="application/vnd.openxmlformats-officedocument.theme+xml"/>
  <Override PartName="/docProps/core.xml" ContentType="application/vnd.openxmlformats-package.core-properties+xml"/>
  <Override PartName="/docProps/app.xml" ContentType="application/vnd.openxmlformats-officedocument.extended-properties+xml"/>
</Types>
</file>

<file path=_rels/.rels><?xml version="1.0" encoding="UTF-8" standalone="yes"?>
<Relationships xmlns="http://schemas.openxmlformats.org/package/2006/relationships"><Relationship Id="rId3" Type="http://schemas.openxmlformats.org/package/2006/relationships/metadata/core-properties" Target="docProps/core.xml"/><Relationship Id="rId2" Type="http://schemas.openxmlformats.org/package/2006/relationships/metadata/thumbnail" Target="docProps/thumbnail.jpeg"/><Relationship Id="rId1" Type="http://schemas.openxmlformats.org/officeDocument/2006/relationships/officeDocument" Target="ppt/presentation.xml"/><Relationship Id="rId4" Type="http://schemas.openxmlformats.org/officeDocument/2006/relationships/extended-properties" Target="docProps/app.xml"/></Relationships>
</file>

<file path=ppt/presentation.xml><?xml version="1.0" encoding="utf-8"?>
<p:presentation xmlns:a="http://schemas.openxmlformats.org/drawingml/2006/main" xmlns:r="http://schemas.openxmlformats.org/officeDocument/2006/relationships" xmlns:p="http://schemas.openxmlformats.org/presentationml/2006/main" saveSubsetFonts="1" autoCompressPictures="0">
  <p:sldMasterIdLst>
    <p:sldMasterId id="2147483687" r:id="rId1"/>
  </p:sldMasterIdLst>
  <p:notesMasterIdLst>
    <p:notesMasterId r:id="rId10"/>
  </p:notesMasterIdLst>
  <p:sldIdLst>
    <p:sldId id="307" r:id="rId2"/>
    <p:sldId id="349" r:id="rId3"/>
    <p:sldId id="354" r:id="rId4"/>
    <p:sldId id="355" r:id="rId5"/>
    <p:sldId id="356" r:id="rId6"/>
    <p:sldId id="350" r:id="rId7"/>
    <p:sldId id="351" r:id="rId8"/>
    <p:sldId id="353" r:id="rId9"/>
  </p:sldIdLst>
  <p:sldSz cx="10772775" cy="6059488"/>
  <p:notesSz cx="6858000" cy="9144000"/>
  <p:defaultTextStyle>
    <a:defPPr>
      <a:defRPr lang="fr-FR"/>
    </a:defPPr>
    <a:lvl1pPr algn="l" defTabSz="1004888" rtl="0" fontAlgn="base">
      <a:spcBef>
        <a:spcPct val="0"/>
      </a:spcBef>
      <a:spcAft>
        <a:spcPct val="0"/>
      </a:spcAft>
      <a:defRPr sz="2000" kern="1200">
        <a:solidFill>
          <a:schemeClr val="tx1"/>
        </a:solidFill>
        <a:latin typeface="Arial" charset="0"/>
        <a:ea typeface="+mn-ea"/>
        <a:cs typeface="Arial" charset="0"/>
      </a:defRPr>
    </a:lvl1pPr>
    <a:lvl2pPr marL="501650" indent="-44450" algn="l" defTabSz="1004888" rtl="0" fontAlgn="base">
      <a:spcBef>
        <a:spcPct val="0"/>
      </a:spcBef>
      <a:spcAft>
        <a:spcPct val="0"/>
      </a:spcAft>
      <a:defRPr sz="2000" kern="1200">
        <a:solidFill>
          <a:schemeClr val="tx1"/>
        </a:solidFill>
        <a:latin typeface="Arial" charset="0"/>
        <a:ea typeface="+mn-ea"/>
        <a:cs typeface="Arial" charset="0"/>
      </a:defRPr>
    </a:lvl2pPr>
    <a:lvl3pPr marL="1004888" indent="-90488" algn="l" defTabSz="1004888" rtl="0" fontAlgn="base">
      <a:spcBef>
        <a:spcPct val="0"/>
      </a:spcBef>
      <a:spcAft>
        <a:spcPct val="0"/>
      </a:spcAft>
      <a:defRPr sz="2000" kern="1200">
        <a:solidFill>
          <a:schemeClr val="tx1"/>
        </a:solidFill>
        <a:latin typeface="Arial" charset="0"/>
        <a:ea typeface="+mn-ea"/>
        <a:cs typeface="Arial" charset="0"/>
      </a:defRPr>
    </a:lvl3pPr>
    <a:lvl4pPr marL="1508125" indent="-136525" algn="l" defTabSz="1004888" rtl="0" fontAlgn="base">
      <a:spcBef>
        <a:spcPct val="0"/>
      </a:spcBef>
      <a:spcAft>
        <a:spcPct val="0"/>
      </a:spcAft>
      <a:defRPr sz="2000" kern="1200">
        <a:solidFill>
          <a:schemeClr val="tx1"/>
        </a:solidFill>
        <a:latin typeface="Arial" charset="0"/>
        <a:ea typeface="+mn-ea"/>
        <a:cs typeface="Arial" charset="0"/>
      </a:defRPr>
    </a:lvl4pPr>
    <a:lvl5pPr marL="2009775" indent="-180975" algn="l" defTabSz="1004888" rtl="0" fontAlgn="base">
      <a:spcBef>
        <a:spcPct val="0"/>
      </a:spcBef>
      <a:spcAft>
        <a:spcPct val="0"/>
      </a:spcAft>
      <a:defRPr sz="2000" kern="1200">
        <a:solidFill>
          <a:schemeClr val="tx1"/>
        </a:solidFill>
        <a:latin typeface="Arial" charset="0"/>
        <a:ea typeface="+mn-ea"/>
        <a:cs typeface="Arial" charset="0"/>
      </a:defRPr>
    </a:lvl5pPr>
    <a:lvl6pPr marL="2286000" algn="l" defTabSz="914400" rtl="0" eaLnBrk="1" latinLnBrk="0" hangingPunct="1">
      <a:defRPr sz="2000" kern="1200">
        <a:solidFill>
          <a:schemeClr val="tx1"/>
        </a:solidFill>
        <a:latin typeface="Arial" charset="0"/>
        <a:ea typeface="+mn-ea"/>
        <a:cs typeface="Arial" charset="0"/>
      </a:defRPr>
    </a:lvl6pPr>
    <a:lvl7pPr marL="2743200" algn="l" defTabSz="914400" rtl="0" eaLnBrk="1" latinLnBrk="0" hangingPunct="1">
      <a:defRPr sz="2000" kern="1200">
        <a:solidFill>
          <a:schemeClr val="tx1"/>
        </a:solidFill>
        <a:latin typeface="Arial" charset="0"/>
        <a:ea typeface="+mn-ea"/>
        <a:cs typeface="Arial" charset="0"/>
      </a:defRPr>
    </a:lvl7pPr>
    <a:lvl8pPr marL="3200400" algn="l" defTabSz="914400" rtl="0" eaLnBrk="1" latinLnBrk="0" hangingPunct="1">
      <a:defRPr sz="2000" kern="1200">
        <a:solidFill>
          <a:schemeClr val="tx1"/>
        </a:solidFill>
        <a:latin typeface="Arial" charset="0"/>
        <a:ea typeface="+mn-ea"/>
        <a:cs typeface="Arial" charset="0"/>
      </a:defRPr>
    </a:lvl8pPr>
    <a:lvl9pPr marL="3657600" algn="l" defTabSz="914400" rtl="0" eaLnBrk="1" latinLnBrk="0" hangingPunct="1">
      <a:defRPr sz="2000" kern="1200">
        <a:solidFill>
          <a:schemeClr val="tx1"/>
        </a:solidFill>
        <a:latin typeface="Arial" charset="0"/>
        <a:ea typeface="+mn-ea"/>
        <a:cs typeface="Arial" charset="0"/>
      </a:defRPr>
    </a:lvl9pPr>
  </p:defaultTextStyle>
  <p:extLst>
    <p:ext uri="{EFAFB233-063F-42B5-8137-9DF3F51BA10A}">
      <p15:sldGuideLst xmlns:p15="http://schemas.microsoft.com/office/powerpoint/2012/main">
        <p15:guide id="1" orient="horz" pos="1909">
          <p15:clr>
            <a:srgbClr val="A4A3A4"/>
          </p15:clr>
        </p15:guide>
        <p15:guide id="2" pos="3394">
          <p15:clr>
            <a:srgbClr val="A4A3A4"/>
          </p15:clr>
        </p15:guide>
      </p15:sldGuideLst>
    </p:ext>
    <p:ext uri="{2D200454-40CA-4A62-9FC3-DE9A4176ACB9}">
      <p15:notesGuideLst xmlns:p15="http://schemas.microsoft.com/office/powerpoint/2012/main"/>
    </p:ext>
  </p:extLst>
</p:presentation>
</file>

<file path=ppt/presProps.xml><?xml version="1.0" encoding="utf-8"?>
<p:presentationPr xmlns:a="http://schemas.openxmlformats.org/drawingml/2006/main" xmlns:r="http://schemas.openxmlformats.org/officeDocument/2006/relationships" xmlns:p="http://schemas.openxmlformats.org/presentationml/2006/main">
  <p:showPr showNarration="1">
    <p:present/>
    <p:sldAll/>
    <p:penClr>
      <a:prstClr val="red"/>
    </p:penClr>
    <p:extLst>
      <p:ext uri="{EC167BDD-8182-4AB7-AECC-EB403E3ABB37}">
        <p14:laserClr xmlns:p14="http://schemas.microsoft.com/office/powerpoint/2010/main">
          <a:srgbClr val="FF0000"/>
        </p14:laserClr>
      </p:ext>
      <p:ext uri="{2FDB2607-1784-4EEB-B798-7EB5836EED8A}">
        <p14:showMediaCtrls xmlns:p14="http://schemas.microsoft.com/office/powerpoint/2010/main" val="1"/>
      </p:ext>
    </p:extLst>
  </p:showPr>
  <p:clrMru>
    <a:srgbClr val="E05314"/>
    <a:srgbClr val="6600CC"/>
    <a:srgbClr val="F39200"/>
    <a:srgbClr val="FF6700"/>
    <a:srgbClr val="00294B"/>
    <a:srgbClr val="456487"/>
    <a:srgbClr val="511F74"/>
    <a:srgbClr val="7A286A"/>
    <a:srgbClr val="DF8A2D"/>
    <a:srgbClr val="CC0066"/>
  </p:clrMru>
  <p:extLst>
    <p:ext uri="{E76CE94A-603C-4142-B9EB-6D1370010A27}">
      <p14:discardImageEditData xmlns:p14="http://schemas.microsoft.com/office/powerpoint/2010/main" val="0"/>
    </p:ext>
    <p:ext uri="{D31A062A-798A-4329-ABDD-BBA856620510}">
      <p14:defaultImageDpi xmlns:p14="http://schemas.microsoft.com/office/powerpoint/2010/main" val="220"/>
    </p:ext>
    <p:ext uri="{FD5EFAAD-0ECE-453E-9831-46B23BE46B34}">
      <p15:chartTrackingRefBased xmlns:p15="http://schemas.microsoft.com/office/powerpoint/2012/main" val="0"/>
    </p:ext>
  </p:extLst>
</p:presentationPr>
</file>

<file path=ppt/tableStyles.xml><?xml version="1.0" encoding="utf-8"?>
<a:tblStyleLst xmlns:a="http://schemas.openxmlformats.org/drawingml/2006/main" def="{5C22544A-7EE6-4342-B048-85BDC9FD1C3A}">
  <a:tblStyle styleId="{5C22544A-7EE6-4342-B048-85BDC9FD1C3A}" styleName="Style moyen 2 - Accentuation 1">
    <a:wholeTbl>
      <a:tcTxStyle>
        <a:fontRef idx="minor">
          <a:prstClr val="black"/>
        </a:fontRef>
        <a:schemeClr val="dk1"/>
      </a:tcTxStyle>
      <a:tcStyle>
        <a:tcBdr>
          <a:left>
            <a:ln w="12700" cmpd="sng">
              <a:solidFill>
                <a:schemeClr val="lt1"/>
              </a:solidFill>
            </a:ln>
          </a:left>
          <a:right>
            <a:ln w="12700" cmpd="sng">
              <a:solidFill>
                <a:schemeClr val="lt1"/>
              </a:solidFill>
            </a:ln>
          </a:right>
          <a:top>
            <a:ln w="12700" cmpd="sng">
              <a:solidFill>
                <a:schemeClr val="lt1"/>
              </a:solidFill>
            </a:ln>
          </a:top>
          <a:bottom>
            <a:ln w="12700" cmpd="sng">
              <a:solidFill>
                <a:schemeClr val="lt1"/>
              </a:solidFill>
            </a:ln>
          </a:bottom>
          <a:insideH>
            <a:ln w="12700" cmpd="sng">
              <a:solidFill>
                <a:schemeClr val="lt1"/>
              </a:solidFill>
            </a:ln>
          </a:insideH>
          <a:insideV>
            <a:ln w="12700" cmpd="sng">
              <a:solidFill>
                <a:schemeClr val="lt1"/>
              </a:solidFill>
            </a:ln>
          </a:insideV>
        </a:tcBdr>
        <a:fill>
          <a:solidFill>
            <a:schemeClr val="accent1">
              <a:tint val="20000"/>
            </a:schemeClr>
          </a:solidFill>
        </a:fill>
      </a:tcStyle>
    </a:wholeTbl>
    <a:band1H>
      <a:tcStyle>
        <a:tcBdr/>
        <a:fill>
          <a:solidFill>
            <a:schemeClr val="accent1">
              <a:tint val="40000"/>
            </a:schemeClr>
          </a:solidFill>
        </a:fill>
      </a:tcStyle>
    </a:band1H>
    <a:band2H>
      <a:tcStyle>
        <a:tcBdr/>
      </a:tcStyle>
    </a:band2H>
    <a:band1V>
      <a:tcStyle>
        <a:tcBdr/>
        <a:fill>
          <a:solidFill>
            <a:schemeClr val="accent1">
              <a:tint val="40000"/>
            </a:schemeClr>
          </a:solidFill>
        </a:fill>
      </a:tcStyle>
    </a:band1V>
    <a:band2V>
      <a:tcStyle>
        <a:tcBdr/>
      </a:tcStyle>
    </a:band2V>
    <a:lastCol>
      <a:tcTxStyle b="on">
        <a:fontRef idx="minor">
          <a:prstClr val="black"/>
        </a:fontRef>
        <a:schemeClr val="lt1"/>
      </a:tcTxStyle>
      <a:tcStyle>
        <a:tcBdr/>
        <a:fill>
          <a:solidFill>
            <a:schemeClr val="accent1"/>
          </a:solidFill>
        </a:fill>
      </a:tcStyle>
    </a:lastCol>
    <a:firstCol>
      <a:tcTxStyle b="on">
        <a:fontRef idx="minor">
          <a:prstClr val="black"/>
        </a:fontRef>
        <a:schemeClr val="lt1"/>
      </a:tcTxStyle>
      <a:tcStyle>
        <a:tcBdr/>
        <a:fill>
          <a:solidFill>
            <a:schemeClr val="accent1"/>
          </a:solidFill>
        </a:fill>
      </a:tcStyle>
    </a:firstCol>
    <a:lastRow>
      <a:tcTxStyle b="on">
        <a:fontRef idx="minor">
          <a:prstClr val="black"/>
        </a:fontRef>
        <a:schemeClr val="lt1"/>
      </a:tcTxStyle>
      <a:tcStyle>
        <a:tcBdr>
          <a:top>
            <a:ln w="38100" cmpd="sng">
              <a:solidFill>
                <a:schemeClr val="lt1"/>
              </a:solidFill>
            </a:ln>
          </a:top>
        </a:tcBdr>
        <a:fill>
          <a:solidFill>
            <a:schemeClr val="accent1"/>
          </a:solidFill>
        </a:fill>
      </a:tcStyle>
    </a:lastRow>
    <a:firstRow>
      <a:tcTxStyle b="on">
        <a:fontRef idx="minor">
          <a:prstClr val="black"/>
        </a:fontRef>
        <a:schemeClr val="lt1"/>
      </a:tcTxStyle>
      <a:tcStyle>
        <a:tcBdr>
          <a:bottom>
            <a:ln w="38100" cmpd="sng">
              <a:solidFill>
                <a:schemeClr val="lt1"/>
              </a:solidFill>
            </a:ln>
          </a:bottom>
        </a:tcBdr>
        <a:fill>
          <a:solidFill>
            <a:schemeClr val="accent1"/>
          </a:solidFill>
        </a:fill>
      </a:tcStyle>
    </a:firstRow>
  </a:tblStyle>
</a:tblStyleLst>
</file>

<file path=ppt/viewProps.xml><?xml version="1.0" encoding="utf-8"?>
<p:viewPr xmlns:a="http://schemas.openxmlformats.org/drawingml/2006/main" xmlns:r="http://schemas.openxmlformats.org/officeDocument/2006/relationships" xmlns:p="http://schemas.openxmlformats.org/presentationml/2006/main">
  <p:normalViewPr horzBarState="maximized">
    <p:restoredLeft sz="5641" autoAdjust="0"/>
    <p:restoredTop sz="96291" autoAdjust="0"/>
  </p:normalViewPr>
  <p:slideViewPr>
    <p:cSldViewPr>
      <p:cViewPr varScale="1">
        <p:scale>
          <a:sx n="125" d="100"/>
          <a:sy n="125" d="100"/>
        </p:scale>
        <p:origin x="1044" y="90"/>
      </p:cViewPr>
      <p:guideLst>
        <p:guide orient="horz" pos="1909"/>
        <p:guide pos="3394"/>
      </p:guideLst>
    </p:cSldViewPr>
  </p:slideViewPr>
  <p:outlineViewPr>
    <p:cViewPr>
      <p:scale>
        <a:sx n="33" d="100"/>
        <a:sy n="33" d="100"/>
      </p:scale>
      <p:origin x="0" y="0"/>
    </p:cViewPr>
  </p:outlineViewPr>
  <p:notesTextViewPr>
    <p:cViewPr>
      <p:scale>
        <a:sx n="100" d="100"/>
        <a:sy n="100" d="100"/>
      </p:scale>
      <p:origin x="0" y="0"/>
    </p:cViewPr>
  </p:notesTextViewPr>
  <p:sorterViewPr>
    <p:cViewPr varScale="1">
      <p:scale>
        <a:sx n="1" d="1"/>
        <a:sy n="1" d="1"/>
      </p:scale>
      <p:origin x="0" y="0"/>
    </p:cViewPr>
  </p:sorterViewPr>
  <p:notesViewPr>
    <p:cSldViewPr>
      <p:cViewPr varScale="1">
        <p:scale>
          <a:sx n="96" d="100"/>
          <a:sy n="96" d="100"/>
        </p:scale>
        <p:origin x="3688" y="168"/>
      </p:cViewPr>
      <p:guideLst/>
    </p:cSldViewPr>
  </p:notesViewPr>
  <p:gridSpacing cx="72008" cy="72008"/>
</p:viewPr>
</file>

<file path=ppt/_rels/presentation.xml.rels><?xml version="1.0" encoding="UTF-8" standalone="yes"?>
<Relationships xmlns="http://schemas.openxmlformats.org/package/2006/relationships"><Relationship Id="rId8" Type="http://schemas.openxmlformats.org/officeDocument/2006/relationships/slide" Target="slides/slide7.xml"/><Relationship Id="rId13" Type="http://schemas.openxmlformats.org/officeDocument/2006/relationships/theme" Target="theme/theme1.xml"/><Relationship Id="rId3" Type="http://schemas.openxmlformats.org/officeDocument/2006/relationships/slide" Target="slides/slide2.xml"/><Relationship Id="rId7" Type="http://schemas.openxmlformats.org/officeDocument/2006/relationships/slide" Target="slides/slide6.xml"/><Relationship Id="rId12" Type="http://schemas.openxmlformats.org/officeDocument/2006/relationships/viewProps" Target="viewProps.xml"/><Relationship Id="rId2" Type="http://schemas.openxmlformats.org/officeDocument/2006/relationships/slide" Target="slides/slide1.xml"/><Relationship Id="rId1" Type="http://schemas.openxmlformats.org/officeDocument/2006/relationships/slideMaster" Target="slideMasters/slideMaster1.xml"/><Relationship Id="rId6" Type="http://schemas.openxmlformats.org/officeDocument/2006/relationships/slide" Target="slides/slide5.xml"/><Relationship Id="rId11" Type="http://schemas.openxmlformats.org/officeDocument/2006/relationships/presProps" Target="presProps.xml"/><Relationship Id="rId5" Type="http://schemas.openxmlformats.org/officeDocument/2006/relationships/slide" Target="slides/slide4.xml"/><Relationship Id="rId10" Type="http://schemas.openxmlformats.org/officeDocument/2006/relationships/notesMaster" Target="notesMasters/notesMaster1.xml"/><Relationship Id="rId4" Type="http://schemas.openxmlformats.org/officeDocument/2006/relationships/slide" Target="slides/slide3.xml"/><Relationship Id="rId9" Type="http://schemas.openxmlformats.org/officeDocument/2006/relationships/slide" Target="slides/slide8.xml"/><Relationship Id="rId14" Type="http://schemas.openxmlformats.org/officeDocument/2006/relationships/tableStyles" Target="tableStyles.xml"/></Relationships>
</file>

<file path=ppt/notesMasters/_rels/notesMaster1.xml.rels><?xml version="1.0" encoding="UTF-8" standalone="yes"?>
<Relationships xmlns="http://schemas.openxmlformats.org/package/2006/relationships"><Relationship Id="rId1" Type="http://schemas.openxmlformats.org/officeDocument/2006/relationships/theme" Target="../theme/theme2.xml"/></Relationships>
</file>

<file path=ppt/notesMasters/notesMaster1.xml><?xml version="1.0" encoding="utf-8"?>
<p:notesMaster xmlns:a="http://schemas.openxmlformats.org/drawingml/2006/main" xmlns:r="http://schemas.openxmlformats.org/officeDocument/2006/relationships" xmlns:p="http://schemas.openxmlformats.org/presentationml/2006/main">
  <p:cSld>
    <p:bg>
      <p:bgRef idx="1001">
        <a:schemeClr val="bg1"/>
      </p:bgRef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Espace réservé de l'en-tête 1"/>
          <p:cNvSpPr>
            <a:spLocks noGrp="1"/>
          </p:cNvSpPr>
          <p:nvPr>
            <p:ph type="hdr" sz="quarter"/>
          </p:nvPr>
        </p:nvSpPr>
        <p:spPr>
          <a:xfrm>
            <a:off x="0" y="0"/>
            <a:ext cx="2971800" cy="457200"/>
          </a:xfrm>
          <a:prstGeom prst="rect">
            <a:avLst/>
          </a:prstGeom>
        </p:spPr>
        <p:txBody>
          <a:bodyPr vert="horz" lIns="91440" tIns="45720" rIns="91440" bIns="45720" rtlCol="0"/>
          <a:lstStyle>
            <a:lvl1pPr algn="l" defTabSz="1005537" fontAlgn="auto">
              <a:spcBef>
                <a:spcPts val="0"/>
              </a:spcBef>
              <a:spcAft>
                <a:spcPts val="0"/>
              </a:spcAft>
              <a:defRPr sz="1200">
                <a:latin typeface="+mn-lt"/>
                <a:cs typeface="+mn-cs"/>
              </a:defRPr>
            </a:lvl1pPr>
          </a:lstStyle>
          <a:p>
            <a:pPr>
              <a:defRPr/>
            </a:pPr>
            <a:endParaRPr lang="fr-FR"/>
          </a:p>
        </p:txBody>
      </p:sp>
      <p:sp>
        <p:nvSpPr>
          <p:cNvPr id="3" name="Espace réservé de la date 2"/>
          <p:cNvSpPr>
            <a:spLocks noGrp="1"/>
          </p:cNvSpPr>
          <p:nvPr>
            <p:ph type="dt" idx="1"/>
          </p:nvPr>
        </p:nvSpPr>
        <p:spPr>
          <a:xfrm>
            <a:off x="3884613" y="0"/>
            <a:ext cx="2971800" cy="457200"/>
          </a:xfrm>
          <a:prstGeom prst="rect">
            <a:avLst/>
          </a:prstGeom>
        </p:spPr>
        <p:txBody>
          <a:bodyPr vert="horz" lIns="91440" tIns="45720" rIns="91440" bIns="45720" rtlCol="0"/>
          <a:lstStyle>
            <a:lvl1pPr algn="r" defTabSz="1005537" fontAlgn="auto">
              <a:spcBef>
                <a:spcPts val="0"/>
              </a:spcBef>
              <a:spcAft>
                <a:spcPts val="0"/>
              </a:spcAft>
              <a:defRPr sz="1200">
                <a:latin typeface="+mn-lt"/>
                <a:cs typeface="+mn-cs"/>
              </a:defRPr>
            </a:lvl1pPr>
          </a:lstStyle>
          <a:p>
            <a:pPr>
              <a:defRPr/>
            </a:pPr>
            <a:fld id="{DA0983F0-3B2B-4346-9D34-6FF74AEF7015}" type="datetimeFigureOut">
              <a:rPr lang="fr-FR"/>
              <a:pPr>
                <a:defRPr/>
              </a:pPr>
              <a:t>21/05/2025</a:t>
            </a:fld>
            <a:endParaRPr lang="fr-FR"/>
          </a:p>
        </p:txBody>
      </p:sp>
      <p:sp>
        <p:nvSpPr>
          <p:cNvPr id="4" name="Espace réservé de l'image des diapositives 3"/>
          <p:cNvSpPr>
            <a:spLocks noGrp="1" noRot="1" noChangeAspect="1"/>
          </p:cNvSpPr>
          <p:nvPr>
            <p:ph type="sldImg" idx="2"/>
          </p:nvPr>
        </p:nvSpPr>
        <p:spPr>
          <a:xfrm>
            <a:off x="381000" y="685800"/>
            <a:ext cx="6096000" cy="3429000"/>
          </a:xfrm>
          <a:prstGeom prst="rect">
            <a:avLst/>
          </a:prstGeom>
          <a:noFill/>
          <a:ln w="12700">
            <a:solidFill>
              <a:prstClr val="black"/>
            </a:solidFill>
          </a:ln>
        </p:spPr>
        <p:txBody>
          <a:bodyPr vert="horz" lIns="91440" tIns="45720" rIns="91440" bIns="45720" rtlCol="0" anchor="ctr"/>
          <a:lstStyle/>
          <a:p>
            <a:pPr lvl="0"/>
            <a:endParaRPr lang="fr-FR" noProof="0"/>
          </a:p>
        </p:txBody>
      </p:sp>
      <p:sp>
        <p:nvSpPr>
          <p:cNvPr id="5" name="Espace réservé des commentaires 4"/>
          <p:cNvSpPr>
            <a:spLocks noGrp="1"/>
          </p:cNvSpPr>
          <p:nvPr>
            <p:ph type="body" sz="quarter" idx="3"/>
          </p:nvPr>
        </p:nvSpPr>
        <p:spPr>
          <a:xfrm>
            <a:off x="685800" y="4343400"/>
            <a:ext cx="5486400" cy="4114800"/>
          </a:xfrm>
          <a:prstGeom prst="rect">
            <a:avLst/>
          </a:prstGeom>
        </p:spPr>
        <p:txBody>
          <a:bodyPr vert="horz" lIns="91440" tIns="45720" rIns="91440" bIns="45720" rtlCol="0">
            <a:normAutofit/>
          </a:bodyPr>
          <a:lstStyle/>
          <a:p>
            <a:pPr lvl="0"/>
            <a:r>
              <a:rPr lang="fr-FR" noProof="0"/>
              <a:t>Cliquez pour modifier les styles du texte du masque</a:t>
            </a:r>
          </a:p>
          <a:p>
            <a:pPr lvl="1"/>
            <a:r>
              <a:rPr lang="fr-FR" noProof="0"/>
              <a:t>Deuxième niveau</a:t>
            </a:r>
          </a:p>
          <a:p>
            <a:pPr lvl="2"/>
            <a:r>
              <a:rPr lang="fr-FR" noProof="0"/>
              <a:t>Troisième niveau</a:t>
            </a:r>
          </a:p>
          <a:p>
            <a:pPr lvl="3"/>
            <a:r>
              <a:rPr lang="fr-FR" noProof="0"/>
              <a:t>Quatrième niveau</a:t>
            </a:r>
          </a:p>
          <a:p>
            <a:pPr lvl="4"/>
            <a:r>
              <a:rPr lang="fr-FR" noProof="0"/>
              <a:t>Cinquième niveau</a:t>
            </a:r>
          </a:p>
        </p:txBody>
      </p:sp>
      <p:sp>
        <p:nvSpPr>
          <p:cNvPr id="6" name="Espace réservé du pied de page 5"/>
          <p:cNvSpPr>
            <a:spLocks noGrp="1"/>
          </p:cNvSpPr>
          <p:nvPr>
            <p:ph type="ftr" sz="quarter" idx="4"/>
          </p:nvPr>
        </p:nvSpPr>
        <p:spPr>
          <a:xfrm>
            <a:off x="0" y="8685213"/>
            <a:ext cx="2971800" cy="457200"/>
          </a:xfrm>
          <a:prstGeom prst="rect">
            <a:avLst/>
          </a:prstGeom>
        </p:spPr>
        <p:txBody>
          <a:bodyPr vert="horz" lIns="91440" tIns="45720" rIns="91440" bIns="45720" rtlCol="0" anchor="b"/>
          <a:lstStyle>
            <a:lvl1pPr algn="l" defTabSz="1005537" fontAlgn="auto">
              <a:spcBef>
                <a:spcPts val="0"/>
              </a:spcBef>
              <a:spcAft>
                <a:spcPts val="0"/>
              </a:spcAft>
              <a:defRPr sz="1200">
                <a:latin typeface="+mn-lt"/>
                <a:cs typeface="+mn-cs"/>
              </a:defRPr>
            </a:lvl1pPr>
          </a:lstStyle>
          <a:p>
            <a:pPr>
              <a:defRPr/>
            </a:pPr>
            <a:endParaRPr lang="fr-FR"/>
          </a:p>
        </p:txBody>
      </p:sp>
      <p:sp>
        <p:nvSpPr>
          <p:cNvPr id="7" name="Espace réservé du numéro de diapositive 6"/>
          <p:cNvSpPr>
            <a:spLocks noGrp="1"/>
          </p:cNvSpPr>
          <p:nvPr>
            <p:ph type="sldNum" sz="quarter" idx="5"/>
          </p:nvPr>
        </p:nvSpPr>
        <p:spPr>
          <a:xfrm>
            <a:off x="3884613" y="8685213"/>
            <a:ext cx="2971800" cy="457200"/>
          </a:xfrm>
          <a:prstGeom prst="rect">
            <a:avLst/>
          </a:prstGeom>
        </p:spPr>
        <p:txBody>
          <a:bodyPr vert="horz" lIns="91440" tIns="45720" rIns="91440" bIns="45720" rtlCol="0" anchor="b"/>
          <a:lstStyle>
            <a:lvl1pPr algn="r" defTabSz="1005537" fontAlgn="auto">
              <a:spcBef>
                <a:spcPts val="0"/>
              </a:spcBef>
              <a:spcAft>
                <a:spcPts val="0"/>
              </a:spcAft>
              <a:defRPr sz="1200">
                <a:latin typeface="+mn-lt"/>
                <a:cs typeface="+mn-cs"/>
              </a:defRPr>
            </a:lvl1pPr>
          </a:lstStyle>
          <a:p>
            <a:pPr>
              <a:defRPr/>
            </a:pPr>
            <a:fld id="{C3BC699F-DBFB-4FA7-9A20-949047200EDB}" type="slidenum">
              <a:rPr lang="fr-FR"/>
              <a:pPr>
                <a:defRPr/>
              </a:pPr>
              <a:t>‹N°›</a:t>
            </a:fld>
            <a:endParaRPr lang="fr-FR"/>
          </a:p>
        </p:txBody>
      </p:sp>
    </p:spTree>
    <p:extLst>
      <p:ext uri="{BB962C8B-B14F-4D97-AF65-F5344CB8AC3E}">
        <p14:creationId xmlns:p14="http://schemas.microsoft.com/office/powerpoint/2010/main" val="2153952710"/>
      </p:ext>
    </p:extLst>
  </p:cSld>
  <p:clrMap bg1="lt1" tx1="dk1" bg2="lt2" tx2="dk2" accent1="accent1" accent2="accent2" accent3="accent3" accent4="accent4" accent5="accent5" accent6="accent6" hlink="hlink" folHlink="folHlink"/>
  <p:notesStyle>
    <a:lvl1pPr algn="l" rtl="0" eaLnBrk="0" fontAlgn="base" hangingPunct="0">
      <a:spcBef>
        <a:spcPct val="30000"/>
      </a:spcBef>
      <a:spcAft>
        <a:spcPct val="0"/>
      </a:spcAft>
      <a:defRPr sz="1200" kern="1200">
        <a:solidFill>
          <a:schemeClr val="tx1"/>
        </a:solidFill>
        <a:latin typeface="+mn-lt"/>
        <a:ea typeface="+mn-ea"/>
        <a:cs typeface="+mn-cs"/>
      </a:defRPr>
    </a:lvl1pPr>
    <a:lvl2pPr marL="457200" algn="l" rtl="0" eaLnBrk="0" fontAlgn="base" hangingPunct="0">
      <a:spcBef>
        <a:spcPct val="30000"/>
      </a:spcBef>
      <a:spcAft>
        <a:spcPct val="0"/>
      </a:spcAft>
      <a:defRPr sz="1200" kern="1200">
        <a:solidFill>
          <a:schemeClr val="tx1"/>
        </a:solidFill>
        <a:latin typeface="+mn-lt"/>
        <a:ea typeface="+mn-ea"/>
        <a:cs typeface="+mn-cs"/>
      </a:defRPr>
    </a:lvl2pPr>
    <a:lvl3pPr marL="914400" algn="l" rtl="0" eaLnBrk="0" fontAlgn="base" hangingPunct="0">
      <a:spcBef>
        <a:spcPct val="30000"/>
      </a:spcBef>
      <a:spcAft>
        <a:spcPct val="0"/>
      </a:spcAft>
      <a:defRPr sz="1200" kern="1200">
        <a:solidFill>
          <a:schemeClr val="tx1"/>
        </a:solidFill>
        <a:latin typeface="+mn-lt"/>
        <a:ea typeface="+mn-ea"/>
        <a:cs typeface="+mn-cs"/>
      </a:defRPr>
    </a:lvl3pPr>
    <a:lvl4pPr marL="1371600" algn="l" rtl="0" eaLnBrk="0" fontAlgn="base" hangingPunct="0">
      <a:spcBef>
        <a:spcPct val="30000"/>
      </a:spcBef>
      <a:spcAft>
        <a:spcPct val="0"/>
      </a:spcAft>
      <a:defRPr sz="1200" kern="1200">
        <a:solidFill>
          <a:schemeClr val="tx1"/>
        </a:solidFill>
        <a:latin typeface="+mn-lt"/>
        <a:ea typeface="+mn-ea"/>
        <a:cs typeface="+mn-cs"/>
      </a:defRPr>
    </a:lvl4pPr>
    <a:lvl5pPr marL="1828800" algn="l" rtl="0" eaLnBrk="0" fontAlgn="base" hangingPunct="0">
      <a:spcBef>
        <a:spcPct val="30000"/>
      </a:spcBef>
      <a:spcAft>
        <a:spcPct val="0"/>
      </a:spcAft>
      <a:defRPr sz="1200" kern="1200">
        <a:solidFill>
          <a:schemeClr val="tx1"/>
        </a:solidFill>
        <a:latin typeface="+mn-lt"/>
        <a:ea typeface="+mn-ea"/>
        <a:cs typeface="+mn-cs"/>
      </a:defRPr>
    </a:lvl5pPr>
    <a:lvl6pPr marL="22860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6pPr>
    <a:lvl7pPr marL="27432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7pPr>
    <a:lvl8pPr marL="32004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8pPr>
    <a:lvl9pPr marL="36576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9pPr>
  </p:notesStyle>
</p:notesMaster>
</file>

<file path=ppt/slideLayouts/_rels/slideLayout1.xml.rels><?xml version="1.0" encoding="UTF-8" standalone="yes"?>
<Relationships xmlns="http://schemas.openxmlformats.org/package/2006/relationships"><Relationship Id="rId2" Type="http://schemas.openxmlformats.org/officeDocument/2006/relationships/image" Target="../media/image1.png"/><Relationship Id="rId1" Type="http://schemas.openxmlformats.org/officeDocument/2006/relationships/slideMaster" Target="../slideMasters/slideMaster1.xml"/></Relationships>
</file>

<file path=ppt/slideLayouts/_rels/slideLayout2.xml.rels><?xml version="1.0" encoding="UTF-8" standalone="yes"?>
<Relationships xmlns="http://schemas.openxmlformats.org/package/2006/relationships"><Relationship Id="rId2" Type="http://schemas.openxmlformats.org/officeDocument/2006/relationships/image" Target="../media/image2.png"/><Relationship Id="rId1" Type="http://schemas.openxmlformats.org/officeDocument/2006/relationships/slideMaster" Target="../slideMasters/slideMaster1.xml"/></Relationships>
</file>

<file path=ppt/slideLayouts/_rels/slideLayout3.xml.rels><?xml version="1.0" encoding="UTF-8" standalone="yes"?>
<Relationships xmlns="http://schemas.openxmlformats.org/package/2006/relationships"><Relationship Id="rId2" Type="http://schemas.openxmlformats.org/officeDocument/2006/relationships/image" Target="../media/image3.png"/><Relationship Id="rId1" Type="http://schemas.openxmlformats.org/officeDocument/2006/relationships/slideMaster" Target="../slideMasters/slideMaster1.xml"/></Relationships>
</file>

<file path=ppt/slideLayouts/_rels/slideLayout4.xml.rels><?xml version="1.0" encoding="UTF-8" standalone="yes"?>
<Relationships xmlns="http://schemas.openxmlformats.org/package/2006/relationships"><Relationship Id="rId2" Type="http://schemas.openxmlformats.org/officeDocument/2006/relationships/image" Target="../media/image4.png"/><Relationship Id="rId1" Type="http://schemas.openxmlformats.org/officeDocument/2006/relationships/slideMaster" Target="../slideMasters/slideMaster1.xml"/></Relationships>
</file>

<file path=ppt/slideLayouts/_rels/slideLayout5.xml.rels><?xml version="1.0" encoding="UTF-8" standalone="yes"?>
<Relationships xmlns="http://schemas.openxmlformats.org/package/2006/relationships"><Relationship Id="rId2" Type="http://schemas.openxmlformats.org/officeDocument/2006/relationships/image" Target="../media/image5.png"/><Relationship Id="rId1" Type="http://schemas.openxmlformats.org/officeDocument/2006/relationships/slideMaster" Target="../slideMasters/slideMaster1.xml"/></Relationships>
</file>

<file path=ppt/slideLayouts/_rels/slideLayout6.xml.rels><?xml version="1.0" encoding="UTF-8" standalone="yes"?>
<Relationships xmlns="http://schemas.openxmlformats.org/package/2006/relationships"><Relationship Id="rId2" Type="http://schemas.openxmlformats.org/officeDocument/2006/relationships/image" Target="../media/image6.png"/><Relationship Id="rId1" Type="http://schemas.openxmlformats.org/officeDocument/2006/relationships/slideMaster" Target="../slideMasters/slideMaster1.xml"/></Relationships>
</file>

<file path=ppt/slideLayouts/_rels/slideLayout7.xml.rels><?xml version="1.0" encoding="UTF-8" standalone="yes"?>
<Relationships xmlns="http://schemas.openxmlformats.org/package/2006/relationships"><Relationship Id="rId2" Type="http://schemas.openxmlformats.org/officeDocument/2006/relationships/image" Target="../media/image7.png"/><Relationship Id="rId1" Type="http://schemas.openxmlformats.org/officeDocument/2006/relationships/slideMaster" Target="../slideMasters/slideMaster1.xml"/></Relationships>
</file>

<file path=ppt/slideLayouts/_rels/slideLayout8.xml.rels><?xml version="1.0" encoding="UTF-8" standalone="yes"?>
<Relationships xmlns="http://schemas.openxmlformats.org/package/2006/relationships"><Relationship Id="rId2" Type="http://schemas.openxmlformats.org/officeDocument/2006/relationships/image" Target="../media/image8.png"/><Relationship Id="rId1" Type="http://schemas.openxmlformats.org/officeDocument/2006/relationships/slideMaster" Target="../slideMasters/slideMaster1.xml"/></Relationships>
</file>

<file path=ppt/slideLayouts/_rels/slideLayout9.xml.rels><?xml version="1.0" encoding="UTF-8" standalone="yes"?>
<Relationships xmlns="http://schemas.openxmlformats.org/package/2006/relationships"><Relationship Id="rId2" Type="http://schemas.openxmlformats.org/officeDocument/2006/relationships/image" Target="../media/image9.png"/><Relationship Id="rId1" Type="http://schemas.openxmlformats.org/officeDocument/2006/relationships/slideMaster" Target="../slideMasters/slideMaster1.xml"/></Relationships>
</file>

<file path=ppt/slideLayouts/_rels/slideLayout10.xml.rels><?xml version="1.0" encoding="UTF-8" standalone="yes"?>
<Relationships xmlns="http://schemas.openxmlformats.org/package/2006/relationships"><Relationship Id="rId2" Type="http://schemas.openxmlformats.org/officeDocument/2006/relationships/image" Target="../media/image10.png"/><Relationship Id="rId1" Type="http://schemas.openxmlformats.org/officeDocument/2006/relationships/slideMaster" Target="../slideMasters/slideMaster1.xml"/></Relationships>
</file>

<file path=ppt/slideLayouts/_rels/slideLayout11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slideLayout1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 userDrawn="1">
  <p:cSld name="Intro-logo-perso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10" name="Image 9"/>
          <p:cNvPicPr>
            <a:picLocks noChangeAspect="1"/>
          </p:cNvPicPr>
          <p:nvPr userDrawn="1"/>
        </p:nvPicPr>
        <p:blipFill>
          <a:blip r:embed="rId2">
            <a:extLst>
              <a:ext uri="{28A0092B-C50C-407E-A947-70E740481C1C}">
                <a14:useLocalDpi xmlns:a14="http://schemas.microsoft.com/office/drawing/2010/main"/>
              </a:ext>
            </a:extLst>
          </a:blip>
          <a:stretch>
            <a:fillRect/>
          </a:stretch>
        </p:blipFill>
        <p:spPr>
          <a:xfrm>
            <a:off x="177" y="0"/>
            <a:ext cx="10772418" cy="6059486"/>
          </a:xfrm>
          <a:prstGeom prst="rect">
            <a:avLst/>
          </a:prstGeom>
        </p:spPr>
      </p:pic>
      <p:sp>
        <p:nvSpPr>
          <p:cNvPr id="2" name="Titre 1"/>
          <p:cNvSpPr>
            <a:spLocks noGrp="1"/>
          </p:cNvSpPr>
          <p:nvPr>
            <p:ph type="title"/>
          </p:nvPr>
        </p:nvSpPr>
        <p:spPr>
          <a:xfrm>
            <a:off x="1173918" y="149425"/>
            <a:ext cx="8424938" cy="432048"/>
          </a:xfrm>
        </p:spPr>
        <p:txBody>
          <a:bodyPr>
            <a:normAutofit/>
          </a:bodyPr>
          <a:lstStyle>
            <a:lvl1pPr algn="ctr">
              <a:defRPr sz="2400" b="1">
                <a:solidFill>
                  <a:schemeClr val="bg1"/>
                </a:solidFill>
              </a:defRPr>
            </a:lvl1pPr>
          </a:lstStyle>
          <a:p>
            <a:r>
              <a:rPr lang="fr-FR" dirty="0"/>
              <a:t>Modifiez le style du titre</a:t>
            </a:r>
          </a:p>
        </p:txBody>
      </p:sp>
      <p:sp>
        <p:nvSpPr>
          <p:cNvPr id="7" name="Espace réservé de la date 6"/>
          <p:cNvSpPr>
            <a:spLocks noGrp="1"/>
          </p:cNvSpPr>
          <p:nvPr>
            <p:ph type="dt" sz="half" idx="10"/>
          </p:nvPr>
        </p:nvSpPr>
        <p:spPr>
          <a:xfrm>
            <a:off x="201812" y="5714820"/>
            <a:ext cx="2411556" cy="322263"/>
          </a:xfrm>
        </p:spPr>
        <p:txBody>
          <a:bodyPr/>
          <a:lstStyle>
            <a:lvl1pPr>
              <a:defRPr>
                <a:solidFill>
                  <a:schemeClr val="bg1"/>
                </a:solidFill>
              </a:defRPr>
            </a:lvl1pPr>
          </a:lstStyle>
          <a:p>
            <a:r>
              <a:rPr lang="fr-FR"/>
              <a:t>12/12/2024</a:t>
            </a:r>
            <a:endParaRPr lang="fr-FR" dirty="0"/>
          </a:p>
        </p:txBody>
      </p:sp>
      <p:sp>
        <p:nvSpPr>
          <p:cNvPr id="8" name="Espace réservé du pied de page 7"/>
          <p:cNvSpPr>
            <a:spLocks noGrp="1"/>
          </p:cNvSpPr>
          <p:nvPr>
            <p:ph type="ftr" sz="quarter" idx="11"/>
          </p:nvPr>
        </p:nvSpPr>
        <p:spPr>
          <a:xfrm>
            <a:off x="2938116" y="5714820"/>
            <a:ext cx="4896544" cy="322263"/>
          </a:xfrm>
        </p:spPr>
        <p:txBody>
          <a:bodyPr/>
          <a:lstStyle>
            <a:lvl1pPr>
              <a:defRPr>
                <a:solidFill>
                  <a:schemeClr val="bg1"/>
                </a:solidFill>
              </a:defRPr>
            </a:lvl1pPr>
          </a:lstStyle>
          <a:p>
            <a:r>
              <a:rPr lang="fr-FR"/>
              <a:t>PERLE- Project Progress Review- 1-2024</a:t>
            </a:r>
            <a:endParaRPr lang="fr-FR" dirty="0"/>
          </a:p>
        </p:txBody>
      </p:sp>
      <p:sp>
        <p:nvSpPr>
          <p:cNvPr id="9" name="Espace réservé du numéro de diapositive 8"/>
          <p:cNvSpPr>
            <a:spLocks noGrp="1"/>
          </p:cNvSpPr>
          <p:nvPr>
            <p:ph type="sldNum" sz="quarter" idx="12"/>
          </p:nvPr>
        </p:nvSpPr>
        <p:spPr>
          <a:xfrm>
            <a:off x="8159407" y="5714820"/>
            <a:ext cx="2422525" cy="322263"/>
          </a:xfrm>
        </p:spPr>
        <p:txBody>
          <a:bodyPr/>
          <a:lstStyle>
            <a:lvl1pPr>
              <a:defRPr>
                <a:solidFill>
                  <a:schemeClr val="bg1"/>
                </a:solidFill>
              </a:defRPr>
            </a:lvl1pPr>
          </a:lstStyle>
          <a:p>
            <a:fld id="{77E71596-5F9D-49C5-9701-16B3CA54319D}" type="slidenum">
              <a:rPr lang="fr-FR" smtClean="0"/>
              <a:pPr/>
              <a:t>‹N°›</a:t>
            </a:fld>
            <a:endParaRPr lang="fr-FR" dirty="0"/>
          </a:p>
        </p:txBody>
      </p:sp>
    </p:spTree>
    <p:extLst>
      <p:ext uri="{BB962C8B-B14F-4D97-AF65-F5344CB8AC3E}">
        <p14:creationId xmlns:p14="http://schemas.microsoft.com/office/powerpoint/2010/main" val="4190257849"/>
      </p:ext>
    </p:extLst>
  </p:cSld>
  <p:clrMapOvr>
    <a:masterClrMapping/>
  </p:clrMapOvr>
</p:sldLayout>
</file>

<file path=ppt/slideLayouts/slideLayout2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 userDrawn="1">
  <p:cSld name="Key-numbers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10" name="Image 9"/>
          <p:cNvPicPr>
            <a:picLocks noChangeAspect="1"/>
          </p:cNvPicPr>
          <p:nvPr userDrawn="1"/>
        </p:nvPicPr>
        <p:blipFill>
          <a:blip r:embed="rId2">
            <a:extLst>
              <a:ext uri="{28A0092B-C50C-407E-A947-70E740481C1C}">
                <a14:useLocalDpi xmlns:a14="http://schemas.microsoft.com/office/drawing/2010/main"/>
              </a:ext>
            </a:extLst>
          </a:blip>
          <a:stretch>
            <a:fillRect/>
          </a:stretch>
        </p:blipFill>
        <p:spPr>
          <a:xfrm>
            <a:off x="177" y="0"/>
            <a:ext cx="10772418" cy="6059485"/>
          </a:xfrm>
          <a:prstGeom prst="rect">
            <a:avLst/>
          </a:prstGeom>
        </p:spPr>
      </p:pic>
      <p:sp>
        <p:nvSpPr>
          <p:cNvPr id="2" name="Titre 1"/>
          <p:cNvSpPr>
            <a:spLocks noGrp="1"/>
          </p:cNvSpPr>
          <p:nvPr>
            <p:ph type="title"/>
          </p:nvPr>
        </p:nvSpPr>
        <p:spPr>
          <a:xfrm>
            <a:off x="1173918" y="149425"/>
            <a:ext cx="8424938" cy="432048"/>
          </a:xfrm>
        </p:spPr>
        <p:txBody>
          <a:bodyPr>
            <a:normAutofit/>
          </a:bodyPr>
          <a:lstStyle>
            <a:lvl1pPr algn="ctr">
              <a:defRPr sz="2400" b="1">
                <a:solidFill>
                  <a:schemeClr val="bg1"/>
                </a:solidFill>
              </a:defRPr>
            </a:lvl1pPr>
          </a:lstStyle>
          <a:p>
            <a:r>
              <a:rPr lang="fr-FR" dirty="0"/>
              <a:t>Modifiez le style du titre</a:t>
            </a:r>
          </a:p>
        </p:txBody>
      </p:sp>
      <p:sp>
        <p:nvSpPr>
          <p:cNvPr id="7" name="Espace réservé de la date 6"/>
          <p:cNvSpPr>
            <a:spLocks noGrp="1"/>
          </p:cNvSpPr>
          <p:nvPr>
            <p:ph type="dt" sz="half" idx="10"/>
          </p:nvPr>
        </p:nvSpPr>
        <p:spPr>
          <a:xfrm>
            <a:off x="201812" y="5714820"/>
            <a:ext cx="2411556" cy="322263"/>
          </a:xfrm>
        </p:spPr>
        <p:txBody>
          <a:bodyPr/>
          <a:lstStyle>
            <a:lvl1pPr>
              <a:defRPr>
                <a:solidFill>
                  <a:schemeClr val="bg1"/>
                </a:solidFill>
              </a:defRPr>
            </a:lvl1pPr>
          </a:lstStyle>
          <a:p>
            <a:r>
              <a:rPr lang="fr-FR"/>
              <a:t>12/12/2024</a:t>
            </a:r>
            <a:endParaRPr lang="fr-FR" dirty="0"/>
          </a:p>
        </p:txBody>
      </p:sp>
      <p:sp>
        <p:nvSpPr>
          <p:cNvPr id="8" name="Espace réservé du pied de page 7"/>
          <p:cNvSpPr>
            <a:spLocks noGrp="1"/>
          </p:cNvSpPr>
          <p:nvPr>
            <p:ph type="ftr" sz="quarter" idx="11"/>
          </p:nvPr>
        </p:nvSpPr>
        <p:spPr>
          <a:xfrm>
            <a:off x="2938116" y="5714820"/>
            <a:ext cx="4896544" cy="322263"/>
          </a:xfrm>
        </p:spPr>
        <p:txBody>
          <a:bodyPr/>
          <a:lstStyle>
            <a:lvl1pPr>
              <a:defRPr>
                <a:solidFill>
                  <a:schemeClr val="bg1"/>
                </a:solidFill>
              </a:defRPr>
            </a:lvl1pPr>
          </a:lstStyle>
          <a:p>
            <a:r>
              <a:rPr lang="fr-FR"/>
              <a:t>PERLE- Project Progress Review- 1-2024</a:t>
            </a:r>
            <a:endParaRPr lang="fr-FR" dirty="0"/>
          </a:p>
        </p:txBody>
      </p:sp>
      <p:sp>
        <p:nvSpPr>
          <p:cNvPr id="9" name="Espace réservé du numéro de diapositive 8"/>
          <p:cNvSpPr>
            <a:spLocks noGrp="1"/>
          </p:cNvSpPr>
          <p:nvPr>
            <p:ph type="sldNum" sz="quarter" idx="12"/>
          </p:nvPr>
        </p:nvSpPr>
        <p:spPr>
          <a:xfrm>
            <a:off x="8159407" y="5714820"/>
            <a:ext cx="2422525" cy="322263"/>
          </a:xfrm>
        </p:spPr>
        <p:txBody>
          <a:bodyPr/>
          <a:lstStyle>
            <a:lvl1pPr>
              <a:defRPr>
                <a:solidFill>
                  <a:schemeClr val="bg1"/>
                </a:solidFill>
              </a:defRPr>
            </a:lvl1pPr>
          </a:lstStyle>
          <a:p>
            <a:fld id="{77E71596-5F9D-49C5-9701-16B3CA54319D}" type="slidenum">
              <a:rPr lang="fr-FR" smtClean="0"/>
              <a:pPr/>
              <a:t>‹N°›</a:t>
            </a:fld>
            <a:endParaRPr lang="fr-FR" dirty="0"/>
          </a:p>
        </p:txBody>
      </p:sp>
    </p:spTree>
    <p:extLst>
      <p:ext uri="{BB962C8B-B14F-4D97-AF65-F5344CB8AC3E}">
        <p14:creationId xmlns:p14="http://schemas.microsoft.com/office/powerpoint/2010/main" val="3212562963"/>
      </p:ext>
    </p:extLst>
  </p:cSld>
  <p:clrMapOvr>
    <a:masterClrMapping/>
  </p:clrMapOvr>
</p:sldLayout>
</file>

<file path=ppt/slideLayouts/slideLayout3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 userDrawn="1">
  <p:cSld name="Map-ijclab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10" name="Image 9"/>
          <p:cNvPicPr>
            <a:picLocks noChangeAspect="1"/>
          </p:cNvPicPr>
          <p:nvPr userDrawn="1"/>
        </p:nvPicPr>
        <p:blipFill>
          <a:blip r:embed="rId2">
            <a:extLst>
              <a:ext uri="{28A0092B-C50C-407E-A947-70E740481C1C}">
                <a14:useLocalDpi xmlns:a14="http://schemas.microsoft.com/office/drawing/2010/main"/>
              </a:ext>
            </a:extLst>
          </a:blip>
          <a:stretch>
            <a:fillRect/>
          </a:stretch>
        </p:blipFill>
        <p:spPr>
          <a:xfrm>
            <a:off x="176" y="0"/>
            <a:ext cx="10772420" cy="6059487"/>
          </a:xfrm>
          <a:prstGeom prst="rect">
            <a:avLst/>
          </a:prstGeom>
        </p:spPr>
      </p:pic>
      <p:sp>
        <p:nvSpPr>
          <p:cNvPr id="2" name="Titre 1"/>
          <p:cNvSpPr>
            <a:spLocks noGrp="1"/>
          </p:cNvSpPr>
          <p:nvPr>
            <p:ph type="title"/>
          </p:nvPr>
        </p:nvSpPr>
        <p:spPr>
          <a:xfrm>
            <a:off x="2290043" y="149425"/>
            <a:ext cx="8208911" cy="432048"/>
          </a:xfrm>
        </p:spPr>
        <p:txBody>
          <a:bodyPr>
            <a:normAutofit/>
          </a:bodyPr>
          <a:lstStyle>
            <a:lvl1pPr>
              <a:defRPr lang="fr-FR" sz="2400" b="1" kern="1200" dirty="0" smtClean="0">
                <a:solidFill>
                  <a:srgbClr val="00294B"/>
                </a:solidFill>
                <a:latin typeface="+mj-lt"/>
                <a:ea typeface="+mj-ea"/>
                <a:cs typeface="+mj-cs"/>
              </a:defRPr>
            </a:lvl1pPr>
          </a:lstStyle>
          <a:p>
            <a:r>
              <a:rPr lang="fr-FR" dirty="0"/>
              <a:t>Modifiez le style du titre</a:t>
            </a:r>
          </a:p>
        </p:txBody>
      </p:sp>
      <p:sp>
        <p:nvSpPr>
          <p:cNvPr id="7" name="Espace réservé de la date 6"/>
          <p:cNvSpPr>
            <a:spLocks noGrp="1"/>
          </p:cNvSpPr>
          <p:nvPr>
            <p:ph type="dt" sz="half" idx="10"/>
          </p:nvPr>
        </p:nvSpPr>
        <p:spPr>
          <a:xfrm>
            <a:off x="201812" y="5714820"/>
            <a:ext cx="2411556" cy="322263"/>
          </a:xfrm>
        </p:spPr>
        <p:txBody>
          <a:bodyPr/>
          <a:lstStyle>
            <a:lvl1pPr>
              <a:defRPr>
                <a:solidFill>
                  <a:schemeClr val="bg1"/>
                </a:solidFill>
              </a:defRPr>
            </a:lvl1pPr>
          </a:lstStyle>
          <a:p>
            <a:r>
              <a:rPr lang="fr-FR"/>
              <a:t>12/12/2024</a:t>
            </a:r>
            <a:endParaRPr lang="fr-FR" dirty="0"/>
          </a:p>
        </p:txBody>
      </p:sp>
      <p:sp>
        <p:nvSpPr>
          <p:cNvPr id="8" name="Espace réservé du pied de page 7"/>
          <p:cNvSpPr>
            <a:spLocks noGrp="1"/>
          </p:cNvSpPr>
          <p:nvPr>
            <p:ph type="ftr" sz="quarter" idx="11"/>
          </p:nvPr>
        </p:nvSpPr>
        <p:spPr>
          <a:xfrm>
            <a:off x="2938116" y="5714820"/>
            <a:ext cx="4896544" cy="322263"/>
          </a:xfrm>
        </p:spPr>
        <p:txBody>
          <a:bodyPr/>
          <a:lstStyle>
            <a:lvl1pPr>
              <a:defRPr>
                <a:solidFill>
                  <a:schemeClr val="bg1"/>
                </a:solidFill>
              </a:defRPr>
            </a:lvl1pPr>
          </a:lstStyle>
          <a:p>
            <a:r>
              <a:rPr lang="fr-FR"/>
              <a:t>PERLE- Project Progress Review- 1-2024</a:t>
            </a:r>
            <a:endParaRPr lang="fr-FR" dirty="0"/>
          </a:p>
        </p:txBody>
      </p:sp>
      <p:sp>
        <p:nvSpPr>
          <p:cNvPr id="9" name="Espace réservé du numéro de diapositive 8"/>
          <p:cNvSpPr>
            <a:spLocks noGrp="1"/>
          </p:cNvSpPr>
          <p:nvPr>
            <p:ph type="sldNum" sz="quarter" idx="12"/>
          </p:nvPr>
        </p:nvSpPr>
        <p:spPr>
          <a:xfrm>
            <a:off x="8159407" y="5714820"/>
            <a:ext cx="2422525" cy="322263"/>
          </a:xfrm>
        </p:spPr>
        <p:txBody>
          <a:bodyPr/>
          <a:lstStyle>
            <a:lvl1pPr>
              <a:defRPr>
                <a:solidFill>
                  <a:schemeClr val="bg1"/>
                </a:solidFill>
              </a:defRPr>
            </a:lvl1pPr>
          </a:lstStyle>
          <a:p>
            <a:fld id="{77E71596-5F9D-49C5-9701-16B3CA54319D}" type="slidenum">
              <a:rPr lang="fr-FR" smtClean="0"/>
              <a:pPr/>
              <a:t>‹N°›</a:t>
            </a:fld>
            <a:endParaRPr lang="fr-FR" dirty="0"/>
          </a:p>
        </p:txBody>
      </p:sp>
    </p:spTree>
    <p:extLst>
      <p:ext uri="{BB962C8B-B14F-4D97-AF65-F5344CB8AC3E}">
        <p14:creationId xmlns:p14="http://schemas.microsoft.com/office/powerpoint/2010/main" val="4233263441"/>
      </p:ext>
    </p:extLst>
  </p:cSld>
  <p:clrMapOvr>
    <a:masterClrMapping/>
  </p:clrMapOvr>
</p:sldLayout>
</file>

<file path=ppt/slideLayouts/slideLayout4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 userDrawn="1">
  <p:cSld name="Intro-slide-fili-perso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10" name="Image 9"/>
          <p:cNvPicPr>
            <a:picLocks noChangeAspect="1"/>
          </p:cNvPicPr>
          <p:nvPr userDrawn="1"/>
        </p:nvPicPr>
        <p:blipFill>
          <a:blip r:embed="rId2">
            <a:extLst>
              <a:ext uri="{28A0092B-C50C-407E-A947-70E740481C1C}">
                <a14:useLocalDpi xmlns:a14="http://schemas.microsoft.com/office/drawing/2010/main"/>
              </a:ext>
            </a:extLst>
          </a:blip>
          <a:stretch>
            <a:fillRect/>
          </a:stretch>
        </p:blipFill>
        <p:spPr>
          <a:xfrm>
            <a:off x="176" y="0"/>
            <a:ext cx="10772420" cy="6059487"/>
          </a:xfrm>
          <a:prstGeom prst="rect">
            <a:avLst/>
          </a:prstGeom>
        </p:spPr>
      </p:pic>
      <p:sp>
        <p:nvSpPr>
          <p:cNvPr id="3" name="Espace réservé du texte 2"/>
          <p:cNvSpPr>
            <a:spLocks noGrp="1"/>
          </p:cNvSpPr>
          <p:nvPr>
            <p:ph type="body" idx="1"/>
          </p:nvPr>
        </p:nvSpPr>
        <p:spPr>
          <a:xfrm>
            <a:off x="741363" y="1485900"/>
            <a:ext cx="4557712" cy="727075"/>
          </a:xfrm>
        </p:spPr>
        <p:txBody>
          <a:bodyPr anchor="b"/>
          <a:lstStyle>
            <a:lvl1pPr marL="0" indent="0">
              <a:buNone/>
              <a:defRPr sz="2400" b="1">
                <a:solidFill>
                  <a:srgbClr val="00294B"/>
                </a:solidFill>
              </a:defRPr>
            </a:lvl1pPr>
            <a:lvl2pPr marL="457200" indent="0">
              <a:buNone/>
              <a:defRPr sz="20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lvl="0"/>
            <a:r>
              <a:rPr lang="fr-FR" dirty="0"/>
              <a:t>Modifiez les styles du texte du masque</a:t>
            </a:r>
          </a:p>
        </p:txBody>
      </p:sp>
      <p:sp>
        <p:nvSpPr>
          <p:cNvPr id="4" name="Espace réservé du contenu 3"/>
          <p:cNvSpPr>
            <a:spLocks noGrp="1"/>
          </p:cNvSpPr>
          <p:nvPr>
            <p:ph sz="half" idx="2" hasCustomPrompt="1"/>
          </p:nvPr>
        </p:nvSpPr>
        <p:spPr>
          <a:xfrm>
            <a:off x="741363" y="2212975"/>
            <a:ext cx="4557712" cy="3255963"/>
          </a:xfrm>
        </p:spPr>
        <p:txBody>
          <a:bodyPr/>
          <a:lstStyle>
            <a:lvl1pPr>
              <a:defRPr>
                <a:solidFill>
                  <a:srgbClr val="FF6700"/>
                </a:solidFill>
              </a:defRPr>
            </a:lvl1pPr>
            <a:lvl2pPr>
              <a:defRPr>
                <a:solidFill>
                  <a:srgbClr val="00294B"/>
                </a:solidFill>
              </a:defRPr>
            </a:lvl2pPr>
            <a:lvl3pPr>
              <a:defRPr>
                <a:solidFill>
                  <a:srgbClr val="456487"/>
                </a:solidFill>
              </a:defRPr>
            </a:lvl3pPr>
            <a:lvl4pPr>
              <a:defRPr>
                <a:solidFill>
                  <a:srgbClr val="456487"/>
                </a:solidFill>
              </a:defRPr>
            </a:lvl4pPr>
            <a:lvl5pPr>
              <a:defRPr>
                <a:solidFill>
                  <a:srgbClr val="456487"/>
                </a:solidFill>
              </a:defRPr>
            </a:lvl5pPr>
          </a:lstStyle>
          <a:p>
            <a:pPr lvl="0"/>
            <a:r>
              <a:rPr lang="fr-FR" dirty="0"/>
              <a:t>Modifier les styles du texte du masque</a:t>
            </a:r>
          </a:p>
          <a:p>
            <a:pPr lvl="1"/>
            <a:r>
              <a:rPr lang="fr-FR" dirty="0"/>
              <a:t>Deuxième niveau</a:t>
            </a:r>
          </a:p>
          <a:p>
            <a:pPr lvl="2"/>
            <a:r>
              <a:rPr lang="fr-FR" dirty="0"/>
              <a:t>Troisième niveau</a:t>
            </a:r>
          </a:p>
          <a:p>
            <a:pPr lvl="3"/>
            <a:r>
              <a:rPr lang="fr-FR" dirty="0"/>
              <a:t>Quatrième niveau</a:t>
            </a:r>
          </a:p>
          <a:p>
            <a:pPr lvl="4"/>
            <a:r>
              <a:rPr lang="fr-FR" dirty="0"/>
              <a:t>Cinquième niveau</a:t>
            </a:r>
          </a:p>
        </p:txBody>
      </p:sp>
      <p:sp>
        <p:nvSpPr>
          <p:cNvPr id="5" name="Espace réservé du texte 4"/>
          <p:cNvSpPr>
            <a:spLocks noGrp="1"/>
          </p:cNvSpPr>
          <p:nvPr>
            <p:ph type="body" sz="quarter" idx="3"/>
          </p:nvPr>
        </p:nvSpPr>
        <p:spPr>
          <a:xfrm>
            <a:off x="5453063" y="1485900"/>
            <a:ext cx="4579937" cy="727075"/>
          </a:xfrm>
        </p:spPr>
        <p:txBody>
          <a:bodyPr anchor="b"/>
          <a:lstStyle>
            <a:lvl1pPr marL="0" indent="0">
              <a:buNone/>
              <a:defRPr sz="2400" b="1">
                <a:solidFill>
                  <a:srgbClr val="00294B"/>
                </a:solidFill>
              </a:defRPr>
            </a:lvl1pPr>
            <a:lvl2pPr marL="457200" indent="0">
              <a:buNone/>
              <a:defRPr sz="20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lvl="0"/>
            <a:r>
              <a:rPr lang="fr-FR" dirty="0"/>
              <a:t>Modifiez les styles du texte du masque</a:t>
            </a:r>
          </a:p>
        </p:txBody>
      </p:sp>
      <p:sp>
        <p:nvSpPr>
          <p:cNvPr id="6" name="Espace réservé du contenu 5"/>
          <p:cNvSpPr>
            <a:spLocks noGrp="1"/>
          </p:cNvSpPr>
          <p:nvPr>
            <p:ph sz="quarter" idx="4" hasCustomPrompt="1"/>
          </p:nvPr>
        </p:nvSpPr>
        <p:spPr>
          <a:xfrm>
            <a:off x="5453063" y="2212975"/>
            <a:ext cx="4579937" cy="3255963"/>
          </a:xfrm>
        </p:spPr>
        <p:txBody>
          <a:bodyPr/>
          <a:lstStyle>
            <a:lvl1pPr marL="228600" indent="-228600">
              <a:defRPr lang="fr-FR" sz="2800" kern="1200" dirty="0" smtClean="0">
                <a:solidFill>
                  <a:srgbClr val="FF6700"/>
                </a:solidFill>
                <a:latin typeface="+mn-lt"/>
                <a:ea typeface="+mn-ea"/>
                <a:cs typeface="+mn-cs"/>
              </a:defRPr>
            </a:lvl1pPr>
            <a:lvl2pPr marL="685800" indent="-228600">
              <a:defRPr lang="fr-FR" sz="2400" kern="1200" dirty="0" smtClean="0">
                <a:solidFill>
                  <a:srgbClr val="00294B"/>
                </a:solidFill>
                <a:latin typeface="+mn-lt"/>
                <a:ea typeface="+mn-ea"/>
                <a:cs typeface="+mn-cs"/>
              </a:defRPr>
            </a:lvl2pPr>
            <a:lvl3pPr marL="1143000" indent="-228600">
              <a:defRPr lang="fr-FR" sz="2000" kern="1200" dirty="0" smtClean="0">
                <a:solidFill>
                  <a:srgbClr val="456487"/>
                </a:solidFill>
                <a:latin typeface="+mn-lt"/>
                <a:ea typeface="+mn-ea"/>
                <a:cs typeface="+mn-cs"/>
              </a:defRPr>
            </a:lvl3pPr>
            <a:lvl4pPr>
              <a:defRPr>
                <a:solidFill>
                  <a:srgbClr val="456487"/>
                </a:solidFill>
              </a:defRPr>
            </a:lvl4pPr>
            <a:lvl5pPr>
              <a:defRPr>
                <a:solidFill>
                  <a:srgbClr val="456487"/>
                </a:solidFill>
              </a:defRPr>
            </a:lvl5pPr>
          </a:lstStyle>
          <a:p>
            <a:pPr marL="228600" lvl="0" indent="-228600" algn="l" defTabSz="914400" rtl="0" eaLnBrk="1" latinLnBrk="0" hangingPunct="1">
              <a:lnSpc>
                <a:spcPct val="90000"/>
              </a:lnSpc>
              <a:spcBef>
                <a:spcPts val="1000"/>
              </a:spcBef>
              <a:buFont typeface="Arial" panose="020B0604020202020204" pitchFamily="34" charset="0"/>
              <a:buChar char="•"/>
            </a:pPr>
            <a:r>
              <a:rPr lang="fr-FR" dirty="0"/>
              <a:t>Modifier les styles du texte du masque</a:t>
            </a:r>
          </a:p>
          <a:p>
            <a:pPr marL="685800" lvl="1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</a:pPr>
            <a:r>
              <a:rPr lang="fr-FR" dirty="0"/>
              <a:t>Deuxième niveau</a:t>
            </a:r>
          </a:p>
          <a:p>
            <a:pPr marL="1143000" lvl="2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</a:pPr>
            <a:r>
              <a:rPr lang="fr-FR" dirty="0"/>
              <a:t>Troisième niveau</a:t>
            </a:r>
          </a:p>
          <a:p>
            <a:pPr lvl="3"/>
            <a:r>
              <a:rPr lang="fr-FR" dirty="0"/>
              <a:t>Quatrième niveau</a:t>
            </a:r>
          </a:p>
          <a:p>
            <a:pPr lvl="4"/>
            <a:r>
              <a:rPr lang="fr-FR" dirty="0"/>
              <a:t>Cinquième niveau</a:t>
            </a:r>
          </a:p>
        </p:txBody>
      </p:sp>
      <p:sp>
        <p:nvSpPr>
          <p:cNvPr id="7" name="Espace réservé de la date 6"/>
          <p:cNvSpPr>
            <a:spLocks noGrp="1"/>
          </p:cNvSpPr>
          <p:nvPr>
            <p:ph type="dt" sz="half" idx="10"/>
          </p:nvPr>
        </p:nvSpPr>
        <p:spPr>
          <a:xfrm>
            <a:off x="201812" y="5714820"/>
            <a:ext cx="2411556" cy="322263"/>
          </a:xfrm>
        </p:spPr>
        <p:txBody>
          <a:bodyPr/>
          <a:lstStyle>
            <a:lvl1pPr>
              <a:defRPr>
                <a:solidFill>
                  <a:schemeClr val="bg1"/>
                </a:solidFill>
              </a:defRPr>
            </a:lvl1pPr>
          </a:lstStyle>
          <a:p>
            <a:r>
              <a:rPr lang="fr-FR"/>
              <a:t>12/12/2024</a:t>
            </a:r>
            <a:endParaRPr lang="fr-FR" dirty="0"/>
          </a:p>
        </p:txBody>
      </p:sp>
      <p:sp>
        <p:nvSpPr>
          <p:cNvPr id="8" name="Espace réservé du pied de page 7"/>
          <p:cNvSpPr>
            <a:spLocks noGrp="1"/>
          </p:cNvSpPr>
          <p:nvPr>
            <p:ph type="ftr" sz="quarter" idx="11"/>
          </p:nvPr>
        </p:nvSpPr>
        <p:spPr>
          <a:xfrm>
            <a:off x="2938116" y="5714820"/>
            <a:ext cx="4896544" cy="322263"/>
          </a:xfrm>
        </p:spPr>
        <p:txBody>
          <a:bodyPr/>
          <a:lstStyle>
            <a:lvl1pPr>
              <a:defRPr>
                <a:solidFill>
                  <a:schemeClr val="bg1"/>
                </a:solidFill>
              </a:defRPr>
            </a:lvl1pPr>
          </a:lstStyle>
          <a:p>
            <a:r>
              <a:rPr lang="fr-FR"/>
              <a:t>PERLE- Project Progress Review- 1-2024</a:t>
            </a:r>
            <a:endParaRPr lang="fr-FR" dirty="0"/>
          </a:p>
        </p:txBody>
      </p:sp>
      <p:sp>
        <p:nvSpPr>
          <p:cNvPr id="9" name="Espace réservé du numéro de diapositive 8"/>
          <p:cNvSpPr>
            <a:spLocks noGrp="1"/>
          </p:cNvSpPr>
          <p:nvPr>
            <p:ph type="sldNum" sz="quarter" idx="12"/>
          </p:nvPr>
        </p:nvSpPr>
        <p:spPr>
          <a:xfrm>
            <a:off x="8159407" y="5714820"/>
            <a:ext cx="2422525" cy="322263"/>
          </a:xfrm>
        </p:spPr>
        <p:txBody>
          <a:bodyPr/>
          <a:lstStyle>
            <a:lvl1pPr>
              <a:defRPr>
                <a:solidFill>
                  <a:schemeClr val="bg1"/>
                </a:solidFill>
              </a:defRPr>
            </a:lvl1pPr>
          </a:lstStyle>
          <a:p>
            <a:fld id="{77E71596-5F9D-49C5-9701-16B3CA54319D}" type="slidenum">
              <a:rPr lang="fr-FR" smtClean="0"/>
              <a:pPr/>
              <a:t>‹N°›</a:t>
            </a:fld>
            <a:endParaRPr lang="fr-FR" dirty="0"/>
          </a:p>
        </p:txBody>
      </p:sp>
      <p:sp>
        <p:nvSpPr>
          <p:cNvPr id="11" name="Titre 1"/>
          <p:cNvSpPr>
            <a:spLocks noGrp="1"/>
          </p:cNvSpPr>
          <p:nvPr>
            <p:ph type="title"/>
          </p:nvPr>
        </p:nvSpPr>
        <p:spPr>
          <a:xfrm>
            <a:off x="2290044" y="149425"/>
            <a:ext cx="5688632" cy="432048"/>
          </a:xfrm>
        </p:spPr>
        <p:txBody>
          <a:bodyPr>
            <a:normAutofit/>
          </a:bodyPr>
          <a:lstStyle>
            <a:lvl1pPr>
              <a:defRPr lang="fr-FR" sz="2400" b="1" kern="1200" dirty="0" smtClean="0">
                <a:solidFill>
                  <a:srgbClr val="00294B"/>
                </a:solidFill>
                <a:latin typeface="+mj-lt"/>
                <a:ea typeface="+mj-ea"/>
                <a:cs typeface="+mj-cs"/>
              </a:defRPr>
            </a:lvl1pPr>
          </a:lstStyle>
          <a:p>
            <a:r>
              <a:rPr lang="fr-FR" dirty="0"/>
              <a:t>Modifiez le style du titre</a:t>
            </a:r>
          </a:p>
        </p:txBody>
      </p:sp>
    </p:spTree>
    <p:extLst>
      <p:ext uri="{BB962C8B-B14F-4D97-AF65-F5344CB8AC3E}">
        <p14:creationId xmlns:p14="http://schemas.microsoft.com/office/powerpoint/2010/main" val="360620800"/>
      </p:ext>
    </p:extLst>
  </p:cSld>
  <p:clrMapOvr>
    <a:masterClrMapping/>
  </p:clrMapOvr>
</p:sldLayout>
</file>

<file path=ppt/slideLayouts/slideLayout5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 userDrawn="1">
  <p:cSld name="1_Intro-slide-perso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10" name="Image 9"/>
          <p:cNvPicPr>
            <a:picLocks noChangeAspect="1"/>
          </p:cNvPicPr>
          <p:nvPr userDrawn="1"/>
        </p:nvPicPr>
        <p:blipFill>
          <a:blip r:embed="rId2">
            <a:extLst>
              <a:ext uri="{28A0092B-C50C-407E-A947-70E740481C1C}">
                <a14:useLocalDpi xmlns:a14="http://schemas.microsoft.com/office/drawing/2010/main"/>
              </a:ext>
            </a:extLst>
          </a:blip>
          <a:stretch>
            <a:fillRect/>
          </a:stretch>
        </p:blipFill>
        <p:spPr>
          <a:xfrm>
            <a:off x="176" y="0"/>
            <a:ext cx="10772420" cy="6059486"/>
          </a:xfrm>
          <a:prstGeom prst="rect">
            <a:avLst/>
          </a:prstGeom>
        </p:spPr>
      </p:pic>
      <p:sp>
        <p:nvSpPr>
          <p:cNvPr id="3" name="Espace réservé du texte 2"/>
          <p:cNvSpPr>
            <a:spLocks noGrp="1"/>
          </p:cNvSpPr>
          <p:nvPr>
            <p:ph type="body" idx="1"/>
          </p:nvPr>
        </p:nvSpPr>
        <p:spPr>
          <a:xfrm>
            <a:off x="741363" y="1485900"/>
            <a:ext cx="4557712" cy="727075"/>
          </a:xfrm>
        </p:spPr>
        <p:txBody>
          <a:bodyPr anchor="b"/>
          <a:lstStyle>
            <a:lvl1pPr marL="0" indent="0">
              <a:buNone/>
              <a:defRPr sz="2400" b="1">
                <a:solidFill>
                  <a:srgbClr val="00294B"/>
                </a:solidFill>
              </a:defRPr>
            </a:lvl1pPr>
            <a:lvl2pPr marL="457200" indent="0">
              <a:buNone/>
              <a:defRPr sz="20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lvl="0"/>
            <a:r>
              <a:rPr lang="fr-FR" dirty="0"/>
              <a:t>Modifiez les styles du texte du masque</a:t>
            </a:r>
          </a:p>
        </p:txBody>
      </p:sp>
      <p:sp>
        <p:nvSpPr>
          <p:cNvPr id="4" name="Espace réservé du contenu 3"/>
          <p:cNvSpPr>
            <a:spLocks noGrp="1"/>
          </p:cNvSpPr>
          <p:nvPr>
            <p:ph sz="half" idx="2" hasCustomPrompt="1"/>
          </p:nvPr>
        </p:nvSpPr>
        <p:spPr>
          <a:xfrm>
            <a:off x="741363" y="2212975"/>
            <a:ext cx="4557712" cy="3255963"/>
          </a:xfrm>
        </p:spPr>
        <p:txBody>
          <a:bodyPr/>
          <a:lstStyle>
            <a:lvl1pPr>
              <a:defRPr>
                <a:solidFill>
                  <a:srgbClr val="FF6700"/>
                </a:solidFill>
              </a:defRPr>
            </a:lvl1pPr>
            <a:lvl2pPr>
              <a:defRPr>
                <a:solidFill>
                  <a:srgbClr val="00294B"/>
                </a:solidFill>
              </a:defRPr>
            </a:lvl2pPr>
            <a:lvl3pPr>
              <a:defRPr>
                <a:solidFill>
                  <a:srgbClr val="456487"/>
                </a:solidFill>
              </a:defRPr>
            </a:lvl3pPr>
            <a:lvl4pPr>
              <a:defRPr>
                <a:solidFill>
                  <a:srgbClr val="456487"/>
                </a:solidFill>
              </a:defRPr>
            </a:lvl4pPr>
            <a:lvl5pPr>
              <a:defRPr>
                <a:solidFill>
                  <a:srgbClr val="456487"/>
                </a:solidFill>
              </a:defRPr>
            </a:lvl5pPr>
          </a:lstStyle>
          <a:p>
            <a:pPr lvl="0"/>
            <a:r>
              <a:rPr lang="fr-FR" dirty="0"/>
              <a:t>Modifier les styles du texte du masque</a:t>
            </a:r>
          </a:p>
          <a:p>
            <a:pPr lvl="1"/>
            <a:r>
              <a:rPr lang="fr-FR" dirty="0"/>
              <a:t>Deuxième niveau</a:t>
            </a:r>
          </a:p>
          <a:p>
            <a:pPr lvl="2"/>
            <a:r>
              <a:rPr lang="fr-FR" dirty="0"/>
              <a:t>Troisième niveau</a:t>
            </a:r>
          </a:p>
          <a:p>
            <a:pPr lvl="3"/>
            <a:r>
              <a:rPr lang="fr-FR" dirty="0"/>
              <a:t>Quatrième niveau</a:t>
            </a:r>
          </a:p>
          <a:p>
            <a:pPr lvl="4"/>
            <a:r>
              <a:rPr lang="fr-FR" dirty="0"/>
              <a:t>Cinquième niveau</a:t>
            </a:r>
          </a:p>
        </p:txBody>
      </p:sp>
      <p:sp>
        <p:nvSpPr>
          <p:cNvPr id="5" name="Espace réservé du texte 4"/>
          <p:cNvSpPr>
            <a:spLocks noGrp="1"/>
          </p:cNvSpPr>
          <p:nvPr>
            <p:ph type="body" sz="quarter" idx="3"/>
          </p:nvPr>
        </p:nvSpPr>
        <p:spPr>
          <a:xfrm>
            <a:off x="5453063" y="1485900"/>
            <a:ext cx="4579937" cy="727075"/>
          </a:xfrm>
        </p:spPr>
        <p:txBody>
          <a:bodyPr anchor="b"/>
          <a:lstStyle>
            <a:lvl1pPr marL="0" indent="0">
              <a:buNone/>
              <a:defRPr sz="2400" b="1">
                <a:solidFill>
                  <a:srgbClr val="00294B"/>
                </a:solidFill>
              </a:defRPr>
            </a:lvl1pPr>
            <a:lvl2pPr marL="457200" indent="0">
              <a:buNone/>
              <a:defRPr sz="20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lvl="0"/>
            <a:r>
              <a:rPr lang="fr-FR" dirty="0"/>
              <a:t>Modifiez les styles du texte du masque</a:t>
            </a:r>
          </a:p>
        </p:txBody>
      </p:sp>
      <p:sp>
        <p:nvSpPr>
          <p:cNvPr id="6" name="Espace réservé du contenu 5"/>
          <p:cNvSpPr>
            <a:spLocks noGrp="1"/>
          </p:cNvSpPr>
          <p:nvPr>
            <p:ph sz="quarter" idx="4" hasCustomPrompt="1"/>
          </p:nvPr>
        </p:nvSpPr>
        <p:spPr>
          <a:xfrm>
            <a:off x="5453063" y="2212975"/>
            <a:ext cx="4579937" cy="3255963"/>
          </a:xfrm>
        </p:spPr>
        <p:txBody>
          <a:bodyPr/>
          <a:lstStyle>
            <a:lvl1pPr marL="228600" indent="-228600">
              <a:defRPr lang="fr-FR" sz="2800" kern="1200" dirty="0" smtClean="0">
                <a:solidFill>
                  <a:srgbClr val="FF6700"/>
                </a:solidFill>
                <a:latin typeface="+mn-lt"/>
                <a:ea typeface="+mn-ea"/>
                <a:cs typeface="+mn-cs"/>
              </a:defRPr>
            </a:lvl1pPr>
            <a:lvl2pPr marL="685800" indent="-228600">
              <a:defRPr lang="fr-FR" sz="2400" kern="1200" dirty="0" smtClean="0">
                <a:solidFill>
                  <a:srgbClr val="00294B"/>
                </a:solidFill>
                <a:latin typeface="+mn-lt"/>
                <a:ea typeface="+mn-ea"/>
                <a:cs typeface="+mn-cs"/>
              </a:defRPr>
            </a:lvl2pPr>
            <a:lvl3pPr marL="1143000" indent="-228600">
              <a:defRPr lang="fr-FR" sz="2000" kern="1200" dirty="0" smtClean="0">
                <a:solidFill>
                  <a:srgbClr val="456487"/>
                </a:solidFill>
                <a:latin typeface="+mn-lt"/>
                <a:ea typeface="+mn-ea"/>
                <a:cs typeface="+mn-cs"/>
              </a:defRPr>
            </a:lvl3pPr>
            <a:lvl4pPr>
              <a:defRPr>
                <a:solidFill>
                  <a:srgbClr val="456487"/>
                </a:solidFill>
              </a:defRPr>
            </a:lvl4pPr>
            <a:lvl5pPr>
              <a:defRPr>
                <a:solidFill>
                  <a:srgbClr val="456487"/>
                </a:solidFill>
              </a:defRPr>
            </a:lvl5pPr>
          </a:lstStyle>
          <a:p>
            <a:pPr marL="228600" lvl="0" indent="-228600" algn="l" defTabSz="914400" rtl="0" eaLnBrk="1" latinLnBrk="0" hangingPunct="1">
              <a:lnSpc>
                <a:spcPct val="90000"/>
              </a:lnSpc>
              <a:spcBef>
                <a:spcPts val="1000"/>
              </a:spcBef>
              <a:buFont typeface="Arial" panose="020B0604020202020204" pitchFamily="34" charset="0"/>
              <a:buChar char="•"/>
            </a:pPr>
            <a:r>
              <a:rPr lang="fr-FR" dirty="0"/>
              <a:t>Modifier les styles du texte du masque</a:t>
            </a:r>
          </a:p>
          <a:p>
            <a:pPr marL="685800" lvl="1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</a:pPr>
            <a:r>
              <a:rPr lang="fr-FR" dirty="0"/>
              <a:t>Deuxième niveau</a:t>
            </a:r>
          </a:p>
          <a:p>
            <a:pPr marL="1143000" lvl="2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</a:pPr>
            <a:r>
              <a:rPr lang="fr-FR" dirty="0"/>
              <a:t>Troisième niveau</a:t>
            </a:r>
          </a:p>
          <a:p>
            <a:pPr lvl="3"/>
            <a:r>
              <a:rPr lang="fr-FR" dirty="0"/>
              <a:t>Quatrième niveau</a:t>
            </a:r>
          </a:p>
          <a:p>
            <a:pPr lvl="4"/>
            <a:r>
              <a:rPr lang="fr-FR" dirty="0"/>
              <a:t>Cinquième niveau</a:t>
            </a:r>
          </a:p>
        </p:txBody>
      </p:sp>
      <p:sp>
        <p:nvSpPr>
          <p:cNvPr id="7" name="Espace réservé de la date 6"/>
          <p:cNvSpPr>
            <a:spLocks noGrp="1"/>
          </p:cNvSpPr>
          <p:nvPr>
            <p:ph type="dt" sz="half" idx="10"/>
          </p:nvPr>
        </p:nvSpPr>
        <p:spPr>
          <a:xfrm>
            <a:off x="201812" y="5714820"/>
            <a:ext cx="2411556" cy="322263"/>
          </a:xfrm>
        </p:spPr>
        <p:txBody>
          <a:bodyPr/>
          <a:lstStyle>
            <a:lvl1pPr>
              <a:defRPr>
                <a:solidFill>
                  <a:schemeClr val="bg1"/>
                </a:solidFill>
              </a:defRPr>
            </a:lvl1pPr>
          </a:lstStyle>
          <a:p>
            <a:r>
              <a:rPr lang="fr-FR"/>
              <a:t>12/12/2024</a:t>
            </a:r>
            <a:endParaRPr lang="fr-FR" dirty="0"/>
          </a:p>
        </p:txBody>
      </p:sp>
      <p:sp>
        <p:nvSpPr>
          <p:cNvPr id="8" name="Espace réservé du pied de page 7"/>
          <p:cNvSpPr>
            <a:spLocks noGrp="1"/>
          </p:cNvSpPr>
          <p:nvPr>
            <p:ph type="ftr" sz="quarter" idx="11"/>
          </p:nvPr>
        </p:nvSpPr>
        <p:spPr>
          <a:xfrm>
            <a:off x="2938116" y="5714820"/>
            <a:ext cx="4896544" cy="322263"/>
          </a:xfrm>
        </p:spPr>
        <p:txBody>
          <a:bodyPr/>
          <a:lstStyle>
            <a:lvl1pPr>
              <a:defRPr>
                <a:solidFill>
                  <a:schemeClr val="bg1"/>
                </a:solidFill>
              </a:defRPr>
            </a:lvl1pPr>
          </a:lstStyle>
          <a:p>
            <a:r>
              <a:rPr lang="fr-FR"/>
              <a:t>PERLE- Project Progress Review- 1-2024</a:t>
            </a:r>
            <a:endParaRPr lang="fr-FR" dirty="0"/>
          </a:p>
        </p:txBody>
      </p:sp>
      <p:sp>
        <p:nvSpPr>
          <p:cNvPr id="9" name="Espace réservé du numéro de diapositive 8"/>
          <p:cNvSpPr>
            <a:spLocks noGrp="1"/>
          </p:cNvSpPr>
          <p:nvPr>
            <p:ph type="sldNum" sz="quarter" idx="12"/>
          </p:nvPr>
        </p:nvSpPr>
        <p:spPr>
          <a:xfrm>
            <a:off x="8159407" y="5714820"/>
            <a:ext cx="2422525" cy="322263"/>
          </a:xfrm>
        </p:spPr>
        <p:txBody>
          <a:bodyPr/>
          <a:lstStyle>
            <a:lvl1pPr>
              <a:defRPr>
                <a:solidFill>
                  <a:schemeClr val="bg1"/>
                </a:solidFill>
              </a:defRPr>
            </a:lvl1pPr>
          </a:lstStyle>
          <a:p>
            <a:fld id="{77E71596-5F9D-49C5-9701-16B3CA54319D}" type="slidenum">
              <a:rPr lang="fr-FR" smtClean="0"/>
              <a:pPr/>
              <a:t>‹N°›</a:t>
            </a:fld>
            <a:endParaRPr lang="fr-FR" dirty="0"/>
          </a:p>
        </p:txBody>
      </p:sp>
      <p:sp>
        <p:nvSpPr>
          <p:cNvPr id="11" name="Titre 1"/>
          <p:cNvSpPr>
            <a:spLocks noGrp="1"/>
          </p:cNvSpPr>
          <p:nvPr>
            <p:ph type="title"/>
          </p:nvPr>
        </p:nvSpPr>
        <p:spPr>
          <a:xfrm>
            <a:off x="2290044" y="149425"/>
            <a:ext cx="5688632" cy="432048"/>
          </a:xfrm>
        </p:spPr>
        <p:txBody>
          <a:bodyPr>
            <a:normAutofit/>
          </a:bodyPr>
          <a:lstStyle>
            <a:lvl1pPr>
              <a:defRPr lang="fr-FR" sz="2400" b="1" kern="1200" dirty="0" smtClean="0">
                <a:solidFill>
                  <a:srgbClr val="00294B"/>
                </a:solidFill>
                <a:latin typeface="+mj-lt"/>
                <a:ea typeface="+mj-ea"/>
                <a:cs typeface="+mj-cs"/>
              </a:defRPr>
            </a:lvl1pPr>
          </a:lstStyle>
          <a:p>
            <a:r>
              <a:rPr lang="fr-FR" dirty="0"/>
              <a:t>Modifiez le style du titre</a:t>
            </a:r>
          </a:p>
        </p:txBody>
      </p:sp>
    </p:spTree>
    <p:extLst>
      <p:ext uri="{BB962C8B-B14F-4D97-AF65-F5344CB8AC3E}">
        <p14:creationId xmlns:p14="http://schemas.microsoft.com/office/powerpoint/2010/main" val="680099382"/>
      </p:ext>
    </p:extLst>
  </p:cSld>
  <p:clrMapOvr>
    <a:masterClrMapping/>
  </p:clrMapOvr>
</p:sldLayout>
</file>

<file path=ppt/slideLayouts/slideLayout6.xml><?xml version="1.0" encoding="utf-8"?>
<p:sldLayout xmlns:a="http://schemas.openxmlformats.org/drawingml/2006/main" xmlns:r="http://schemas.openxmlformats.org/officeDocument/2006/relationships" xmlns:p="http://schemas.openxmlformats.org/presentationml/2006/main" type="twoTxTwoObj" preserve="1">
  <p:cSld name="slide-2-fili-tutelles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10" name="Image 9"/>
          <p:cNvPicPr>
            <a:picLocks noChangeAspect="1"/>
          </p:cNvPicPr>
          <p:nvPr userDrawn="1"/>
        </p:nvPicPr>
        <p:blipFill>
          <a:blip r:embed="rId2">
            <a:extLst>
              <a:ext uri="{28A0092B-C50C-407E-A947-70E740481C1C}">
                <a14:useLocalDpi xmlns:a14="http://schemas.microsoft.com/office/drawing/2010/main"/>
              </a:ext>
            </a:extLst>
          </a:blip>
          <a:stretch>
            <a:fillRect/>
          </a:stretch>
        </p:blipFill>
        <p:spPr>
          <a:xfrm>
            <a:off x="176" y="0"/>
            <a:ext cx="10772420" cy="6059486"/>
          </a:xfrm>
          <a:prstGeom prst="rect">
            <a:avLst/>
          </a:prstGeom>
        </p:spPr>
      </p:pic>
      <p:sp>
        <p:nvSpPr>
          <p:cNvPr id="2" name="Titre 1"/>
          <p:cNvSpPr>
            <a:spLocks noGrp="1"/>
          </p:cNvSpPr>
          <p:nvPr>
            <p:ph type="title"/>
          </p:nvPr>
        </p:nvSpPr>
        <p:spPr>
          <a:xfrm>
            <a:off x="2290044" y="149425"/>
            <a:ext cx="5688632" cy="432048"/>
          </a:xfrm>
        </p:spPr>
        <p:txBody>
          <a:bodyPr>
            <a:normAutofit/>
          </a:bodyPr>
          <a:lstStyle>
            <a:lvl1pPr>
              <a:defRPr sz="2400" b="1">
                <a:solidFill>
                  <a:srgbClr val="00294B"/>
                </a:solidFill>
              </a:defRPr>
            </a:lvl1pPr>
          </a:lstStyle>
          <a:p>
            <a:r>
              <a:rPr lang="fr-FR" dirty="0"/>
              <a:t>Modifiez le style du titre</a:t>
            </a:r>
          </a:p>
        </p:txBody>
      </p:sp>
      <p:sp>
        <p:nvSpPr>
          <p:cNvPr id="3" name="Espace réservé du texte 2"/>
          <p:cNvSpPr>
            <a:spLocks noGrp="1"/>
          </p:cNvSpPr>
          <p:nvPr>
            <p:ph type="body" idx="1"/>
          </p:nvPr>
        </p:nvSpPr>
        <p:spPr>
          <a:xfrm>
            <a:off x="741363" y="1485900"/>
            <a:ext cx="4557712" cy="727075"/>
          </a:xfrm>
        </p:spPr>
        <p:txBody>
          <a:bodyPr anchor="b"/>
          <a:lstStyle>
            <a:lvl1pPr marL="0" indent="0">
              <a:buNone/>
              <a:defRPr sz="2400" b="1">
                <a:solidFill>
                  <a:srgbClr val="00294B"/>
                </a:solidFill>
              </a:defRPr>
            </a:lvl1pPr>
            <a:lvl2pPr marL="457200" indent="0">
              <a:buNone/>
              <a:defRPr sz="20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lvl="0"/>
            <a:r>
              <a:rPr lang="fr-FR" dirty="0"/>
              <a:t>Modifiez les styles du texte du masque</a:t>
            </a:r>
          </a:p>
        </p:txBody>
      </p:sp>
      <p:sp>
        <p:nvSpPr>
          <p:cNvPr id="4" name="Espace réservé du contenu 3"/>
          <p:cNvSpPr>
            <a:spLocks noGrp="1"/>
          </p:cNvSpPr>
          <p:nvPr>
            <p:ph sz="half" idx="2" hasCustomPrompt="1"/>
          </p:nvPr>
        </p:nvSpPr>
        <p:spPr>
          <a:xfrm>
            <a:off x="741363" y="2212975"/>
            <a:ext cx="4557712" cy="3255963"/>
          </a:xfrm>
        </p:spPr>
        <p:txBody>
          <a:bodyPr/>
          <a:lstStyle>
            <a:lvl1pPr>
              <a:defRPr>
                <a:solidFill>
                  <a:srgbClr val="FF6700"/>
                </a:solidFill>
              </a:defRPr>
            </a:lvl1pPr>
            <a:lvl2pPr>
              <a:defRPr>
                <a:solidFill>
                  <a:srgbClr val="00294B"/>
                </a:solidFill>
              </a:defRPr>
            </a:lvl2pPr>
            <a:lvl3pPr>
              <a:defRPr>
                <a:solidFill>
                  <a:srgbClr val="456487"/>
                </a:solidFill>
              </a:defRPr>
            </a:lvl3pPr>
            <a:lvl4pPr>
              <a:defRPr>
                <a:solidFill>
                  <a:srgbClr val="456487"/>
                </a:solidFill>
              </a:defRPr>
            </a:lvl4pPr>
            <a:lvl5pPr>
              <a:defRPr>
                <a:solidFill>
                  <a:srgbClr val="456487"/>
                </a:solidFill>
              </a:defRPr>
            </a:lvl5pPr>
          </a:lstStyle>
          <a:p>
            <a:pPr lvl="0"/>
            <a:r>
              <a:rPr lang="fr-FR" dirty="0"/>
              <a:t>Modifier les styles du texte du masque</a:t>
            </a:r>
          </a:p>
          <a:p>
            <a:pPr lvl="1"/>
            <a:r>
              <a:rPr lang="fr-FR" dirty="0"/>
              <a:t>Deuxième niveau</a:t>
            </a:r>
          </a:p>
          <a:p>
            <a:pPr lvl="2"/>
            <a:r>
              <a:rPr lang="fr-FR" dirty="0"/>
              <a:t>Troisième niveau</a:t>
            </a:r>
          </a:p>
          <a:p>
            <a:pPr lvl="3"/>
            <a:r>
              <a:rPr lang="fr-FR" dirty="0"/>
              <a:t>Quatrième niveau</a:t>
            </a:r>
          </a:p>
          <a:p>
            <a:pPr lvl="4"/>
            <a:r>
              <a:rPr lang="fr-FR" dirty="0"/>
              <a:t>Cinquième niveau</a:t>
            </a:r>
          </a:p>
        </p:txBody>
      </p:sp>
      <p:sp>
        <p:nvSpPr>
          <p:cNvPr id="5" name="Espace réservé du texte 4"/>
          <p:cNvSpPr>
            <a:spLocks noGrp="1"/>
          </p:cNvSpPr>
          <p:nvPr>
            <p:ph type="body" sz="quarter" idx="3"/>
          </p:nvPr>
        </p:nvSpPr>
        <p:spPr>
          <a:xfrm>
            <a:off x="5453063" y="1485900"/>
            <a:ext cx="4579937" cy="727075"/>
          </a:xfrm>
        </p:spPr>
        <p:txBody>
          <a:bodyPr anchor="b"/>
          <a:lstStyle>
            <a:lvl1pPr marL="0" indent="0">
              <a:buNone/>
              <a:defRPr sz="2400" b="1">
                <a:solidFill>
                  <a:srgbClr val="00294B"/>
                </a:solidFill>
              </a:defRPr>
            </a:lvl1pPr>
            <a:lvl2pPr marL="457200" indent="0">
              <a:buNone/>
              <a:defRPr sz="20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lvl="0"/>
            <a:r>
              <a:rPr lang="fr-FR" dirty="0"/>
              <a:t>Modifiez les styles du texte du masque</a:t>
            </a:r>
          </a:p>
        </p:txBody>
      </p:sp>
      <p:sp>
        <p:nvSpPr>
          <p:cNvPr id="6" name="Espace réservé du contenu 5"/>
          <p:cNvSpPr>
            <a:spLocks noGrp="1"/>
          </p:cNvSpPr>
          <p:nvPr>
            <p:ph sz="quarter" idx="4" hasCustomPrompt="1"/>
          </p:nvPr>
        </p:nvSpPr>
        <p:spPr>
          <a:xfrm>
            <a:off x="5453063" y="2212975"/>
            <a:ext cx="4579937" cy="3255963"/>
          </a:xfrm>
        </p:spPr>
        <p:txBody>
          <a:bodyPr/>
          <a:lstStyle>
            <a:lvl1pPr marL="228600" indent="-228600">
              <a:defRPr lang="fr-FR" sz="2800" kern="1200" dirty="0" smtClean="0">
                <a:solidFill>
                  <a:srgbClr val="FF6700"/>
                </a:solidFill>
                <a:latin typeface="+mn-lt"/>
                <a:ea typeface="+mn-ea"/>
                <a:cs typeface="+mn-cs"/>
              </a:defRPr>
            </a:lvl1pPr>
            <a:lvl2pPr marL="685800" indent="-228600">
              <a:defRPr lang="fr-FR" sz="2400" kern="1200" dirty="0" smtClean="0">
                <a:solidFill>
                  <a:srgbClr val="00294B"/>
                </a:solidFill>
                <a:latin typeface="+mn-lt"/>
                <a:ea typeface="+mn-ea"/>
                <a:cs typeface="+mn-cs"/>
              </a:defRPr>
            </a:lvl2pPr>
            <a:lvl3pPr marL="1143000" indent="-228600">
              <a:defRPr lang="fr-FR" sz="2000" kern="1200" dirty="0" smtClean="0">
                <a:solidFill>
                  <a:srgbClr val="456487"/>
                </a:solidFill>
                <a:latin typeface="+mn-lt"/>
                <a:ea typeface="+mn-ea"/>
                <a:cs typeface="+mn-cs"/>
              </a:defRPr>
            </a:lvl3pPr>
            <a:lvl4pPr>
              <a:defRPr>
                <a:solidFill>
                  <a:srgbClr val="456487"/>
                </a:solidFill>
              </a:defRPr>
            </a:lvl4pPr>
            <a:lvl5pPr>
              <a:defRPr>
                <a:solidFill>
                  <a:srgbClr val="456487"/>
                </a:solidFill>
              </a:defRPr>
            </a:lvl5pPr>
          </a:lstStyle>
          <a:p>
            <a:pPr marL="228600" lvl="0" indent="-228600" algn="l" defTabSz="914400" rtl="0" eaLnBrk="1" latinLnBrk="0" hangingPunct="1">
              <a:lnSpc>
                <a:spcPct val="90000"/>
              </a:lnSpc>
              <a:spcBef>
                <a:spcPts val="1000"/>
              </a:spcBef>
              <a:buFont typeface="Arial" panose="020B0604020202020204" pitchFamily="34" charset="0"/>
              <a:buChar char="•"/>
            </a:pPr>
            <a:r>
              <a:rPr lang="fr-FR" dirty="0"/>
              <a:t>Modifier les styles du texte du masque</a:t>
            </a:r>
          </a:p>
          <a:p>
            <a:pPr marL="685800" lvl="1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</a:pPr>
            <a:r>
              <a:rPr lang="fr-FR" dirty="0"/>
              <a:t>Deuxième niveau</a:t>
            </a:r>
          </a:p>
          <a:p>
            <a:pPr marL="1143000" lvl="2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</a:pPr>
            <a:r>
              <a:rPr lang="fr-FR" dirty="0"/>
              <a:t>Troisième niveau</a:t>
            </a:r>
          </a:p>
          <a:p>
            <a:pPr lvl="3"/>
            <a:r>
              <a:rPr lang="fr-FR" dirty="0"/>
              <a:t>Quatrième niveau</a:t>
            </a:r>
          </a:p>
          <a:p>
            <a:pPr lvl="4"/>
            <a:r>
              <a:rPr lang="fr-FR" dirty="0"/>
              <a:t>Cinquième niveau</a:t>
            </a:r>
          </a:p>
        </p:txBody>
      </p:sp>
      <p:sp>
        <p:nvSpPr>
          <p:cNvPr id="7" name="Espace réservé de la date 6"/>
          <p:cNvSpPr>
            <a:spLocks noGrp="1"/>
          </p:cNvSpPr>
          <p:nvPr>
            <p:ph type="dt" sz="half" idx="10"/>
          </p:nvPr>
        </p:nvSpPr>
        <p:spPr>
          <a:xfrm>
            <a:off x="201812" y="5714820"/>
            <a:ext cx="2411556" cy="322263"/>
          </a:xfrm>
        </p:spPr>
        <p:txBody>
          <a:bodyPr/>
          <a:lstStyle>
            <a:lvl1pPr>
              <a:defRPr>
                <a:solidFill>
                  <a:schemeClr val="bg1"/>
                </a:solidFill>
              </a:defRPr>
            </a:lvl1pPr>
          </a:lstStyle>
          <a:p>
            <a:r>
              <a:rPr lang="fr-FR"/>
              <a:t>12/12/2024</a:t>
            </a:r>
            <a:endParaRPr lang="fr-FR" dirty="0"/>
          </a:p>
        </p:txBody>
      </p:sp>
      <p:sp>
        <p:nvSpPr>
          <p:cNvPr id="8" name="Espace réservé du pied de page 7"/>
          <p:cNvSpPr>
            <a:spLocks noGrp="1"/>
          </p:cNvSpPr>
          <p:nvPr>
            <p:ph type="ftr" sz="quarter" idx="11"/>
          </p:nvPr>
        </p:nvSpPr>
        <p:spPr>
          <a:xfrm>
            <a:off x="2938116" y="5714820"/>
            <a:ext cx="4896544" cy="322263"/>
          </a:xfrm>
        </p:spPr>
        <p:txBody>
          <a:bodyPr/>
          <a:lstStyle>
            <a:lvl1pPr>
              <a:defRPr>
                <a:solidFill>
                  <a:schemeClr val="bg1"/>
                </a:solidFill>
              </a:defRPr>
            </a:lvl1pPr>
          </a:lstStyle>
          <a:p>
            <a:r>
              <a:rPr lang="fr-FR"/>
              <a:t>PERLE- Project Progress Review- 1-2024</a:t>
            </a:r>
            <a:endParaRPr lang="fr-FR" dirty="0"/>
          </a:p>
        </p:txBody>
      </p:sp>
      <p:sp>
        <p:nvSpPr>
          <p:cNvPr id="9" name="Espace réservé du numéro de diapositive 8"/>
          <p:cNvSpPr>
            <a:spLocks noGrp="1"/>
          </p:cNvSpPr>
          <p:nvPr>
            <p:ph type="sldNum" sz="quarter" idx="12"/>
          </p:nvPr>
        </p:nvSpPr>
        <p:spPr>
          <a:xfrm>
            <a:off x="8159407" y="5714820"/>
            <a:ext cx="2422525" cy="322263"/>
          </a:xfrm>
        </p:spPr>
        <p:txBody>
          <a:bodyPr/>
          <a:lstStyle>
            <a:lvl1pPr>
              <a:defRPr>
                <a:solidFill>
                  <a:schemeClr val="bg1"/>
                </a:solidFill>
              </a:defRPr>
            </a:lvl1pPr>
          </a:lstStyle>
          <a:p>
            <a:fld id="{77E71596-5F9D-49C5-9701-16B3CA54319D}" type="slidenum">
              <a:rPr lang="fr-FR" smtClean="0"/>
              <a:pPr/>
              <a:t>‹N°›</a:t>
            </a:fld>
            <a:endParaRPr lang="fr-FR" dirty="0"/>
          </a:p>
        </p:txBody>
      </p:sp>
    </p:spTree>
    <p:extLst>
      <p:ext uri="{BB962C8B-B14F-4D97-AF65-F5344CB8AC3E}">
        <p14:creationId xmlns:p14="http://schemas.microsoft.com/office/powerpoint/2010/main" val="3325913449"/>
      </p:ext>
    </p:extLst>
  </p:cSld>
  <p:clrMapOvr>
    <a:masterClrMapping/>
  </p:clrMapOvr>
</p:sldLayout>
</file>

<file path=ppt/slideLayouts/slideLayout7.xml><?xml version="1.0" encoding="utf-8"?>
<p:sldLayout xmlns:a="http://schemas.openxmlformats.org/drawingml/2006/main" xmlns:r="http://schemas.openxmlformats.org/officeDocument/2006/relationships" xmlns:p="http://schemas.openxmlformats.org/presentationml/2006/main" type="twoTxTwoObj" preserve="1">
  <p:cSld name="slide-2-fili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10" name="Image 9"/>
          <p:cNvPicPr>
            <a:picLocks noChangeAspect="1"/>
          </p:cNvPicPr>
          <p:nvPr userDrawn="1"/>
        </p:nvPicPr>
        <p:blipFill>
          <a:blip r:embed="rId2">
            <a:extLst>
              <a:ext uri="{28A0092B-C50C-407E-A947-70E740481C1C}">
                <a14:useLocalDpi xmlns:a14="http://schemas.microsoft.com/office/drawing/2010/main"/>
              </a:ext>
            </a:extLst>
          </a:blip>
          <a:stretch>
            <a:fillRect/>
          </a:stretch>
        </p:blipFill>
        <p:spPr>
          <a:xfrm>
            <a:off x="177" y="0"/>
            <a:ext cx="10772418" cy="6059486"/>
          </a:xfrm>
          <a:prstGeom prst="rect">
            <a:avLst/>
          </a:prstGeom>
        </p:spPr>
      </p:pic>
      <p:sp>
        <p:nvSpPr>
          <p:cNvPr id="2" name="Titre 1"/>
          <p:cNvSpPr>
            <a:spLocks noGrp="1"/>
          </p:cNvSpPr>
          <p:nvPr>
            <p:ph type="title"/>
          </p:nvPr>
        </p:nvSpPr>
        <p:spPr>
          <a:xfrm>
            <a:off x="2290044" y="149425"/>
            <a:ext cx="5688632" cy="432048"/>
          </a:xfrm>
        </p:spPr>
        <p:txBody>
          <a:bodyPr>
            <a:normAutofit/>
          </a:bodyPr>
          <a:lstStyle>
            <a:lvl1pPr>
              <a:defRPr sz="2400" b="1">
                <a:solidFill>
                  <a:srgbClr val="00294B"/>
                </a:solidFill>
              </a:defRPr>
            </a:lvl1pPr>
          </a:lstStyle>
          <a:p>
            <a:r>
              <a:rPr lang="fr-FR" dirty="0"/>
              <a:t>Modifiez le style du titre</a:t>
            </a:r>
          </a:p>
        </p:txBody>
      </p:sp>
      <p:sp>
        <p:nvSpPr>
          <p:cNvPr id="3" name="Espace réservé du texte 2"/>
          <p:cNvSpPr>
            <a:spLocks noGrp="1"/>
          </p:cNvSpPr>
          <p:nvPr>
            <p:ph type="body" idx="1"/>
          </p:nvPr>
        </p:nvSpPr>
        <p:spPr>
          <a:xfrm>
            <a:off x="741363" y="1485900"/>
            <a:ext cx="4557712" cy="727075"/>
          </a:xfrm>
        </p:spPr>
        <p:txBody>
          <a:bodyPr anchor="b"/>
          <a:lstStyle>
            <a:lvl1pPr marL="0" indent="0">
              <a:buNone/>
              <a:defRPr sz="2400" b="1">
                <a:solidFill>
                  <a:srgbClr val="00294B"/>
                </a:solidFill>
              </a:defRPr>
            </a:lvl1pPr>
            <a:lvl2pPr marL="457200" indent="0">
              <a:buNone/>
              <a:defRPr sz="20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lvl="0"/>
            <a:r>
              <a:rPr lang="fr-FR" dirty="0"/>
              <a:t>Modifiez les styles du texte du masque</a:t>
            </a:r>
          </a:p>
        </p:txBody>
      </p:sp>
      <p:sp>
        <p:nvSpPr>
          <p:cNvPr id="4" name="Espace réservé du contenu 3"/>
          <p:cNvSpPr>
            <a:spLocks noGrp="1"/>
          </p:cNvSpPr>
          <p:nvPr>
            <p:ph sz="half" idx="2" hasCustomPrompt="1"/>
          </p:nvPr>
        </p:nvSpPr>
        <p:spPr>
          <a:xfrm>
            <a:off x="741363" y="2212975"/>
            <a:ext cx="4557712" cy="3255963"/>
          </a:xfrm>
        </p:spPr>
        <p:txBody>
          <a:bodyPr/>
          <a:lstStyle>
            <a:lvl1pPr>
              <a:defRPr>
                <a:solidFill>
                  <a:srgbClr val="FF6700"/>
                </a:solidFill>
              </a:defRPr>
            </a:lvl1pPr>
            <a:lvl2pPr>
              <a:defRPr>
                <a:solidFill>
                  <a:srgbClr val="00294B"/>
                </a:solidFill>
              </a:defRPr>
            </a:lvl2pPr>
            <a:lvl3pPr>
              <a:defRPr>
                <a:solidFill>
                  <a:srgbClr val="456487"/>
                </a:solidFill>
              </a:defRPr>
            </a:lvl3pPr>
            <a:lvl4pPr>
              <a:defRPr>
                <a:solidFill>
                  <a:srgbClr val="456487"/>
                </a:solidFill>
              </a:defRPr>
            </a:lvl4pPr>
            <a:lvl5pPr>
              <a:defRPr>
                <a:solidFill>
                  <a:srgbClr val="456487"/>
                </a:solidFill>
              </a:defRPr>
            </a:lvl5pPr>
          </a:lstStyle>
          <a:p>
            <a:pPr lvl="0"/>
            <a:r>
              <a:rPr lang="fr-FR" dirty="0"/>
              <a:t>Modifier les styles du texte du masque</a:t>
            </a:r>
          </a:p>
          <a:p>
            <a:pPr lvl="1"/>
            <a:r>
              <a:rPr lang="fr-FR" dirty="0"/>
              <a:t>Deuxième niveau</a:t>
            </a:r>
          </a:p>
          <a:p>
            <a:pPr lvl="2"/>
            <a:r>
              <a:rPr lang="fr-FR" dirty="0"/>
              <a:t>Troisième niveau</a:t>
            </a:r>
          </a:p>
          <a:p>
            <a:pPr lvl="3"/>
            <a:r>
              <a:rPr lang="fr-FR" dirty="0"/>
              <a:t>Quatrième niveau</a:t>
            </a:r>
          </a:p>
          <a:p>
            <a:pPr lvl="4"/>
            <a:r>
              <a:rPr lang="fr-FR" dirty="0"/>
              <a:t>Cinquième niveau</a:t>
            </a:r>
          </a:p>
        </p:txBody>
      </p:sp>
      <p:sp>
        <p:nvSpPr>
          <p:cNvPr id="5" name="Espace réservé du texte 4"/>
          <p:cNvSpPr>
            <a:spLocks noGrp="1"/>
          </p:cNvSpPr>
          <p:nvPr>
            <p:ph type="body" sz="quarter" idx="3"/>
          </p:nvPr>
        </p:nvSpPr>
        <p:spPr>
          <a:xfrm>
            <a:off x="5453063" y="1485900"/>
            <a:ext cx="4579937" cy="727075"/>
          </a:xfrm>
        </p:spPr>
        <p:txBody>
          <a:bodyPr anchor="b"/>
          <a:lstStyle>
            <a:lvl1pPr marL="0" indent="0">
              <a:buNone/>
              <a:defRPr sz="2400" b="1">
                <a:solidFill>
                  <a:srgbClr val="00294B"/>
                </a:solidFill>
              </a:defRPr>
            </a:lvl1pPr>
            <a:lvl2pPr marL="457200" indent="0">
              <a:buNone/>
              <a:defRPr sz="20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lvl="0"/>
            <a:r>
              <a:rPr lang="fr-FR" dirty="0"/>
              <a:t>Modifiez les styles du texte du masque</a:t>
            </a:r>
          </a:p>
        </p:txBody>
      </p:sp>
      <p:sp>
        <p:nvSpPr>
          <p:cNvPr id="6" name="Espace réservé du contenu 5"/>
          <p:cNvSpPr>
            <a:spLocks noGrp="1"/>
          </p:cNvSpPr>
          <p:nvPr>
            <p:ph sz="quarter" idx="4" hasCustomPrompt="1"/>
          </p:nvPr>
        </p:nvSpPr>
        <p:spPr>
          <a:xfrm>
            <a:off x="5453063" y="2212975"/>
            <a:ext cx="4579937" cy="3255963"/>
          </a:xfrm>
        </p:spPr>
        <p:txBody>
          <a:bodyPr/>
          <a:lstStyle>
            <a:lvl1pPr marL="228600" indent="-228600">
              <a:defRPr lang="fr-FR" sz="2800" kern="1200" dirty="0" smtClean="0">
                <a:solidFill>
                  <a:srgbClr val="FF6700"/>
                </a:solidFill>
                <a:latin typeface="+mn-lt"/>
                <a:ea typeface="+mn-ea"/>
                <a:cs typeface="+mn-cs"/>
              </a:defRPr>
            </a:lvl1pPr>
            <a:lvl2pPr marL="685800" indent="-228600">
              <a:defRPr lang="fr-FR" sz="2400" kern="1200" dirty="0" smtClean="0">
                <a:solidFill>
                  <a:srgbClr val="00294B"/>
                </a:solidFill>
                <a:latin typeface="+mn-lt"/>
                <a:ea typeface="+mn-ea"/>
                <a:cs typeface="+mn-cs"/>
              </a:defRPr>
            </a:lvl2pPr>
            <a:lvl3pPr marL="1143000" indent="-228600">
              <a:defRPr lang="fr-FR" sz="2000" kern="1200" dirty="0" smtClean="0">
                <a:solidFill>
                  <a:srgbClr val="456487"/>
                </a:solidFill>
                <a:latin typeface="+mn-lt"/>
                <a:ea typeface="+mn-ea"/>
                <a:cs typeface="+mn-cs"/>
              </a:defRPr>
            </a:lvl3pPr>
            <a:lvl4pPr>
              <a:defRPr>
                <a:solidFill>
                  <a:srgbClr val="456487"/>
                </a:solidFill>
              </a:defRPr>
            </a:lvl4pPr>
            <a:lvl5pPr>
              <a:defRPr>
                <a:solidFill>
                  <a:srgbClr val="456487"/>
                </a:solidFill>
              </a:defRPr>
            </a:lvl5pPr>
          </a:lstStyle>
          <a:p>
            <a:pPr marL="228600" lvl="0" indent="-228600" algn="l" defTabSz="914400" rtl="0" eaLnBrk="1" latinLnBrk="0" hangingPunct="1">
              <a:lnSpc>
                <a:spcPct val="90000"/>
              </a:lnSpc>
              <a:spcBef>
                <a:spcPts val="1000"/>
              </a:spcBef>
              <a:buFont typeface="Arial" panose="020B0604020202020204" pitchFamily="34" charset="0"/>
              <a:buChar char="•"/>
            </a:pPr>
            <a:r>
              <a:rPr lang="fr-FR" dirty="0"/>
              <a:t>Modifier les styles du texte du masque</a:t>
            </a:r>
          </a:p>
          <a:p>
            <a:pPr marL="685800" lvl="1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</a:pPr>
            <a:r>
              <a:rPr lang="fr-FR" dirty="0"/>
              <a:t>Deuxième niveau</a:t>
            </a:r>
          </a:p>
          <a:p>
            <a:pPr marL="1143000" lvl="2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</a:pPr>
            <a:r>
              <a:rPr lang="fr-FR" dirty="0"/>
              <a:t>Troisième niveau</a:t>
            </a:r>
          </a:p>
          <a:p>
            <a:pPr lvl="3"/>
            <a:r>
              <a:rPr lang="fr-FR" dirty="0"/>
              <a:t>Quatrième niveau</a:t>
            </a:r>
          </a:p>
          <a:p>
            <a:pPr lvl="4"/>
            <a:r>
              <a:rPr lang="fr-FR" dirty="0"/>
              <a:t>Cinquième niveau</a:t>
            </a:r>
          </a:p>
        </p:txBody>
      </p:sp>
      <p:sp>
        <p:nvSpPr>
          <p:cNvPr id="7" name="Espace réservé de la date 6"/>
          <p:cNvSpPr>
            <a:spLocks noGrp="1"/>
          </p:cNvSpPr>
          <p:nvPr>
            <p:ph type="dt" sz="half" idx="10"/>
          </p:nvPr>
        </p:nvSpPr>
        <p:spPr>
          <a:xfrm>
            <a:off x="201812" y="5714820"/>
            <a:ext cx="2411556" cy="322263"/>
          </a:xfrm>
        </p:spPr>
        <p:txBody>
          <a:bodyPr/>
          <a:lstStyle>
            <a:lvl1pPr>
              <a:defRPr>
                <a:solidFill>
                  <a:schemeClr val="bg1"/>
                </a:solidFill>
              </a:defRPr>
            </a:lvl1pPr>
          </a:lstStyle>
          <a:p>
            <a:r>
              <a:rPr lang="fr-FR"/>
              <a:t>12/12/2024</a:t>
            </a:r>
            <a:endParaRPr lang="fr-FR" dirty="0"/>
          </a:p>
        </p:txBody>
      </p:sp>
      <p:sp>
        <p:nvSpPr>
          <p:cNvPr id="8" name="Espace réservé du pied de page 7"/>
          <p:cNvSpPr>
            <a:spLocks noGrp="1"/>
          </p:cNvSpPr>
          <p:nvPr>
            <p:ph type="ftr" sz="quarter" idx="11"/>
          </p:nvPr>
        </p:nvSpPr>
        <p:spPr>
          <a:xfrm>
            <a:off x="2938116" y="5714820"/>
            <a:ext cx="4896544" cy="322263"/>
          </a:xfrm>
        </p:spPr>
        <p:txBody>
          <a:bodyPr/>
          <a:lstStyle>
            <a:lvl1pPr>
              <a:defRPr>
                <a:solidFill>
                  <a:schemeClr val="bg1"/>
                </a:solidFill>
              </a:defRPr>
            </a:lvl1pPr>
          </a:lstStyle>
          <a:p>
            <a:r>
              <a:rPr lang="fr-FR"/>
              <a:t>PERLE- Project Progress Review- 1-2024</a:t>
            </a:r>
            <a:endParaRPr lang="fr-FR" dirty="0"/>
          </a:p>
        </p:txBody>
      </p:sp>
      <p:sp>
        <p:nvSpPr>
          <p:cNvPr id="9" name="Espace réservé du numéro de diapositive 8"/>
          <p:cNvSpPr>
            <a:spLocks noGrp="1"/>
          </p:cNvSpPr>
          <p:nvPr>
            <p:ph type="sldNum" sz="quarter" idx="12"/>
          </p:nvPr>
        </p:nvSpPr>
        <p:spPr>
          <a:xfrm>
            <a:off x="8159407" y="5714820"/>
            <a:ext cx="2422525" cy="322263"/>
          </a:xfrm>
        </p:spPr>
        <p:txBody>
          <a:bodyPr/>
          <a:lstStyle>
            <a:lvl1pPr>
              <a:defRPr>
                <a:solidFill>
                  <a:schemeClr val="bg1"/>
                </a:solidFill>
              </a:defRPr>
            </a:lvl1pPr>
          </a:lstStyle>
          <a:p>
            <a:fld id="{77E71596-5F9D-49C5-9701-16B3CA54319D}" type="slidenum">
              <a:rPr lang="fr-FR" smtClean="0"/>
              <a:pPr/>
              <a:t>‹N°›</a:t>
            </a:fld>
            <a:endParaRPr lang="fr-FR" dirty="0"/>
          </a:p>
        </p:txBody>
      </p:sp>
    </p:spTree>
    <p:extLst>
      <p:ext uri="{BB962C8B-B14F-4D97-AF65-F5344CB8AC3E}">
        <p14:creationId xmlns:p14="http://schemas.microsoft.com/office/powerpoint/2010/main" val="283614084"/>
      </p:ext>
    </p:extLst>
  </p:cSld>
  <p:clrMapOvr>
    <a:masterClrMapping/>
  </p:clrMapOvr>
</p:sldLayout>
</file>

<file path=ppt/slideLayouts/slideLayout8.xml><?xml version="1.0" encoding="utf-8"?>
<p:sldLayout xmlns:a="http://schemas.openxmlformats.org/drawingml/2006/main" xmlns:r="http://schemas.openxmlformats.org/officeDocument/2006/relationships" xmlns:p="http://schemas.openxmlformats.org/presentationml/2006/main" type="twoTxTwoObj" preserve="1">
  <p:cSld name="slide-2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10" name="Image 9"/>
          <p:cNvPicPr>
            <a:picLocks noChangeAspect="1"/>
          </p:cNvPicPr>
          <p:nvPr userDrawn="1"/>
        </p:nvPicPr>
        <p:blipFill>
          <a:blip r:embed="rId2">
            <a:extLst>
              <a:ext uri="{28A0092B-C50C-407E-A947-70E740481C1C}">
                <a14:useLocalDpi xmlns:a14="http://schemas.microsoft.com/office/drawing/2010/main"/>
              </a:ext>
            </a:extLst>
          </a:blip>
          <a:stretch>
            <a:fillRect/>
          </a:stretch>
        </p:blipFill>
        <p:spPr>
          <a:xfrm>
            <a:off x="177" y="0"/>
            <a:ext cx="10772418" cy="6059485"/>
          </a:xfrm>
          <a:prstGeom prst="rect">
            <a:avLst/>
          </a:prstGeom>
        </p:spPr>
      </p:pic>
      <p:sp>
        <p:nvSpPr>
          <p:cNvPr id="2" name="Titre 1"/>
          <p:cNvSpPr>
            <a:spLocks noGrp="1"/>
          </p:cNvSpPr>
          <p:nvPr>
            <p:ph type="title"/>
          </p:nvPr>
        </p:nvSpPr>
        <p:spPr>
          <a:xfrm>
            <a:off x="2290044" y="149425"/>
            <a:ext cx="5688632" cy="432048"/>
          </a:xfrm>
        </p:spPr>
        <p:txBody>
          <a:bodyPr>
            <a:normAutofit/>
          </a:bodyPr>
          <a:lstStyle>
            <a:lvl1pPr>
              <a:defRPr sz="2400" b="1">
                <a:solidFill>
                  <a:srgbClr val="00294B"/>
                </a:solidFill>
              </a:defRPr>
            </a:lvl1pPr>
          </a:lstStyle>
          <a:p>
            <a:r>
              <a:rPr lang="fr-FR" dirty="0"/>
              <a:t>Modifiez le style du titre</a:t>
            </a:r>
          </a:p>
        </p:txBody>
      </p:sp>
      <p:sp>
        <p:nvSpPr>
          <p:cNvPr id="3" name="Espace réservé du texte 2"/>
          <p:cNvSpPr>
            <a:spLocks noGrp="1"/>
          </p:cNvSpPr>
          <p:nvPr>
            <p:ph type="body" idx="1"/>
          </p:nvPr>
        </p:nvSpPr>
        <p:spPr>
          <a:xfrm>
            <a:off x="741363" y="1485900"/>
            <a:ext cx="4557712" cy="727075"/>
          </a:xfrm>
        </p:spPr>
        <p:txBody>
          <a:bodyPr anchor="b"/>
          <a:lstStyle>
            <a:lvl1pPr marL="0" indent="0">
              <a:buNone/>
              <a:defRPr sz="2400" b="1">
                <a:solidFill>
                  <a:srgbClr val="00294B"/>
                </a:solidFill>
              </a:defRPr>
            </a:lvl1pPr>
            <a:lvl2pPr marL="457200" indent="0">
              <a:buNone/>
              <a:defRPr sz="20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lvl="0"/>
            <a:r>
              <a:rPr lang="fr-FR" dirty="0"/>
              <a:t>Modifiez les styles du texte du masque</a:t>
            </a:r>
          </a:p>
        </p:txBody>
      </p:sp>
      <p:sp>
        <p:nvSpPr>
          <p:cNvPr id="4" name="Espace réservé du contenu 3"/>
          <p:cNvSpPr>
            <a:spLocks noGrp="1"/>
          </p:cNvSpPr>
          <p:nvPr>
            <p:ph sz="half" idx="2" hasCustomPrompt="1"/>
          </p:nvPr>
        </p:nvSpPr>
        <p:spPr>
          <a:xfrm>
            <a:off x="741363" y="2212975"/>
            <a:ext cx="4557712" cy="3255963"/>
          </a:xfrm>
        </p:spPr>
        <p:txBody>
          <a:bodyPr/>
          <a:lstStyle>
            <a:lvl1pPr>
              <a:defRPr>
                <a:solidFill>
                  <a:srgbClr val="FF6700"/>
                </a:solidFill>
              </a:defRPr>
            </a:lvl1pPr>
            <a:lvl2pPr>
              <a:defRPr>
                <a:solidFill>
                  <a:srgbClr val="00294B"/>
                </a:solidFill>
              </a:defRPr>
            </a:lvl2pPr>
            <a:lvl3pPr>
              <a:defRPr>
                <a:solidFill>
                  <a:srgbClr val="456487"/>
                </a:solidFill>
              </a:defRPr>
            </a:lvl3pPr>
            <a:lvl4pPr>
              <a:defRPr>
                <a:solidFill>
                  <a:srgbClr val="456487"/>
                </a:solidFill>
              </a:defRPr>
            </a:lvl4pPr>
            <a:lvl5pPr>
              <a:defRPr>
                <a:solidFill>
                  <a:srgbClr val="456487"/>
                </a:solidFill>
              </a:defRPr>
            </a:lvl5pPr>
          </a:lstStyle>
          <a:p>
            <a:pPr lvl="0"/>
            <a:r>
              <a:rPr lang="fr-FR" dirty="0"/>
              <a:t>Modifier les styles du texte du masque</a:t>
            </a:r>
          </a:p>
          <a:p>
            <a:pPr lvl="1"/>
            <a:r>
              <a:rPr lang="fr-FR" dirty="0"/>
              <a:t>Deuxième niveau</a:t>
            </a:r>
          </a:p>
          <a:p>
            <a:pPr lvl="2"/>
            <a:r>
              <a:rPr lang="fr-FR" dirty="0"/>
              <a:t>Troisième niveau</a:t>
            </a:r>
          </a:p>
          <a:p>
            <a:pPr lvl="3"/>
            <a:r>
              <a:rPr lang="fr-FR" dirty="0"/>
              <a:t>Quatrième niveau</a:t>
            </a:r>
          </a:p>
          <a:p>
            <a:pPr lvl="4"/>
            <a:r>
              <a:rPr lang="fr-FR" dirty="0"/>
              <a:t>Cinquième niveau</a:t>
            </a:r>
          </a:p>
        </p:txBody>
      </p:sp>
      <p:sp>
        <p:nvSpPr>
          <p:cNvPr id="5" name="Espace réservé du texte 4"/>
          <p:cNvSpPr>
            <a:spLocks noGrp="1"/>
          </p:cNvSpPr>
          <p:nvPr>
            <p:ph type="body" sz="quarter" idx="3"/>
          </p:nvPr>
        </p:nvSpPr>
        <p:spPr>
          <a:xfrm>
            <a:off x="5453063" y="1485900"/>
            <a:ext cx="4579937" cy="727075"/>
          </a:xfrm>
        </p:spPr>
        <p:txBody>
          <a:bodyPr anchor="b"/>
          <a:lstStyle>
            <a:lvl1pPr marL="0" indent="0">
              <a:buNone/>
              <a:defRPr sz="2400" b="1">
                <a:solidFill>
                  <a:srgbClr val="00294B"/>
                </a:solidFill>
              </a:defRPr>
            </a:lvl1pPr>
            <a:lvl2pPr marL="457200" indent="0">
              <a:buNone/>
              <a:defRPr sz="20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lvl="0"/>
            <a:r>
              <a:rPr lang="fr-FR" dirty="0"/>
              <a:t>Modifiez les styles du texte du masque</a:t>
            </a:r>
          </a:p>
        </p:txBody>
      </p:sp>
      <p:sp>
        <p:nvSpPr>
          <p:cNvPr id="6" name="Espace réservé du contenu 5"/>
          <p:cNvSpPr>
            <a:spLocks noGrp="1"/>
          </p:cNvSpPr>
          <p:nvPr>
            <p:ph sz="quarter" idx="4" hasCustomPrompt="1"/>
          </p:nvPr>
        </p:nvSpPr>
        <p:spPr>
          <a:xfrm>
            <a:off x="5453063" y="2212975"/>
            <a:ext cx="4579937" cy="3255963"/>
          </a:xfrm>
        </p:spPr>
        <p:txBody>
          <a:bodyPr/>
          <a:lstStyle>
            <a:lvl1pPr marL="228600" indent="-228600">
              <a:defRPr lang="fr-FR" sz="2800" kern="1200" dirty="0" smtClean="0">
                <a:solidFill>
                  <a:srgbClr val="FF6700"/>
                </a:solidFill>
                <a:latin typeface="+mn-lt"/>
                <a:ea typeface="+mn-ea"/>
                <a:cs typeface="+mn-cs"/>
              </a:defRPr>
            </a:lvl1pPr>
            <a:lvl2pPr marL="685800" indent="-228600">
              <a:defRPr lang="fr-FR" sz="2400" kern="1200" dirty="0" smtClean="0">
                <a:solidFill>
                  <a:srgbClr val="00294B"/>
                </a:solidFill>
                <a:latin typeface="+mn-lt"/>
                <a:ea typeface="+mn-ea"/>
                <a:cs typeface="+mn-cs"/>
              </a:defRPr>
            </a:lvl2pPr>
            <a:lvl3pPr marL="1143000" indent="-228600">
              <a:defRPr lang="fr-FR" sz="2000" kern="1200" dirty="0" smtClean="0">
                <a:solidFill>
                  <a:srgbClr val="456487"/>
                </a:solidFill>
                <a:latin typeface="+mn-lt"/>
                <a:ea typeface="+mn-ea"/>
                <a:cs typeface="+mn-cs"/>
              </a:defRPr>
            </a:lvl3pPr>
            <a:lvl4pPr>
              <a:defRPr>
                <a:solidFill>
                  <a:srgbClr val="456487"/>
                </a:solidFill>
              </a:defRPr>
            </a:lvl4pPr>
            <a:lvl5pPr>
              <a:defRPr>
                <a:solidFill>
                  <a:srgbClr val="456487"/>
                </a:solidFill>
              </a:defRPr>
            </a:lvl5pPr>
          </a:lstStyle>
          <a:p>
            <a:pPr marL="228600" lvl="0" indent="-228600" algn="l" defTabSz="914400" rtl="0" eaLnBrk="1" latinLnBrk="0" hangingPunct="1">
              <a:lnSpc>
                <a:spcPct val="90000"/>
              </a:lnSpc>
              <a:spcBef>
                <a:spcPts val="1000"/>
              </a:spcBef>
              <a:buFont typeface="Arial" panose="020B0604020202020204" pitchFamily="34" charset="0"/>
              <a:buChar char="•"/>
            </a:pPr>
            <a:r>
              <a:rPr lang="fr-FR" dirty="0"/>
              <a:t>Modifier les styles du texte du masque</a:t>
            </a:r>
          </a:p>
          <a:p>
            <a:pPr marL="685800" lvl="1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</a:pPr>
            <a:r>
              <a:rPr lang="fr-FR" dirty="0"/>
              <a:t>Deuxième niveau</a:t>
            </a:r>
          </a:p>
          <a:p>
            <a:pPr marL="1143000" lvl="2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</a:pPr>
            <a:r>
              <a:rPr lang="fr-FR" dirty="0"/>
              <a:t>Troisième niveau</a:t>
            </a:r>
          </a:p>
          <a:p>
            <a:pPr lvl="3"/>
            <a:r>
              <a:rPr lang="fr-FR" dirty="0"/>
              <a:t>Quatrième niveau</a:t>
            </a:r>
          </a:p>
          <a:p>
            <a:pPr lvl="4"/>
            <a:r>
              <a:rPr lang="fr-FR" dirty="0"/>
              <a:t>Cinquième niveau</a:t>
            </a:r>
          </a:p>
        </p:txBody>
      </p:sp>
      <p:sp>
        <p:nvSpPr>
          <p:cNvPr id="7" name="Espace réservé de la date 6"/>
          <p:cNvSpPr>
            <a:spLocks noGrp="1"/>
          </p:cNvSpPr>
          <p:nvPr>
            <p:ph type="dt" sz="half" idx="10"/>
          </p:nvPr>
        </p:nvSpPr>
        <p:spPr>
          <a:xfrm>
            <a:off x="201812" y="5714820"/>
            <a:ext cx="2411556" cy="322263"/>
          </a:xfrm>
        </p:spPr>
        <p:txBody>
          <a:bodyPr/>
          <a:lstStyle>
            <a:lvl1pPr>
              <a:defRPr>
                <a:solidFill>
                  <a:schemeClr val="bg1"/>
                </a:solidFill>
              </a:defRPr>
            </a:lvl1pPr>
          </a:lstStyle>
          <a:p>
            <a:r>
              <a:rPr lang="fr-FR"/>
              <a:t>12/12/2024</a:t>
            </a:r>
            <a:endParaRPr lang="fr-FR" dirty="0"/>
          </a:p>
        </p:txBody>
      </p:sp>
      <p:sp>
        <p:nvSpPr>
          <p:cNvPr id="8" name="Espace réservé du pied de page 7"/>
          <p:cNvSpPr>
            <a:spLocks noGrp="1"/>
          </p:cNvSpPr>
          <p:nvPr>
            <p:ph type="ftr" sz="quarter" idx="11"/>
          </p:nvPr>
        </p:nvSpPr>
        <p:spPr>
          <a:xfrm>
            <a:off x="2938116" y="5714820"/>
            <a:ext cx="4896544" cy="322263"/>
          </a:xfrm>
        </p:spPr>
        <p:txBody>
          <a:bodyPr/>
          <a:lstStyle>
            <a:lvl1pPr>
              <a:defRPr>
                <a:solidFill>
                  <a:schemeClr val="bg1"/>
                </a:solidFill>
              </a:defRPr>
            </a:lvl1pPr>
          </a:lstStyle>
          <a:p>
            <a:r>
              <a:rPr lang="fr-FR"/>
              <a:t>PERLE- Project Progress Review- 1-2024</a:t>
            </a:r>
            <a:endParaRPr lang="fr-FR" dirty="0"/>
          </a:p>
        </p:txBody>
      </p:sp>
      <p:sp>
        <p:nvSpPr>
          <p:cNvPr id="9" name="Espace réservé du numéro de diapositive 8"/>
          <p:cNvSpPr>
            <a:spLocks noGrp="1"/>
          </p:cNvSpPr>
          <p:nvPr>
            <p:ph type="sldNum" sz="quarter" idx="12"/>
          </p:nvPr>
        </p:nvSpPr>
        <p:spPr>
          <a:xfrm>
            <a:off x="8159407" y="5714820"/>
            <a:ext cx="2422525" cy="322263"/>
          </a:xfrm>
        </p:spPr>
        <p:txBody>
          <a:bodyPr/>
          <a:lstStyle>
            <a:lvl1pPr>
              <a:defRPr>
                <a:solidFill>
                  <a:schemeClr val="bg1"/>
                </a:solidFill>
              </a:defRPr>
            </a:lvl1pPr>
          </a:lstStyle>
          <a:p>
            <a:fld id="{77E71596-5F9D-49C5-9701-16B3CA54319D}" type="slidenum">
              <a:rPr lang="fr-FR" smtClean="0"/>
              <a:pPr/>
              <a:t>‹N°›</a:t>
            </a:fld>
            <a:endParaRPr lang="fr-FR" dirty="0"/>
          </a:p>
        </p:txBody>
      </p:sp>
    </p:spTree>
    <p:extLst>
      <p:ext uri="{BB962C8B-B14F-4D97-AF65-F5344CB8AC3E}">
        <p14:creationId xmlns:p14="http://schemas.microsoft.com/office/powerpoint/2010/main" val="317065488"/>
      </p:ext>
    </p:extLst>
  </p:cSld>
  <p:clrMapOvr>
    <a:masterClrMapping/>
  </p:clrMapOvr>
</p:sldLayout>
</file>

<file path=ppt/slideLayouts/slideLayout9.xml><?xml version="1.0" encoding="utf-8"?>
<p:sldLayout xmlns:a="http://schemas.openxmlformats.org/drawingml/2006/main" xmlns:r="http://schemas.openxmlformats.org/officeDocument/2006/relationships" xmlns:p="http://schemas.openxmlformats.org/presentationml/2006/main" type="twoTxTwoObj" preserve="1">
  <p:cSld name="slide-2-fili-small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10" name="Image 9"/>
          <p:cNvPicPr>
            <a:picLocks noChangeAspect="1"/>
          </p:cNvPicPr>
          <p:nvPr userDrawn="1"/>
        </p:nvPicPr>
        <p:blipFill>
          <a:blip r:embed="rId2">
            <a:extLst>
              <a:ext uri="{28A0092B-C50C-407E-A947-70E740481C1C}">
                <a14:useLocalDpi xmlns:a14="http://schemas.microsoft.com/office/drawing/2010/main"/>
              </a:ext>
            </a:extLst>
          </a:blip>
          <a:stretch>
            <a:fillRect/>
          </a:stretch>
        </p:blipFill>
        <p:spPr>
          <a:xfrm>
            <a:off x="177" y="0"/>
            <a:ext cx="10772417" cy="6059485"/>
          </a:xfrm>
          <a:prstGeom prst="rect">
            <a:avLst/>
          </a:prstGeom>
        </p:spPr>
      </p:pic>
      <p:sp>
        <p:nvSpPr>
          <p:cNvPr id="2" name="Titre 1"/>
          <p:cNvSpPr>
            <a:spLocks noGrp="1"/>
          </p:cNvSpPr>
          <p:nvPr>
            <p:ph type="title"/>
          </p:nvPr>
        </p:nvSpPr>
        <p:spPr>
          <a:xfrm>
            <a:off x="2290044" y="149425"/>
            <a:ext cx="5688632" cy="432048"/>
          </a:xfrm>
        </p:spPr>
        <p:txBody>
          <a:bodyPr>
            <a:normAutofit/>
          </a:bodyPr>
          <a:lstStyle>
            <a:lvl1pPr>
              <a:defRPr sz="2400" b="1">
                <a:solidFill>
                  <a:srgbClr val="00294B"/>
                </a:solidFill>
              </a:defRPr>
            </a:lvl1pPr>
          </a:lstStyle>
          <a:p>
            <a:r>
              <a:rPr lang="fr-FR" dirty="0"/>
              <a:t>Modifiez le style du titre</a:t>
            </a:r>
          </a:p>
        </p:txBody>
      </p:sp>
      <p:sp>
        <p:nvSpPr>
          <p:cNvPr id="3" name="Espace réservé du texte 2"/>
          <p:cNvSpPr>
            <a:spLocks noGrp="1"/>
          </p:cNvSpPr>
          <p:nvPr>
            <p:ph type="body" idx="1"/>
          </p:nvPr>
        </p:nvSpPr>
        <p:spPr>
          <a:xfrm>
            <a:off x="741363" y="1485900"/>
            <a:ext cx="4557712" cy="727075"/>
          </a:xfrm>
        </p:spPr>
        <p:txBody>
          <a:bodyPr anchor="b"/>
          <a:lstStyle>
            <a:lvl1pPr marL="0" indent="0">
              <a:buNone/>
              <a:defRPr sz="2400" b="1">
                <a:solidFill>
                  <a:srgbClr val="00294B"/>
                </a:solidFill>
              </a:defRPr>
            </a:lvl1pPr>
            <a:lvl2pPr marL="457200" indent="0">
              <a:buNone/>
              <a:defRPr sz="20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lvl="0"/>
            <a:r>
              <a:rPr lang="fr-FR" dirty="0"/>
              <a:t>Modifiez les styles du texte du masque</a:t>
            </a:r>
          </a:p>
        </p:txBody>
      </p:sp>
      <p:sp>
        <p:nvSpPr>
          <p:cNvPr id="4" name="Espace réservé du contenu 3"/>
          <p:cNvSpPr>
            <a:spLocks noGrp="1"/>
          </p:cNvSpPr>
          <p:nvPr>
            <p:ph sz="half" idx="2" hasCustomPrompt="1"/>
          </p:nvPr>
        </p:nvSpPr>
        <p:spPr>
          <a:xfrm>
            <a:off x="741363" y="2212975"/>
            <a:ext cx="4557712" cy="3255963"/>
          </a:xfrm>
        </p:spPr>
        <p:txBody>
          <a:bodyPr/>
          <a:lstStyle>
            <a:lvl1pPr>
              <a:defRPr>
                <a:solidFill>
                  <a:srgbClr val="FF6700"/>
                </a:solidFill>
              </a:defRPr>
            </a:lvl1pPr>
            <a:lvl2pPr>
              <a:defRPr>
                <a:solidFill>
                  <a:srgbClr val="00294B"/>
                </a:solidFill>
              </a:defRPr>
            </a:lvl2pPr>
            <a:lvl3pPr>
              <a:defRPr>
                <a:solidFill>
                  <a:srgbClr val="456487"/>
                </a:solidFill>
              </a:defRPr>
            </a:lvl3pPr>
            <a:lvl4pPr>
              <a:defRPr>
                <a:solidFill>
                  <a:srgbClr val="456487"/>
                </a:solidFill>
              </a:defRPr>
            </a:lvl4pPr>
            <a:lvl5pPr>
              <a:defRPr>
                <a:solidFill>
                  <a:srgbClr val="456487"/>
                </a:solidFill>
              </a:defRPr>
            </a:lvl5pPr>
          </a:lstStyle>
          <a:p>
            <a:pPr lvl="0"/>
            <a:r>
              <a:rPr lang="fr-FR" dirty="0"/>
              <a:t>Modifier les styles du texte du masque</a:t>
            </a:r>
          </a:p>
          <a:p>
            <a:pPr lvl="1"/>
            <a:r>
              <a:rPr lang="fr-FR" dirty="0"/>
              <a:t>Deuxième niveau</a:t>
            </a:r>
          </a:p>
          <a:p>
            <a:pPr lvl="2"/>
            <a:r>
              <a:rPr lang="fr-FR" dirty="0"/>
              <a:t>Troisième niveau</a:t>
            </a:r>
          </a:p>
          <a:p>
            <a:pPr lvl="3"/>
            <a:r>
              <a:rPr lang="fr-FR" dirty="0"/>
              <a:t>Quatrième niveau</a:t>
            </a:r>
          </a:p>
          <a:p>
            <a:pPr lvl="4"/>
            <a:r>
              <a:rPr lang="fr-FR" dirty="0"/>
              <a:t>Cinquième niveau</a:t>
            </a:r>
          </a:p>
        </p:txBody>
      </p:sp>
      <p:sp>
        <p:nvSpPr>
          <p:cNvPr id="5" name="Espace réservé du texte 4"/>
          <p:cNvSpPr>
            <a:spLocks noGrp="1"/>
          </p:cNvSpPr>
          <p:nvPr>
            <p:ph type="body" sz="quarter" idx="3"/>
          </p:nvPr>
        </p:nvSpPr>
        <p:spPr>
          <a:xfrm>
            <a:off x="5453063" y="1485900"/>
            <a:ext cx="4579937" cy="727075"/>
          </a:xfrm>
        </p:spPr>
        <p:txBody>
          <a:bodyPr anchor="b"/>
          <a:lstStyle>
            <a:lvl1pPr marL="0" indent="0">
              <a:buNone/>
              <a:defRPr sz="2400" b="1">
                <a:solidFill>
                  <a:srgbClr val="00294B"/>
                </a:solidFill>
              </a:defRPr>
            </a:lvl1pPr>
            <a:lvl2pPr marL="457200" indent="0">
              <a:buNone/>
              <a:defRPr sz="20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lvl="0"/>
            <a:r>
              <a:rPr lang="fr-FR" dirty="0"/>
              <a:t>Modifiez les styles du texte du masque</a:t>
            </a:r>
          </a:p>
        </p:txBody>
      </p:sp>
      <p:sp>
        <p:nvSpPr>
          <p:cNvPr id="6" name="Espace réservé du contenu 5"/>
          <p:cNvSpPr>
            <a:spLocks noGrp="1"/>
          </p:cNvSpPr>
          <p:nvPr>
            <p:ph sz="quarter" idx="4" hasCustomPrompt="1"/>
          </p:nvPr>
        </p:nvSpPr>
        <p:spPr>
          <a:xfrm>
            <a:off x="5453063" y="2212975"/>
            <a:ext cx="4579937" cy="3255963"/>
          </a:xfrm>
        </p:spPr>
        <p:txBody>
          <a:bodyPr/>
          <a:lstStyle>
            <a:lvl1pPr marL="228600" indent="-228600">
              <a:defRPr lang="fr-FR" sz="2800" kern="1200" dirty="0" smtClean="0">
                <a:solidFill>
                  <a:srgbClr val="FF6700"/>
                </a:solidFill>
                <a:latin typeface="+mn-lt"/>
                <a:ea typeface="+mn-ea"/>
                <a:cs typeface="+mn-cs"/>
              </a:defRPr>
            </a:lvl1pPr>
            <a:lvl2pPr marL="685800" indent="-228600">
              <a:defRPr lang="fr-FR" sz="2400" kern="1200" dirty="0" smtClean="0">
                <a:solidFill>
                  <a:srgbClr val="00294B"/>
                </a:solidFill>
                <a:latin typeface="+mn-lt"/>
                <a:ea typeface="+mn-ea"/>
                <a:cs typeface="+mn-cs"/>
              </a:defRPr>
            </a:lvl2pPr>
            <a:lvl3pPr marL="1143000" indent="-228600">
              <a:defRPr lang="fr-FR" sz="2000" kern="1200" dirty="0" smtClean="0">
                <a:solidFill>
                  <a:srgbClr val="456487"/>
                </a:solidFill>
                <a:latin typeface="+mn-lt"/>
                <a:ea typeface="+mn-ea"/>
                <a:cs typeface="+mn-cs"/>
              </a:defRPr>
            </a:lvl3pPr>
            <a:lvl4pPr>
              <a:defRPr>
                <a:solidFill>
                  <a:srgbClr val="456487"/>
                </a:solidFill>
              </a:defRPr>
            </a:lvl4pPr>
            <a:lvl5pPr>
              <a:defRPr>
                <a:solidFill>
                  <a:srgbClr val="456487"/>
                </a:solidFill>
              </a:defRPr>
            </a:lvl5pPr>
          </a:lstStyle>
          <a:p>
            <a:pPr marL="228600" lvl="0" indent="-228600" algn="l" defTabSz="914400" rtl="0" eaLnBrk="1" latinLnBrk="0" hangingPunct="1">
              <a:lnSpc>
                <a:spcPct val="90000"/>
              </a:lnSpc>
              <a:spcBef>
                <a:spcPts val="1000"/>
              </a:spcBef>
              <a:buFont typeface="Arial" panose="020B0604020202020204" pitchFamily="34" charset="0"/>
              <a:buChar char="•"/>
            </a:pPr>
            <a:r>
              <a:rPr lang="fr-FR" dirty="0"/>
              <a:t>Modifier les styles du texte du masque</a:t>
            </a:r>
          </a:p>
          <a:p>
            <a:pPr marL="685800" lvl="1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</a:pPr>
            <a:r>
              <a:rPr lang="fr-FR" dirty="0"/>
              <a:t>Deuxième niveau</a:t>
            </a:r>
          </a:p>
          <a:p>
            <a:pPr marL="1143000" lvl="2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</a:pPr>
            <a:r>
              <a:rPr lang="fr-FR" dirty="0"/>
              <a:t>Troisième niveau</a:t>
            </a:r>
          </a:p>
          <a:p>
            <a:pPr lvl="3"/>
            <a:r>
              <a:rPr lang="fr-FR" dirty="0"/>
              <a:t>Quatrième niveau</a:t>
            </a:r>
          </a:p>
          <a:p>
            <a:pPr lvl="4"/>
            <a:r>
              <a:rPr lang="fr-FR" dirty="0"/>
              <a:t>Cinquième niveau</a:t>
            </a:r>
          </a:p>
        </p:txBody>
      </p:sp>
      <p:sp>
        <p:nvSpPr>
          <p:cNvPr id="7" name="Espace réservé de la date 6"/>
          <p:cNvSpPr>
            <a:spLocks noGrp="1"/>
          </p:cNvSpPr>
          <p:nvPr>
            <p:ph type="dt" sz="half" idx="10"/>
          </p:nvPr>
        </p:nvSpPr>
        <p:spPr>
          <a:xfrm>
            <a:off x="201812" y="5714820"/>
            <a:ext cx="2411556" cy="322263"/>
          </a:xfrm>
        </p:spPr>
        <p:txBody>
          <a:bodyPr/>
          <a:lstStyle>
            <a:lvl1pPr>
              <a:defRPr>
                <a:solidFill>
                  <a:schemeClr val="bg1"/>
                </a:solidFill>
              </a:defRPr>
            </a:lvl1pPr>
          </a:lstStyle>
          <a:p>
            <a:r>
              <a:rPr lang="fr-FR"/>
              <a:t>12/12/2024</a:t>
            </a:r>
            <a:endParaRPr lang="fr-FR" dirty="0"/>
          </a:p>
        </p:txBody>
      </p:sp>
      <p:sp>
        <p:nvSpPr>
          <p:cNvPr id="8" name="Espace réservé du pied de page 7"/>
          <p:cNvSpPr>
            <a:spLocks noGrp="1"/>
          </p:cNvSpPr>
          <p:nvPr>
            <p:ph type="ftr" sz="quarter" idx="11"/>
          </p:nvPr>
        </p:nvSpPr>
        <p:spPr>
          <a:xfrm>
            <a:off x="2938116" y="5714820"/>
            <a:ext cx="4896544" cy="322263"/>
          </a:xfrm>
        </p:spPr>
        <p:txBody>
          <a:bodyPr/>
          <a:lstStyle>
            <a:lvl1pPr>
              <a:defRPr>
                <a:solidFill>
                  <a:schemeClr val="bg1"/>
                </a:solidFill>
              </a:defRPr>
            </a:lvl1pPr>
          </a:lstStyle>
          <a:p>
            <a:r>
              <a:rPr lang="fr-FR"/>
              <a:t>PERLE- Project Progress Review- 1-2024</a:t>
            </a:r>
            <a:endParaRPr lang="fr-FR" dirty="0"/>
          </a:p>
        </p:txBody>
      </p:sp>
      <p:sp>
        <p:nvSpPr>
          <p:cNvPr id="9" name="Espace réservé du numéro de diapositive 8"/>
          <p:cNvSpPr>
            <a:spLocks noGrp="1"/>
          </p:cNvSpPr>
          <p:nvPr>
            <p:ph type="sldNum" sz="quarter" idx="12"/>
          </p:nvPr>
        </p:nvSpPr>
        <p:spPr>
          <a:xfrm>
            <a:off x="8159407" y="5714820"/>
            <a:ext cx="2422525" cy="322263"/>
          </a:xfrm>
        </p:spPr>
        <p:txBody>
          <a:bodyPr/>
          <a:lstStyle>
            <a:lvl1pPr>
              <a:defRPr>
                <a:solidFill>
                  <a:schemeClr val="bg1"/>
                </a:solidFill>
              </a:defRPr>
            </a:lvl1pPr>
          </a:lstStyle>
          <a:p>
            <a:fld id="{77E71596-5F9D-49C5-9701-16B3CA54319D}" type="slidenum">
              <a:rPr lang="fr-FR" smtClean="0"/>
              <a:pPr/>
              <a:t>‹N°›</a:t>
            </a:fld>
            <a:endParaRPr lang="fr-FR" dirty="0"/>
          </a:p>
        </p:txBody>
      </p:sp>
    </p:spTree>
    <p:extLst>
      <p:ext uri="{BB962C8B-B14F-4D97-AF65-F5344CB8AC3E}">
        <p14:creationId xmlns:p14="http://schemas.microsoft.com/office/powerpoint/2010/main" val="3356109145"/>
      </p:ext>
    </p:extLst>
  </p:cSld>
  <p:clrMapOvr>
    <a:masterClrMapping/>
  </p:clrMapOvr>
</p:sldLayout>
</file>

<file path=ppt/slideLayouts/slideLayout10.xml><?xml version="1.0" encoding="utf-8"?>
<p:sldLayout xmlns:a="http://schemas.openxmlformats.org/drawingml/2006/main" xmlns:r="http://schemas.openxmlformats.org/officeDocument/2006/relationships" xmlns:p="http://schemas.openxmlformats.org/presentationml/2006/main" type="twoTxTwoObj" preserve="1">
  <p:cSld name="slide-2-small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10" name="Image 9"/>
          <p:cNvPicPr>
            <a:picLocks noChangeAspect="1"/>
          </p:cNvPicPr>
          <p:nvPr userDrawn="1"/>
        </p:nvPicPr>
        <p:blipFill>
          <a:blip r:embed="rId2">
            <a:extLst>
              <a:ext uri="{28A0092B-C50C-407E-A947-70E740481C1C}">
                <a14:useLocalDpi xmlns:a14="http://schemas.microsoft.com/office/drawing/2010/main"/>
              </a:ext>
            </a:extLst>
          </a:blip>
          <a:stretch>
            <a:fillRect/>
          </a:stretch>
        </p:blipFill>
        <p:spPr>
          <a:xfrm>
            <a:off x="177" y="0"/>
            <a:ext cx="10772417" cy="6059484"/>
          </a:xfrm>
          <a:prstGeom prst="rect">
            <a:avLst/>
          </a:prstGeom>
        </p:spPr>
      </p:pic>
      <p:sp>
        <p:nvSpPr>
          <p:cNvPr id="2" name="Titre 1"/>
          <p:cNvSpPr>
            <a:spLocks noGrp="1"/>
          </p:cNvSpPr>
          <p:nvPr>
            <p:ph type="title"/>
          </p:nvPr>
        </p:nvSpPr>
        <p:spPr>
          <a:xfrm>
            <a:off x="2290044" y="149425"/>
            <a:ext cx="5688632" cy="432048"/>
          </a:xfrm>
        </p:spPr>
        <p:txBody>
          <a:bodyPr>
            <a:normAutofit/>
          </a:bodyPr>
          <a:lstStyle>
            <a:lvl1pPr>
              <a:defRPr sz="2400" b="1">
                <a:solidFill>
                  <a:srgbClr val="00294B"/>
                </a:solidFill>
              </a:defRPr>
            </a:lvl1pPr>
          </a:lstStyle>
          <a:p>
            <a:r>
              <a:rPr lang="fr-FR" dirty="0"/>
              <a:t>Modifiez le style du titre</a:t>
            </a:r>
          </a:p>
        </p:txBody>
      </p:sp>
      <p:sp>
        <p:nvSpPr>
          <p:cNvPr id="3" name="Espace réservé du texte 2"/>
          <p:cNvSpPr>
            <a:spLocks noGrp="1"/>
          </p:cNvSpPr>
          <p:nvPr>
            <p:ph type="body" idx="1"/>
          </p:nvPr>
        </p:nvSpPr>
        <p:spPr>
          <a:xfrm>
            <a:off x="741363" y="1485900"/>
            <a:ext cx="4557712" cy="727075"/>
          </a:xfrm>
        </p:spPr>
        <p:txBody>
          <a:bodyPr anchor="b"/>
          <a:lstStyle>
            <a:lvl1pPr marL="0" indent="0">
              <a:buNone/>
              <a:defRPr sz="2400" b="1">
                <a:solidFill>
                  <a:srgbClr val="00294B"/>
                </a:solidFill>
              </a:defRPr>
            </a:lvl1pPr>
            <a:lvl2pPr marL="457200" indent="0">
              <a:buNone/>
              <a:defRPr sz="20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lvl="0"/>
            <a:r>
              <a:rPr lang="fr-FR" dirty="0"/>
              <a:t>Modifiez les styles du texte du masque</a:t>
            </a:r>
          </a:p>
        </p:txBody>
      </p:sp>
      <p:sp>
        <p:nvSpPr>
          <p:cNvPr id="4" name="Espace réservé du contenu 3"/>
          <p:cNvSpPr>
            <a:spLocks noGrp="1"/>
          </p:cNvSpPr>
          <p:nvPr>
            <p:ph sz="half" idx="2" hasCustomPrompt="1"/>
          </p:nvPr>
        </p:nvSpPr>
        <p:spPr>
          <a:xfrm>
            <a:off x="741363" y="2212975"/>
            <a:ext cx="4557712" cy="3255963"/>
          </a:xfrm>
        </p:spPr>
        <p:txBody>
          <a:bodyPr/>
          <a:lstStyle>
            <a:lvl1pPr>
              <a:defRPr>
                <a:solidFill>
                  <a:srgbClr val="FF6700"/>
                </a:solidFill>
              </a:defRPr>
            </a:lvl1pPr>
            <a:lvl2pPr>
              <a:defRPr>
                <a:solidFill>
                  <a:srgbClr val="00294B"/>
                </a:solidFill>
              </a:defRPr>
            </a:lvl2pPr>
            <a:lvl3pPr>
              <a:defRPr>
                <a:solidFill>
                  <a:srgbClr val="456487"/>
                </a:solidFill>
              </a:defRPr>
            </a:lvl3pPr>
            <a:lvl4pPr>
              <a:defRPr>
                <a:solidFill>
                  <a:srgbClr val="456487"/>
                </a:solidFill>
              </a:defRPr>
            </a:lvl4pPr>
            <a:lvl5pPr>
              <a:defRPr>
                <a:solidFill>
                  <a:srgbClr val="456487"/>
                </a:solidFill>
              </a:defRPr>
            </a:lvl5pPr>
          </a:lstStyle>
          <a:p>
            <a:pPr lvl="0"/>
            <a:r>
              <a:rPr lang="fr-FR" dirty="0"/>
              <a:t>Modifier les styles du texte du masque</a:t>
            </a:r>
          </a:p>
          <a:p>
            <a:pPr lvl="1"/>
            <a:r>
              <a:rPr lang="fr-FR" dirty="0"/>
              <a:t>Deuxième niveau</a:t>
            </a:r>
          </a:p>
          <a:p>
            <a:pPr lvl="2"/>
            <a:r>
              <a:rPr lang="fr-FR" dirty="0"/>
              <a:t>Troisième niveau</a:t>
            </a:r>
          </a:p>
          <a:p>
            <a:pPr lvl="3"/>
            <a:r>
              <a:rPr lang="fr-FR" dirty="0"/>
              <a:t>Quatrième niveau</a:t>
            </a:r>
          </a:p>
          <a:p>
            <a:pPr lvl="4"/>
            <a:r>
              <a:rPr lang="fr-FR" dirty="0"/>
              <a:t>Cinquième niveau</a:t>
            </a:r>
          </a:p>
        </p:txBody>
      </p:sp>
      <p:sp>
        <p:nvSpPr>
          <p:cNvPr id="5" name="Espace réservé du texte 4"/>
          <p:cNvSpPr>
            <a:spLocks noGrp="1"/>
          </p:cNvSpPr>
          <p:nvPr>
            <p:ph type="body" sz="quarter" idx="3"/>
          </p:nvPr>
        </p:nvSpPr>
        <p:spPr>
          <a:xfrm>
            <a:off x="5453063" y="1485900"/>
            <a:ext cx="4579937" cy="727075"/>
          </a:xfrm>
        </p:spPr>
        <p:txBody>
          <a:bodyPr anchor="b"/>
          <a:lstStyle>
            <a:lvl1pPr marL="0" indent="0">
              <a:buNone/>
              <a:defRPr sz="2400" b="1">
                <a:solidFill>
                  <a:srgbClr val="00294B"/>
                </a:solidFill>
              </a:defRPr>
            </a:lvl1pPr>
            <a:lvl2pPr marL="457200" indent="0">
              <a:buNone/>
              <a:defRPr sz="20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lvl="0"/>
            <a:r>
              <a:rPr lang="fr-FR" dirty="0"/>
              <a:t>Modifiez les styles du texte du masque</a:t>
            </a:r>
          </a:p>
        </p:txBody>
      </p:sp>
      <p:sp>
        <p:nvSpPr>
          <p:cNvPr id="6" name="Espace réservé du contenu 5"/>
          <p:cNvSpPr>
            <a:spLocks noGrp="1"/>
          </p:cNvSpPr>
          <p:nvPr>
            <p:ph sz="quarter" idx="4" hasCustomPrompt="1"/>
          </p:nvPr>
        </p:nvSpPr>
        <p:spPr>
          <a:xfrm>
            <a:off x="5453063" y="2212975"/>
            <a:ext cx="4579937" cy="3255963"/>
          </a:xfrm>
        </p:spPr>
        <p:txBody>
          <a:bodyPr/>
          <a:lstStyle>
            <a:lvl1pPr marL="228600" indent="-228600">
              <a:defRPr lang="fr-FR" sz="2800" kern="1200" dirty="0" smtClean="0">
                <a:solidFill>
                  <a:srgbClr val="FF6700"/>
                </a:solidFill>
                <a:latin typeface="+mn-lt"/>
                <a:ea typeface="+mn-ea"/>
                <a:cs typeface="+mn-cs"/>
              </a:defRPr>
            </a:lvl1pPr>
            <a:lvl2pPr marL="685800" indent="-228600">
              <a:defRPr lang="fr-FR" sz="2400" kern="1200" dirty="0" smtClean="0">
                <a:solidFill>
                  <a:srgbClr val="00294B"/>
                </a:solidFill>
                <a:latin typeface="+mn-lt"/>
                <a:ea typeface="+mn-ea"/>
                <a:cs typeface="+mn-cs"/>
              </a:defRPr>
            </a:lvl2pPr>
            <a:lvl3pPr marL="1143000" indent="-228600">
              <a:defRPr lang="fr-FR" sz="2000" kern="1200" dirty="0" smtClean="0">
                <a:solidFill>
                  <a:srgbClr val="456487"/>
                </a:solidFill>
                <a:latin typeface="+mn-lt"/>
                <a:ea typeface="+mn-ea"/>
                <a:cs typeface="+mn-cs"/>
              </a:defRPr>
            </a:lvl3pPr>
            <a:lvl4pPr>
              <a:defRPr>
                <a:solidFill>
                  <a:srgbClr val="456487"/>
                </a:solidFill>
              </a:defRPr>
            </a:lvl4pPr>
            <a:lvl5pPr>
              <a:defRPr>
                <a:solidFill>
                  <a:srgbClr val="456487"/>
                </a:solidFill>
              </a:defRPr>
            </a:lvl5pPr>
          </a:lstStyle>
          <a:p>
            <a:pPr marL="228600" lvl="0" indent="-228600" algn="l" defTabSz="914400" rtl="0" eaLnBrk="1" latinLnBrk="0" hangingPunct="1">
              <a:lnSpc>
                <a:spcPct val="90000"/>
              </a:lnSpc>
              <a:spcBef>
                <a:spcPts val="1000"/>
              </a:spcBef>
              <a:buFont typeface="Arial" panose="020B0604020202020204" pitchFamily="34" charset="0"/>
              <a:buChar char="•"/>
            </a:pPr>
            <a:r>
              <a:rPr lang="fr-FR" dirty="0"/>
              <a:t>Modifier les styles du texte du masque</a:t>
            </a:r>
          </a:p>
          <a:p>
            <a:pPr marL="685800" lvl="1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</a:pPr>
            <a:r>
              <a:rPr lang="fr-FR" dirty="0"/>
              <a:t>Deuxième niveau</a:t>
            </a:r>
          </a:p>
          <a:p>
            <a:pPr marL="1143000" lvl="2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</a:pPr>
            <a:r>
              <a:rPr lang="fr-FR" dirty="0"/>
              <a:t>Troisième niveau</a:t>
            </a:r>
          </a:p>
          <a:p>
            <a:pPr lvl="3"/>
            <a:r>
              <a:rPr lang="fr-FR" dirty="0"/>
              <a:t>Quatrième niveau</a:t>
            </a:r>
          </a:p>
          <a:p>
            <a:pPr lvl="4"/>
            <a:r>
              <a:rPr lang="fr-FR" dirty="0"/>
              <a:t>Cinquième niveau</a:t>
            </a:r>
          </a:p>
        </p:txBody>
      </p:sp>
      <p:sp>
        <p:nvSpPr>
          <p:cNvPr id="7" name="Espace réservé de la date 6"/>
          <p:cNvSpPr>
            <a:spLocks noGrp="1"/>
          </p:cNvSpPr>
          <p:nvPr>
            <p:ph type="dt" sz="half" idx="10"/>
          </p:nvPr>
        </p:nvSpPr>
        <p:spPr>
          <a:xfrm>
            <a:off x="201812" y="5714820"/>
            <a:ext cx="2411556" cy="322263"/>
          </a:xfrm>
        </p:spPr>
        <p:txBody>
          <a:bodyPr/>
          <a:lstStyle>
            <a:lvl1pPr>
              <a:defRPr>
                <a:solidFill>
                  <a:schemeClr val="bg1"/>
                </a:solidFill>
              </a:defRPr>
            </a:lvl1pPr>
          </a:lstStyle>
          <a:p>
            <a:r>
              <a:rPr lang="fr-FR"/>
              <a:t>12/12/2024</a:t>
            </a:r>
            <a:endParaRPr lang="fr-FR" dirty="0"/>
          </a:p>
        </p:txBody>
      </p:sp>
      <p:sp>
        <p:nvSpPr>
          <p:cNvPr id="8" name="Espace réservé du pied de page 7"/>
          <p:cNvSpPr>
            <a:spLocks noGrp="1"/>
          </p:cNvSpPr>
          <p:nvPr>
            <p:ph type="ftr" sz="quarter" idx="11"/>
          </p:nvPr>
        </p:nvSpPr>
        <p:spPr>
          <a:xfrm>
            <a:off x="2938116" y="5714820"/>
            <a:ext cx="4896544" cy="322263"/>
          </a:xfrm>
        </p:spPr>
        <p:txBody>
          <a:bodyPr/>
          <a:lstStyle>
            <a:lvl1pPr>
              <a:defRPr>
                <a:solidFill>
                  <a:schemeClr val="bg1"/>
                </a:solidFill>
              </a:defRPr>
            </a:lvl1pPr>
          </a:lstStyle>
          <a:p>
            <a:r>
              <a:rPr lang="fr-FR"/>
              <a:t>PERLE- Project Progress Review- 1-2024</a:t>
            </a:r>
            <a:endParaRPr lang="fr-FR" dirty="0"/>
          </a:p>
        </p:txBody>
      </p:sp>
      <p:sp>
        <p:nvSpPr>
          <p:cNvPr id="9" name="Espace réservé du numéro de diapositive 8"/>
          <p:cNvSpPr>
            <a:spLocks noGrp="1"/>
          </p:cNvSpPr>
          <p:nvPr>
            <p:ph type="sldNum" sz="quarter" idx="12"/>
          </p:nvPr>
        </p:nvSpPr>
        <p:spPr>
          <a:xfrm>
            <a:off x="8159407" y="5714820"/>
            <a:ext cx="2422525" cy="322263"/>
          </a:xfrm>
        </p:spPr>
        <p:txBody>
          <a:bodyPr/>
          <a:lstStyle>
            <a:lvl1pPr>
              <a:defRPr>
                <a:solidFill>
                  <a:schemeClr val="bg1"/>
                </a:solidFill>
              </a:defRPr>
            </a:lvl1pPr>
          </a:lstStyle>
          <a:p>
            <a:fld id="{77E71596-5F9D-49C5-9701-16B3CA54319D}" type="slidenum">
              <a:rPr lang="fr-FR" smtClean="0"/>
              <a:pPr/>
              <a:t>‹N°›</a:t>
            </a:fld>
            <a:endParaRPr lang="fr-FR" dirty="0"/>
          </a:p>
        </p:txBody>
      </p:sp>
    </p:spTree>
    <p:extLst>
      <p:ext uri="{BB962C8B-B14F-4D97-AF65-F5344CB8AC3E}">
        <p14:creationId xmlns:p14="http://schemas.microsoft.com/office/powerpoint/2010/main" val="1707070033"/>
      </p:ext>
    </p:extLst>
  </p:cSld>
  <p:clrMapOvr>
    <a:masterClrMapping/>
  </p:clrMapOvr>
</p:sldLayout>
</file>

<file path=ppt/slideLayouts/slideLayout11.xml><?xml version="1.0" encoding="utf-8"?>
<p:sldLayout xmlns:a="http://schemas.openxmlformats.org/drawingml/2006/main" xmlns:r="http://schemas.openxmlformats.org/officeDocument/2006/relationships" xmlns:p="http://schemas.openxmlformats.org/presentationml/2006/main" type="title">
  <p:cSld name="Diapositive de titre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re 1">
            <a:extLst>
              <a:ext uri="{FF2B5EF4-FFF2-40B4-BE49-F238E27FC236}">
                <a16:creationId xmlns:a16="http://schemas.microsoft.com/office/drawing/2014/main" id="{8CA8FD5F-E33E-40BC-9DD7-0723FC62E9E4}"/>
              </a:ext>
            </a:extLst>
          </p:cNvPr>
          <p:cNvSpPr>
            <a:spLocks noGrp="1"/>
          </p:cNvSpPr>
          <p:nvPr>
            <p:ph type="ctrTitle"/>
          </p:nvPr>
        </p:nvSpPr>
        <p:spPr>
          <a:xfrm>
            <a:off x="1346597" y="991680"/>
            <a:ext cx="8079581" cy="2109600"/>
          </a:xfrm>
        </p:spPr>
        <p:txBody>
          <a:bodyPr anchor="b"/>
          <a:lstStyle>
            <a:lvl1pPr algn="ctr">
              <a:defRPr sz="5302"/>
            </a:lvl1pPr>
          </a:lstStyle>
          <a:p>
            <a:r>
              <a:rPr lang="fr-FR"/>
              <a:t>Modifiez le style du titre</a:t>
            </a:r>
          </a:p>
        </p:txBody>
      </p:sp>
      <p:sp>
        <p:nvSpPr>
          <p:cNvPr id="3" name="Sous-titre 2">
            <a:extLst>
              <a:ext uri="{FF2B5EF4-FFF2-40B4-BE49-F238E27FC236}">
                <a16:creationId xmlns:a16="http://schemas.microsoft.com/office/drawing/2014/main" id="{C2AD7478-505D-44CF-BCB9-0510EA3966F7}"/>
              </a:ext>
            </a:extLst>
          </p:cNvPr>
          <p:cNvSpPr>
            <a:spLocks noGrp="1"/>
          </p:cNvSpPr>
          <p:nvPr>
            <p:ph type="subTitle" idx="1"/>
          </p:nvPr>
        </p:nvSpPr>
        <p:spPr>
          <a:xfrm>
            <a:off x="1346597" y="3182634"/>
            <a:ext cx="8079581" cy="1462973"/>
          </a:xfrm>
        </p:spPr>
        <p:txBody>
          <a:bodyPr/>
          <a:lstStyle>
            <a:lvl1pPr marL="0" indent="0" algn="ctr">
              <a:buNone/>
              <a:defRPr sz="2121"/>
            </a:lvl1pPr>
            <a:lvl2pPr marL="403982" indent="0" algn="ctr">
              <a:buNone/>
              <a:defRPr sz="1767"/>
            </a:lvl2pPr>
            <a:lvl3pPr marL="807964" indent="0" algn="ctr">
              <a:buNone/>
              <a:defRPr sz="1590"/>
            </a:lvl3pPr>
            <a:lvl4pPr marL="1211946" indent="0" algn="ctr">
              <a:buNone/>
              <a:defRPr sz="1414"/>
            </a:lvl4pPr>
            <a:lvl5pPr marL="1615928" indent="0" algn="ctr">
              <a:buNone/>
              <a:defRPr sz="1414"/>
            </a:lvl5pPr>
            <a:lvl6pPr marL="2019910" indent="0" algn="ctr">
              <a:buNone/>
              <a:defRPr sz="1414"/>
            </a:lvl6pPr>
            <a:lvl7pPr marL="2423892" indent="0" algn="ctr">
              <a:buNone/>
              <a:defRPr sz="1414"/>
            </a:lvl7pPr>
            <a:lvl8pPr marL="2827873" indent="0" algn="ctr">
              <a:buNone/>
              <a:defRPr sz="1414"/>
            </a:lvl8pPr>
            <a:lvl9pPr marL="3231855" indent="0" algn="ctr">
              <a:buNone/>
              <a:defRPr sz="1414"/>
            </a:lvl9pPr>
          </a:lstStyle>
          <a:p>
            <a:r>
              <a:rPr lang="fr-FR"/>
              <a:t>Modifiez le style des sous-titres du masque</a:t>
            </a:r>
          </a:p>
        </p:txBody>
      </p:sp>
      <p:sp>
        <p:nvSpPr>
          <p:cNvPr id="4" name="Espace réservé de la date 3">
            <a:extLst>
              <a:ext uri="{FF2B5EF4-FFF2-40B4-BE49-F238E27FC236}">
                <a16:creationId xmlns:a16="http://schemas.microsoft.com/office/drawing/2014/main" id="{22959662-BAB8-40BE-8F94-2794A0187EED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r>
              <a:rPr lang="fr-FR"/>
              <a:t>12/12/2024</a:t>
            </a:r>
          </a:p>
        </p:txBody>
      </p:sp>
      <p:sp>
        <p:nvSpPr>
          <p:cNvPr id="5" name="Espace réservé du pied de page 4">
            <a:extLst>
              <a:ext uri="{FF2B5EF4-FFF2-40B4-BE49-F238E27FC236}">
                <a16:creationId xmlns:a16="http://schemas.microsoft.com/office/drawing/2014/main" id="{8E033093-330B-497C-8C4E-F72E815657A2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r>
              <a:rPr lang="fr-FR"/>
              <a:t>PERLE- Project Progress Review- 1-2024</a:t>
            </a:r>
          </a:p>
        </p:txBody>
      </p:sp>
      <p:sp>
        <p:nvSpPr>
          <p:cNvPr id="6" name="Espace réservé du numéro de diapositive 5">
            <a:extLst>
              <a:ext uri="{FF2B5EF4-FFF2-40B4-BE49-F238E27FC236}">
                <a16:creationId xmlns:a16="http://schemas.microsoft.com/office/drawing/2014/main" id="{F4429CB5-682C-4F44-AF45-94E50533C2C3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287C888C-2246-473E-A69D-9BC16C973E16}" type="slidenum">
              <a:rPr lang="fr-FR" smtClean="0"/>
              <a:t>‹N°›</a:t>
            </a:fld>
            <a:endParaRPr lang="fr-FR"/>
          </a:p>
        </p:txBody>
      </p:sp>
    </p:spTree>
    <p:extLst>
      <p:ext uri="{BB962C8B-B14F-4D97-AF65-F5344CB8AC3E}">
        <p14:creationId xmlns:p14="http://schemas.microsoft.com/office/powerpoint/2010/main" val="960316468"/>
      </p:ext>
    </p:extLst>
  </p:cSld>
  <p:clrMapOvr>
    <a:masterClrMapping/>
  </p:clrMapOvr>
</p:sldLayout>
</file>

<file path=ppt/slideMasters/_rels/slideMaster1.xml.rels><?xml version="1.0" encoding="UTF-8" standalone="yes"?>
<Relationships xmlns="http://schemas.openxmlformats.org/package/2006/relationships"><Relationship Id="rId8" Type="http://schemas.openxmlformats.org/officeDocument/2006/relationships/slideLayout" Target="../slideLayouts/slideLayout8.xml"/><Relationship Id="rId3" Type="http://schemas.openxmlformats.org/officeDocument/2006/relationships/slideLayout" Target="../slideLayouts/slideLayout3.xml"/><Relationship Id="rId7" Type="http://schemas.openxmlformats.org/officeDocument/2006/relationships/slideLayout" Target="../slideLayouts/slideLayout7.xml"/><Relationship Id="rId12" Type="http://schemas.openxmlformats.org/officeDocument/2006/relationships/theme" Target="../theme/theme1.xml"/><Relationship Id="rId2" Type="http://schemas.openxmlformats.org/officeDocument/2006/relationships/slideLayout" Target="../slideLayouts/slideLayout2.xml"/><Relationship Id="rId1" Type="http://schemas.openxmlformats.org/officeDocument/2006/relationships/slideLayout" Target="../slideLayouts/slideLayout1.xml"/><Relationship Id="rId6" Type="http://schemas.openxmlformats.org/officeDocument/2006/relationships/slideLayout" Target="../slideLayouts/slideLayout6.xml"/><Relationship Id="rId11" Type="http://schemas.openxmlformats.org/officeDocument/2006/relationships/slideLayout" Target="../slideLayouts/slideLayout11.xml"/><Relationship Id="rId5" Type="http://schemas.openxmlformats.org/officeDocument/2006/relationships/slideLayout" Target="../slideLayouts/slideLayout5.xml"/><Relationship Id="rId10" Type="http://schemas.openxmlformats.org/officeDocument/2006/relationships/slideLayout" Target="../slideLayouts/slideLayout10.xml"/><Relationship Id="rId4" Type="http://schemas.openxmlformats.org/officeDocument/2006/relationships/slideLayout" Target="../slideLayouts/slideLayout4.xml"/><Relationship Id="rId9" Type="http://schemas.openxmlformats.org/officeDocument/2006/relationships/slideLayout" Target="../slideLayouts/slideLayout9.xml"/></Relationships>
</file>

<file path=ppt/slideMasters/slideMaster1.xml><?xml version="1.0" encoding="utf-8"?>
<p:sldMaster xmlns:a="http://schemas.openxmlformats.org/drawingml/2006/main" xmlns:r="http://schemas.openxmlformats.org/officeDocument/2006/relationships" xmlns:p="http://schemas.openxmlformats.org/presentationml/2006/main" preserve="1">
  <p:cSld>
    <p:bg>
      <p:bgRef idx="1001">
        <a:schemeClr val="bg1"/>
      </p:bgRef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Espace réservé du titre 1"/>
          <p:cNvSpPr>
            <a:spLocks noGrp="1"/>
          </p:cNvSpPr>
          <p:nvPr>
            <p:ph type="title"/>
          </p:nvPr>
        </p:nvSpPr>
        <p:spPr>
          <a:xfrm>
            <a:off x="741363" y="322263"/>
            <a:ext cx="9290050" cy="1171575"/>
          </a:xfrm>
          <a:prstGeom prst="rect">
            <a:avLst/>
          </a:prstGeom>
        </p:spPr>
        <p:txBody>
          <a:bodyPr vert="horz" lIns="91440" tIns="45720" rIns="91440" bIns="45720" rtlCol="0" anchor="ctr">
            <a:normAutofit/>
          </a:bodyPr>
          <a:lstStyle/>
          <a:p>
            <a:r>
              <a:rPr lang="fr-FR"/>
              <a:t>Modifiez le style du titre</a:t>
            </a:r>
          </a:p>
        </p:txBody>
      </p:sp>
      <p:sp>
        <p:nvSpPr>
          <p:cNvPr id="3" name="Espace réservé du texte 2"/>
          <p:cNvSpPr>
            <a:spLocks noGrp="1"/>
          </p:cNvSpPr>
          <p:nvPr>
            <p:ph type="body" idx="1"/>
          </p:nvPr>
        </p:nvSpPr>
        <p:spPr>
          <a:xfrm>
            <a:off x="741363" y="1612900"/>
            <a:ext cx="9290050" cy="3844925"/>
          </a:xfrm>
          <a:prstGeom prst="rect">
            <a:avLst/>
          </a:prstGeom>
        </p:spPr>
        <p:txBody>
          <a:bodyPr vert="horz" lIns="91440" tIns="45720" rIns="91440" bIns="45720" rtlCol="0">
            <a:normAutofit/>
          </a:bodyPr>
          <a:lstStyle/>
          <a:p>
            <a:pPr lvl="0"/>
            <a:r>
              <a:rPr lang="fr-FR" dirty="0"/>
              <a:t>Modifiez les styles du texte du masque</a:t>
            </a:r>
          </a:p>
          <a:p>
            <a:pPr lvl="1"/>
            <a:r>
              <a:rPr lang="fr-FR" dirty="0"/>
              <a:t>Deuxième niveau</a:t>
            </a:r>
          </a:p>
          <a:p>
            <a:pPr lvl="2"/>
            <a:r>
              <a:rPr lang="fr-FR" dirty="0"/>
              <a:t>Troisième niveau</a:t>
            </a:r>
          </a:p>
          <a:p>
            <a:pPr lvl="3"/>
            <a:r>
              <a:rPr lang="fr-FR" dirty="0"/>
              <a:t>Quatrième niveau</a:t>
            </a:r>
          </a:p>
          <a:p>
            <a:pPr lvl="4"/>
            <a:r>
              <a:rPr lang="fr-FR" dirty="0"/>
              <a:t>Cinquième niveau</a:t>
            </a:r>
          </a:p>
        </p:txBody>
      </p:sp>
      <p:sp>
        <p:nvSpPr>
          <p:cNvPr id="4" name="Espace réservé de la date 3"/>
          <p:cNvSpPr>
            <a:spLocks noGrp="1"/>
          </p:cNvSpPr>
          <p:nvPr>
            <p:ph type="dt" sz="half" idx="2"/>
          </p:nvPr>
        </p:nvSpPr>
        <p:spPr>
          <a:xfrm>
            <a:off x="741363" y="5616575"/>
            <a:ext cx="2422525" cy="322263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l">
              <a:defRPr sz="1200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r>
              <a:rPr lang="fr-FR"/>
              <a:t>12/12/2024</a:t>
            </a:r>
          </a:p>
        </p:txBody>
      </p:sp>
      <p:sp>
        <p:nvSpPr>
          <p:cNvPr id="5" name="Espace réservé du pied de page 4"/>
          <p:cNvSpPr>
            <a:spLocks noGrp="1"/>
          </p:cNvSpPr>
          <p:nvPr>
            <p:ph type="ftr" sz="quarter" idx="3"/>
          </p:nvPr>
        </p:nvSpPr>
        <p:spPr>
          <a:xfrm>
            <a:off x="3568700" y="5616575"/>
            <a:ext cx="3635375" cy="322263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ctr">
              <a:defRPr sz="1200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r>
              <a:rPr lang="fr-FR"/>
              <a:t>PERLE- Project Progress Review- 1-2024</a:t>
            </a:r>
            <a:endParaRPr lang="fr-FR" dirty="0"/>
          </a:p>
        </p:txBody>
      </p:sp>
      <p:sp>
        <p:nvSpPr>
          <p:cNvPr id="6" name="Espace réservé du numéro de diapositive 5"/>
          <p:cNvSpPr>
            <a:spLocks noGrp="1"/>
          </p:cNvSpPr>
          <p:nvPr>
            <p:ph type="sldNum" sz="quarter" idx="4"/>
          </p:nvPr>
        </p:nvSpPr>
        <p:spPr>
          <a:xfrm>
            <a:off x="7608888" y="5616575"/>
            <a:ext cx="2422525" cy="322263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r">
              <a:defRPr sz="1200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fld id="{77E71596-5F9D-49C5-9701-16B3CA54319D}" type="slidenum">
              <a:rPr lang="fr-FR" smtClean="0"/>
              <a:t>‹N°›</a:t>
            </a:fld>
            <a:endParaRPr lang="fr-FR"/>
          </a:p>
        </p:txBody>
      </p:sp>
    </p:spTree>
    <p:extLst>
      <p:ext uri="{BB962C8B-B14F-4D97-AF65-F5344CB8AC3E}">
        <p14:creationId xmlns:p14="http://schemas.microsoft.com/office/powerpoint/2010/main" val="3316465882"/>
      </p:ext>
    </p:extLst>
  </p:cSld>
  <p:clrMap bg1="lt1" tx1="dk1" bg2="lt2" tx2="dk2" accent1="accent1" accent2="accent2" accent3="accent3" accent4="accent4" accent5="accent5" accent6="accent6" hlink="hlink" folHlink="folHlink"/>
  <p:sldLayoutIdLst>
    <p:sldLayoutId id="2147483705" r:id="rId1"/>
    <p:sldLayoutId id="2147483706" r:id="rId2"/>
    <p:sldLayoutId id="2147483701" r:id="rId3"/>
    <p:sldLayoutId id="2147483708" r:id="rId4"/>
    <p:sldLayoutId id="2147483709" r:id="rId5"/>
    <p:sldLayoutId id="2147483702" r:id="rId6"/>
    <p:sldLayoutId id="2147483703" r:id="rId7"/>
    <p:sldLayoutId id="2147483704" r:id="rId8"/>
    <p:sldLayoutId id="2147483710" r:id="rId9"/>
    <p:sldLayoutId id="2147483711" r:id="rId10"/>
    <p:sldLayoutId id="2147483712" r:id="rId11"/>
  </p:sldLayoutIdLst>
  <p:hf hdr="0"/>
  <p:txStyles>
    <p:titleStyle>
      <a:lvl1pPr algn="l" defTabSz="914400" rtl="0" eaLnBrk="1" latinLnBrk="0" hangingPunct="1">
        <a:lnSpc>
          <a:spcPct val="90000"/>
        </a:lnSpc>
        <a:spcBef>
          <a:spcPct val="0"/>
        </a:spcBef>
        <a:buNone/>
        <a:defRPr sz="4400" kern="1200">
          <a:solidFill>
            <a:schemeClr val="tx1"/>
          </a:solidFill>
          <a:latin typeface="+mj-lt"/>
          <a:ea typeface="+mj-ea"/>
          <a:cs typeface="+mj-cs"/>
        </a:defRPr>
      </a:lvl1pPr>
    </p:titleStyle>
    <p:bodyStyle>
      <a:lvl1pPr marL="228600" indent="-228600" algn="l" defTabSz="914400" rtl="0" eaLnBrk="1" latinLnBrk="0" hangingPunct="1">
        <a:lnSpc>
          <a:spcPct val="90000"/>
        </a:lnSpc>
        <a:spcBef>
          <a:spcPts val="1000"/>
        </a:spcBef>
        <a:buFont typeface="Arial" panose="020B0604020202020204" pitchFamily="34" charset="0"/>
        <a:buChar char="•"/>
        <a:defRPr sz="2800" kern="1200">
          <a:solidFill>
            <a:schemeClr val="tx1"/>
          </a:solidFill>
          <a:latin typeface="+mn-lt"/>
          <a:ea typeface="+mn-ea"/>
          <a:cs typeface="+mn-cs"/>
        </a:defRPr>
      </a:lvl1pPr>
      <a:lvl2pPr marL="6858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2400" kern="1200">
          <a:solidFill>
            <a:schemeClr val="tx1"/>
          </a:solidFill>
          <a:latin typeface="+mn-lt"/>
          <a:ea typeface="+mn-ea"/>
          <a:cs typeface="+mn-cs"/>
        </a:defRPr>
      </a:lvl2pPr>
      <a:lvl3pPr marL="11430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2000" kern="1200">
          <a:solidFill>
            <a:schemeClr val="tx1"/>
          </a:solidFill>
          <a:latin typeface="+mn-lt"/>
          <a:ea typeface="+mn-ea"/>
          <a:cs typeface="+mn-cs"/>
        </a:defRPr>
      </a:lvl3pPr>
      <a:lvl4pPr marL="16002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4pPr>
      <a:lvl5pPr marL="20574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5pPr>
      <a:lvl6pPr marL="25146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6pPr>
      <a:lvl7pPr marL="29718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7pPr>
      <a:lvl8pPr marL="34290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8pPr>
      <a:lvl9pPr marL="38862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9pPr>
    </p:bodyStyle>
    <p:otherStyle>
      <a:defPPr>
        <a:defRPr lang="fr-FR"/>
      </a:defPPr>
      <a:lvl1pPr marL="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1pPr>
      <a:lvl2pPr marL="4572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2pPr>
      <a:lvl3pPr marL="9144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3pPr>
      <a:lvl4pPr marL="13716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4pPr>
      <a:lvl5pPr marL="18288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5pPr>
      <a:lvl6pPr marL="22860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6pPr>
      <a:lvl7pPr marL="27432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7pPr>
      <a:lvl8pPr marL="32004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8pPr>
      <a:lvl9pPr marL="36576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9pPr>
    </p:otherStyle>
  </p:txStyles>
</p:sldMaster>
</file>

<file path=ppt/slides/_rels/slide1.xml.rels><?xml version="1.0" encoding="UTF-8" standalone="yes"?>
<Relationships xmlns="http://schemas.openxmlformats.org/package/2006/relationships"><Relationship Id="rId3" Type="http://schemas.openxmlformats.org/officeDocument/2006/relationships/image" Target="../media/image12.png"/><Relationship Id="rId2" Type="http://schemas.openxmlformats.org/officeDocument/2006/relationships/image" Target="../media/image11.png"/><Relationship Id="rId1" Type="http://schemas.openxmlformats.org/officeDocument/2006/relationships/slideLayout" Target="../slideLayouts/slideLayout10.xml"/></Relationships>
</file>

<file path=ppt/slides/_rels/slide2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10.xml"/></Relationships>
</file>

<file path=ppt/slides/_rels/slide3.xml.rels><?xml version="1.0" encoding="UTF-8" standalone="yes"?>
<Relationships xmlns="http://schemas.openxmlformats.org/package/2006/relationships"><Relationship Id="rId3" Type="http://schemas.openxmlformats.org/officeDocument/2006/relationships/image" Target="../media/image14.png"/><Relationship Id="rId2" Type="http://schemas.openxmlformats.org/officeDocument/2006/relationships/image" Target="../media/image13.png"/><Relationship Id="rId1" Type="http://schemas.openxmlformats.org/officeDocument/2006/relationships/slideLayout" Target="../slideLayouts/slideLayout10.xml"/></Relationships>
</file>

<file path=ppt/slides/_rels/slide4.xml.rels><?xml version="1.0" encoding="UTF-8" standalone="yes"?>
<Relationships xmlns="http://schemas.openxmlformats.org/package/2006/relationships"><Relationship Id="rId2" Type="http://schemas.openxmlformats.org/officeDocument/2006/relationships/image" Target="../media/image15.png"/><Relationship Id="rId1" Type="http://schemas.openxmlformats.org/officeDocument/2006/relationships/slideLayout" Target="../slideLayouts/slideLayout10.xml"/></Relationships>
</file>

<file path=ppt/slides/_rels/slide5.xml.rels><?xml version="1.0" encoding="UTF-8" standalone="yes"?>
<Relationships xmlns="http://schemas.openxmlformats.org/package/2006/relationships"><Relationship Id="rId3" Type="http://schemas.openxmlformats.org/officeDocument/2006/relationships/image" Target="../media/image17.png"/><Relationship Id="rId2" Type="http://schemas.openxmlformats.org/officeDocument/2006/relationships/image" Target="../media/image16.jpg"/><Relationship Id="rId1" Type="http://schemas.openxmlformats.org/officeDocument/2006/relationships/slideLayout" Target="../slideLayouts/slideLayout10.xml"/></Relationships>
</file>

<file path=ppt/slides/_rels/slide6.xml.rels><?xml version="1.0" encoding="UTF-8" standalone="yes"?>
<Relationships xmlns="http://schemas.openxmlformats.org/package/2006/relationships"><Relationship Id="rId3" Type="http://schemas.openxmlformats.org/officeDocument/2006/relationships/image" Target="../media/image19.png"/><Relationship Id="rId7" Type="http://schemas.openxmlformats.org/officeDocument/2006/relationships/image" Target="../media/image23.png"/><Relationship Id="rId2" Type="http://schemas.openxmlformats.org/officeDocument/2006/relationships/image" Target="../media/image18.png"/><Relationship Id="rId1" Type="http://schemas.openxmlformats.org/officeDocument/2006/relationships/slideLayout" Target="../slideLayouts/slideLayout10.xml"/><Relationship Id="rId6" Type="http://schemas.openxmlformats.org/officeDocument/2006/relationships/image" Target="../media/image22.jpeg"/><Relationship Id="rId5" Type="http://schemas.openxmlformats.org/officeDocument/2006/relationships/image" Target="../media/image21.jpeg"/><Relationship Id="rId4" Type="http://schemas.openxmlformats.org/officeDocument/2006/relationships/image" Target="../media/image20.png"/></Relationships>
</file>

<file path=ppt/slides/_rels/slide7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10.xml"/></Relationships>
</file>

<file path=ppt/slides/_rels/slide8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10.xml"/></Relationships>
</file>

<file path=ppt/slides/slide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1" name="Espace réservé du pied de page 10">
            <a:extLst>
              <a:ext uri="{FF2B5EF4-FFF2-40B4-BE49-F238E27FC236}">
                <a16:creationId xmlns:a16="http://schemas.microsoft.com/office/drawing/2014/main" id="{F989C989-18D5-49B8-83F0-25407A2D7F55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r>
              <a:rPr lang="fr-FR" dirty="0"/>
              <a:t>PERLE- Project Progress </a:t>
            </a:r>
            <a:r>
              <a:rPr lang="fr-FR" dirty="0" err="1" smtClean="0"/>
              <a:t>Review</a:t>
            </a:r>
            <a:r>
              <a:rPr lang="fr-FR" dirty="0" smtClean="0"/>
              <a:t>- 3 -2025</a:t>
            </a:r>
            <a:endParaRPr lang="fr-FR" dirty="0"/>
          </a:p>
        </p:txBody>
      </p:sp>
      <p:sp>
        <p:nvSpPr>
          <p:cNvPr id="7" name="Espace réservé du numéro de diapositive 6">
            <a:extLst>
              <a:ext uri="{FF2B5EF4-FFF2-40B4-BE49-F238E27FC236}">
                <a16:creationId xmlns:a16="http://schemas.microsoft.com/office/drawing/2014/main" id="{0D07A81A-6C77-4A99-ABCE-88F6992AC18B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77E71596-5F9D-49C5-9701-16B3CA54319D}" type="slidenum">
              <a:rPr lang="fr-FR" smtClean="0"/>
              <a:pPr/>
              <a:t>1</a:t>
            </a:fld>
            <a:endParaRPr lang="fr-FR" dirty="0"/>
          </a:p>
        </p:txBody>
      </p:sp>
      <p:sp>
        <p:nvSpPr>
          <p:cNvPr id="3" name="Espace réservé de la date 2">
            <a:extLst>
              <a:ext uri="{FF2B5EF4-FFF2-40B4-BE49-F238E27FC236}">
                <a16:creationId xmlns:a16="http://schemas.microsoft.com/office/drawing/2014/main" id="{2429DF77-A478-FFF4-2246-33D934A1FF26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r>
              <a:rPr lang="fr-FR" dirty="0" smtClean="0"/>
              <a:t>22/05/2025</a:t>
            </a:r>
            <a:endParaRPr lang="fr-FR" dirty="0"/>
          </a:p>
        </p:txBody>
      </p:sp>
      <p:pic>
        <p:nvPicPr>
          <p:cNvPr id="4" name="Image 3">
            <a:extLst>
              <a:ext uri="{FF2B5EF4-FFF2-40B4-BE49-F238E27FC236}">
                <a16:creationId xmlns:a16="http://schemas.microsoft.com/office/drawing/2014/main" id="{8CE213AC-7DC4-881A-BE68-5F6D90102AD1}"/>
              </a:ext>
            </a:extLst>
          </p:cNvPr>
          <p:cNvPicPr>
            <a:picLocks noChangeAspect="1"/>
          </p:cNvPicPr>
          <p:nvPr/>
        </p:nvPicPr>
        <p:blipFill rotWithShape="1">
          <a:blip r:embed="rId2" cstate="screen">
            <a:alphaModFix amt="54000"/>
            <a:extLst>
              <a:ext uri="{28A0092B-C50C-407E-A947-70E740481C1C}">
                <a14:useLocalDpi xmlns:a14="http://schemas.microsoft.com/office/drawing/2010/main"/>
              </a:ext>
            </a:extLst>
          </a:blip>
          <a:srcRect/>
          <a:stretch/>
        </p:blipFill>
        <p:spPr>
          <a:xfrm>
            <a:off x="3336252" y="1712099"/>
            <a:ext cx="4426399" cy="3477885"/>
          </a:xfrm>
          <a:prstGeom prst="rect">
            <a:avLst/>
          </a:prstGeom>
        </p:spPr>
      </p:pic>
      <p:sp>
        <p:nvSpPr>
          <p:cNvPr id="9" name="ZoneTexte 8">
            <a:extLst>
              <a:ext uri="{FF2B5EF4-FFF2-40B4-BE49-F238E27FC236}">
                <a16:creationId xmlns:a16="http://schemas.microsoft.com/office/drawing/2014/main" id="{27E7CFD6-0172-42A9-A91E-F497F6A95F1D}"/>
              </a:ext>
            </a:extLst>
          </p:cNvPr>
          <p:cNvSpPr txBox="1"/>
          <p:nvPr/>
        </p:nvSpPr>
        <p:spPr>
          <a:xfrm>
            <a:off x="993899" y="1733600"/>
            <a:ext cx="9145016" cy="2800767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algn="ctr"/>
            <a:r>
              <a:rPr lang="fr-FR" sz="3600" dirty="0">
                <a:solidFill>
                  <a:schemeClr val="accent1">
                    <a:lumMod val="75000"/>
                  </a:schemeClr>
                </a:solidFill>
                <a:latin typeface="+mn-lt"/>
              </a:rPr>
              <a:t>Project Progress </a:t>
            </a:r>
            <a:r>
              <a:rPr lang="fr-FR" sz="3600" dirty="0" err="1">
                <a:solidFill>
                  <a:schemeClr val="accent1">
                    <a:lumMod val="75000"/>
                  </a:schemeClr>
                </a:solidFill>
                <a:latin typeface="+mn-lt"/>
              </a:rPr>
              <a:t>Review</a:t>
            </a:r>
            <a:r>
              <a:rPr lang="fr-FR" sz="3600" dirty="0">
                <a:solidFill>
                  <a:schemeClr val="accent1">
                    <a:lumMod val="75000"/>
                  </a:schemeClr>
                </a:solidFill>
                <a:latin typeface="+mn-lt"/>
              </a:rPr>
              <a:t> (PPR) </a:t>
            </a:r>
            <a:r>
              <a:rPr lang="fr-FR" sz="3600" dirty="0" smtClean="0">
                <a:solidFill>
                  <a:schemeClr val="accent1">
                    <a:lumMod val="75000"/>
                  </a:schemeClr>
                </a:solidFill>
                <a:latin typeface="+mn-lt"/>
              </a:rPr>
              <a:t>3-2025</a:t>
            </a:r>
            <a:endParaRPr lang="fr-FR" sz="3600" dirty="0">
              <a:solidFill>
                <a:schemeClr val="accent1">
                  <a:lumMod val="75000"/>
                </a:schemeClr>
              </a:solidFill>
              <a:latin typeface="+mn-lt"/>
            </a:endParaRPr>
          </a:p>
          <a:p>
            <a:pPr algn="ctr"/>
            <a:endParaRPr lang="fr-FR" sz="3600" dirty="0">
              <a:solidFill>
                <a:schemeClr val="accent1">
                  <a:lumMod val="75000"/>
                </a:schemeClr>
              </a:solidFill>
              <a:latin typeface="+mn-lt"/>
            </a:endParaRPr>
          </a:p>
          <a:p>
            <a:pPr algn="ctr"/>
            <a:r>
              <a:rPr lang="fr-FR" sz="2800" dirty="0">
                <a:latin typeface="+mn-lt"/>
              </a:rPr>
              <a:t>WP- </a:t>
            </a:r>
            <a:r>
              <a:rPr lang="fr-FR" sz="2800" dirty="0" smtClean="0">
                <a:latin typeface="+mn-lt"/>
              </a:rPr>
              <a:t>6</a:t>
            </a:r>
            <a:endParaRPr lang="fr-FR" sz="2800" dirty="0">
              <a:latin typeface="+mn-lt"/>
            </a:endParaRPr>
          </a:p>
          <a:p>
            <a:pPr algn="ctr"/>
            <a:r>
              <a:rPr lang="fr-FR" sz="2800" dirty="0">
                <a:latin typeface="+mn-lt"/>
              </a:rPr>
              <a:t>Présenté par: </a:t>
            </a:r>
            <a:r>
              <a:rPr lang="fr-FR" sz="2800" dirty="0" smtClean="0">
                <a:latin typeface="+mn-lt"/>
              </a:rPr>
              <a:t>Guillaume Olry</a:t>
            </a:r>
            <a:endParaRPr lang="fr-FR" sz="2800" dirty="0">
              <a:latin typeface="+mn-lt"/>
            </a:endParaRPr>
          </a:p>
          <a:p>
            <a:pPr algn="ctr"/>
            <a:endParaRPr lang="fr-FR" sz="2400" dirty="0">
              <a:latin typeface="+mn-lt"/>
            </a:endParaRPr>
          </a:p>
          <a:p>
            <a:pPr algn="ctr"/>
            <a:endParaRPr lang="fr-FR" sz="2400" dirty="0">
              <a:latin typeface="+mn-lt"/>
            </a:endParaRPr>
          </a:p>
        </p:txBody>
      </p:sp>
      <p:pic>
        <p:nvPicPr>
          <p:cNvPr id="5" name="Image 4">
            <a:extLst>
              <a:ext uri="{FF2B5EF4-FFF2-40B4-BE49-F238E27FC236}">
                <a16:creationId xmlns:a16="http://schemas.microsoft.com/office/drawing/2014/main" id="{E0537CC1-C2DF-C452-B89B-2387774B0826}"/>
              </a:ext>
            </a:extLst>
          </p:cNvPr>
          <p:cNvPicPr>
            <a:picLocks noChangeAspect="1"/>
          </p:cNvPicPr>
          <p:nvPr/>
        </p:nvPicPr>
        <p:blipFill>
          <a:blip r:embed="rId3"/>
          <a:stretch>
            <a:fillRect/>
          </a:stretch>
        </p:blipFill>
        <p:spPr>
          <a:xfrm>
            <a:off x="4988867" y="774789"/>
            <a:ext cx="1117600" cy="762000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915661830"/>
      </p:ext>
    </p:extLst>
  </p:cSld>
  <p:clrMapOvr>
    <a:masterClrMapping/>
  </p:clrMapOvr>
</p:sld>
</file>

<file path=ppt/slides/slide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re 1">
            <a:extLst>
              <a:ext uri="{FF2B5EF4-FFF2-40B4-BE49-F238E27FC236}">
                <a16:creationId xmlns:a16="http://schemas.microsoft.com/office/drawing/2014/main" id="{6B2F7B93-E288-44C2-B53A-2029DA47F762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1137915" y="149425"/>
            <a:ext cx="5688632" cy="432048"/>
          </a:xfrm>
        </p:spPr>
        <p:txBody>
          <a:bodyPr>
            <a:normAutofit/>
          </a:bodyPr>
          <a:lstStyle/>
          <a:p>
            <a:r>
              <a:rPr lang="fr-FR" dirty="0">
                <a:solidFill>
                  <a:schemeClr val="accent1">
                    <a:lumMod val="75000"/>
                  </a:schemeClr>
                </a:solidFill>
                <a:latin typeface="+mn-lt"/>
              </a:rPr>
              <a:t>Etat d’Avancement </a:t>
            </a:r>
          </a:p>
        </p:txBody>
      </p:sp>
      <p:sp>
        <p:nvSpPr>
          <p:cNvPr id="4" name="ZoneTexte 3">
            <a:extLst>
              <a:ext uri="{FF2B5EF4-FFF2-40B4-BE49-F238E27FC236}">
                <a16:creationId xmlns:a16="http://schemas.microsoft.com/office/drawing/2014/main" id="{DD5F88F1-C0C2-B8F5-D581-10623474AF23}"/>
              </a:ext>
            </a:extLst>
          </p:cNvPr>
          <p:cNvSpPr txBox="1"/>
          <p:nvPr/>
        </p:nvSpPr>
        <p:spPr>
          <a:xfrm>
            <a:off x="345827" y="782316"/>
            <a:ext cx="10369152" cy="4985980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marL="285750" indent="-285750">
              <a:buFont typeface="Arial" panose="020B0604020202020204" pitchFamily="34" charset="0"/>
              <a:buChar char="•"/>
            </a:pPr>
            <a:r>
              <a:rPr lang="fr-FR" sz="1400" u="sng" dirty="0"/>
              <a:t>C</a:t>
            </a:r>
            <a:r>
              <a:rPr lang="fr-FR" sz="1400" u="sng" dirty="0" smtClean="0"/>
              <a:t>avités</a:t>
            </a:r>
            <a:r>
              <a:rPr lang="fr-FR" sz="1400" dirty="0" smtClean="0"/>
              <a:t>: marché initial rendu sans suite</a:t>
            </a:r>
            <a:r>
              <a:rPr lang="fr-FR" sz="1400" dirty="0"/>
              <a:t>. </a:t>
            </a:r>
            <a:r>
              <a:rPr lang="fr-FR" sz="1400" dirty="0" smtClean="0"/>
              <a:t>Nouvelle </a:t>
            </a:r>
            <a:r>
              <a:rPr lang="fr-FR" sz="1400" dirty="0"/>
              <a:t>version CCTP </a:t>
            </a:r>
            <a:r>
              <a:rPr lang="fr-FR" sz="1400" dirty="0" smtClean="0"/>
              <a:t>envoyée à la DR4. </a:t>
            </a:r>
          </a:p>
          <a:p>
            <a:pPr marL="285750" indent="-285750">
              <a:buFont typeface="Arial" panose="020B0604020202020204" pitchFamily="34" charset="0"/>
              <a:buChar char="•"/>
            </a:pPr>
            <a:r>
              <a:rPr lang="fr-FR" sz="1400" dirty="0" smtClean="0">
                <a:sym typeface="Wingdings" panose="05000000000000000000" pitchFamily="2" charset="2"/>
              </a:rPr>
              <a:t> nouvel AO à publier </a:t>
            </a:r>
            <a:r>
              <a:rPr lang="fr-FR" sz="1400" dirty="0" err="1" smtClean="0">
                <a:sym typeface="Wingdings" panose="05000000000000000000" pitchFamily="2" charset="2"/>
              </a:rPr>
              <a:t>asap</a:t>
            </a:r>
            <a:r>
              <a:rPr lang="fr-FR" sz="1400" dirty="0" smtClean="0">
                <a:sym typeface="Wingdings" panose="05000000000000000000" pitchFamily="2" charset="2"/>
              </a:rPr>
              <a:t>. Objectif de commande avant l’été...tendu!</a:t>
            </a:r>
          </a:p>
          <a:p>
            <a:endParaRPr lang="fr-FR" sz="1400" dirty="0" smtClean="0">
              <a:sym typeface="Wingdings" panose="05000000000000000000" pitchFamily="2" charset="2"/>
            </a:endParaRPr>
          </a:p>
          <a:p>
            <a:pPr marL="285750" indent="-285750">
              <a:buFont typeface="Arial" panose="020B0604020202020204" pitchFamily="34" charset="0"/>
              <a:buChar char="•"/>
            </a:pPr>
            <a:r>
              <a:rPr lang="fr-FR" sz="1400" u="sng" dirty="0" smtClean="0"/>
              <a:t>Niobium (CM + Booster):</a:t>
            </a:r>
            <a:r>
              <a:rPr lang="fr-FR" sz="1400" dirty="0" smtClean="0"/>
              <a:t> En retard, Niobium toujours au Japon...combinaison de plusieurs facteurs: paperasse(s) pour dédouanement, période de vacances, plus d’avion, prix qui augmente...bref...Livraison attendue fin Mai.</a:t>
            </a:r>
            <a:endParaRPr lang="fr-FR" sz="1400" u="sng" dirty="0" smtClean="0"/>
          </a:p>
          <a:p>
            <a:pPr marL="285750" indent="-285750">
              <a:buFont typeface="Arial" panose="020B0604020202020204" pitchFamily="34" charset="0"/>
              <a:buChar char="•"/>
            </a:pPr>
            <a:endParaRPr lang="fr-FR" sz="1400" u="sng" dirty="0" smtClean="0"/>
          </a:p>
          <a:p>
            <a:pPr marL="285750" indent="-285750">
              <a:buFont typeface="Arial" panose="020B0604020202020204" pitchFamily="34" charset="0"/>
              <a:buChar char="•"/>
            </a:pPr>
            <a:r>
              <a:rPr lang="fr-FR" sz="1400" u="sng" dirty="0" smtClean="0"/>
              <a:t>Coupleurs HOM</a:t>
            </a:r>
            <a:r>
              <a:rPr lang="fr-FR" sz="1400" dirty="0" smtClean="0"/>
              <a:t>: design terminé. intégration dans le CM faite. </a:t>
            </a:r>
            <a:r>
              <a:rPr lang="fr-FR" sz="1400" dirty="0" smtClean="0">
                <a:solidFill>
                  <a:srgbClr val="00B050"/>
                </a:solidFill>
              </a:rPr>
              <a:t>Revue technique faite. </a:t>
            </a:r>
            <a:r>
              <a:rPr lang="fr-FR" sz="1400" dirty="0" smtClean="0"/>
              <a:t>Input du CERN.</a:t>
            </a:r>
          </a:p>
          <a:p>
            <a:r>
              <a:rPr lang="en-US" sz="1100" dirty="0"/>
              <a:t>Regarding the HOM production, reporting the input we received from Marco </a:t>
            </a:r>
            <a:r>
              <a:rPr lang="en-US" sz="1100" dirty="0" err="1"/>
              <a:t>Garlasche</a:t>
            </a:r>
            <a:r>
              <a:rPr lang="en-US" sz="1100" dirty="0"/>
              <a:t> regarding production, we need to consider:</a:t>
            </a:r>
          </a:p>
          <a:p>
            <a:r>
              <a:rPr lang="en-US" sz="1100" dirty="0"/>
              <a:t>To+4 months for procurement of </a:t>
            </a:r>
            <a:r>
              <a:rPr lang="en-US" sz="1100" dirty="0" err="1"/>
              <a:t>Nb</a:t>
            </a:r>
            <a:r>
              <a:rPr lang="en-US" sz="1100" dirty="0"/>
              <a:t>;</a:t>
            </a:r>
          </a:p>
          <a:p>
            <a:r>
              <a:rPr lang="en-US" sz="1100" dirty="0"/>
              <a:t>Then 9 months for the fabrication of the 4 HOMs; </a:t>
            </a:r>
          </a:p>
          <a:p>
            <a:r>
              <a:rPr lang="en-US" sz="1100" dirty="0"/>
              <a:t>The additional 4, if funded through </a:t>
            </a:r>
            <a:r>
              <a:rPr lang="en-US" sz="1100" dirty="0" err="1"/>
              <a:t>iSAS</a:t>
            </a:r>
            <a:r>
              <a:rPr lang="en-US" sz="1100" dirty="0"/>
              <a:t>, would need the same time, minus the procurement of </a:t>
            </a:r>
            <a:r>
              <a:rPr lang="en-US" sz="1100" dirty="0" err="1"/>
              <a:t>Nb</a:t>
            </a:r>
            <a:r>
              <a:rPr lang="en-US" sz="1100" dirty="0"/>
              <a:t> if the decision of procurement of material if made in time; </a:t>
            </a:r>
          </a:p>
          <a:p>
            <a:pPr marL="285750" indent="-285750">
              <a:buFont typeface="Arial" panose="020B0604020202020204" pitchFamily="34" charset="0"/>
              <a:buChar char="•"/>
            </a:pPr>
            <a:endParaRPr lang="fr-FR" sz="1600" dirty="0" smtClean="0"/>
          </a:p>
          <a:p>
            <a:pPr marL="285750" indent="-285750">
              <a:buFont typeface="Arial" panose="020B0604020202020204" pitchFamily="34" charset="0"/>
              <a:buChar char="•"/>
            </a:pPr>
            <a:r>
              <a:rPr lang="fr-FR" sz="1400" u="sng" dirty="0" smtClean="0"/>
              <a:t>Coupleurs </a:t>
            </a:r>
            <a:r>
              <a:rPr lang="fr-FR" sz="1400" u="sng" dirty="0"/>
              <a:t>de puissance</a:t>
            </a:r>
            <a:r>
              <a:rPr lang="fr-FR" sz="1400" u="sng" dirty="0" smtClean="0"/>
              <a:t>: </a:t>
            </a:r>
            <a:r>
              <a:rPr lang="fr-FR" sz="1400" dirty="0" smtClean="0"/>
              <a:t>design </a:t>
            </a:r>
            <a:r>
              <a:rPr lang="fr-FR" sz="1400" dirty="0"/>
              <a:t>terminé. intégration dans le CM faite. </a:t>
            </a:r>
            <a:r>
              <a:rPr lang="fr-FR" sz="1400" dirty="0">
                <a:solidFill>
                  <a:srgbClr val="00B050"/>
                </a:solidFill>
              </a:rPr>
              <a:t>Revue technique faite. </a:t>
            </a:r>
            <a:r>
              <a:rPr lang="fr-FR" sz="1400" dirty="0" smtClean="0"/>
              <a:t>Attente des inputs </a:t>
            </a:r>
            <a:r>
              <a:rPr lang="fr-FR" sz="1400" dirty="0"/>
              <a:t>du </a:t>
            </a:r>
            <a:r>
              <a:rPr lang="fr-FR" sz="1400" dirty="0" smtClean="0"/>
              <a:t>CERN sur la fabrication. Point +: conditionnement à 800MHz semble de nouveau possible.</a:t>
            </a:r>
            <a:endParaRPr lang="fr-FR" sz="1400" dirty="0"/>
          </a:p>
          <a:p>
            <a:endParaRPr lang="fr-FR" sz="1400" u="sng" dirty="0" smtClean="0"/>
          </a:p>
          <a:p>
            <a:pPr marL="285750" indent="-285750">
              <a:buFont typeface="Arial" panose="020B0604020202020204" pitchFamily="34" charset="0"/>
              <a:buChar char="•"/>
            </a:pPr>
            <a:r>
              <a:rPr lang="fr-FR" sz="1400" u="sng" dirty="0"/>
              <a:t>B</a:t>
            </a:r>
            <a:r>
              <a:rPr lang="fr-FR" sz="1400" u="sng" dirty="0" smtClean="0"/>
              <a:t>lindages magnétiques </a:t>
            </a:r>
            <a:r>
              <a:rPr lang="fr-FR" sz="1400" dirty="0" smtClean="0"/>
              <a:t>: </a:t>
            </a:r>
            <a:r>
              <a:rPr lang="fr-FR" sz="1400" dirty="0" err="1" smtClean="0"/>
              <a:t>Mecamagnetic</a:t>
            </a:r>
            <a:r>
              <a:rPr lang="fr-FR" sz="1400" dirty="0" smtClean="0"/>
              <a:t> très pris...relance pour réunion cette semaine. Pas de réponse.</a:t>
            </a:r>
          </a:p>
          <a:p>
            <a:endParaRPr lang="fr-FR" sz="1600" dirty="0" smtClean="0"/>
          </a:p>
          <a:p>
            <a:pPr marL="285750" indent="-285750">
              <a:buFont typeface="Arial" panose="020B0604020202020204" pitchFamily="34" charset="0"/>
              <a:buChar char="•"/>
            </a:pPr>
            <a:r>
              <a:rPr lang="fr-FR" sz="1400" u="sng" dirty="0" smtClean="0"/>
              <a:t>Enceinte à vide:</a:t>
            </a:r>
            <a:r>
              <a:rPr lang="fr-FR" sz="1400" dirty="0" smtClean="0"/>
              <a:t> Changement de design des fonds: plats </a:t>
            </a:r>
            <a:r>
              <a:rPr lang="fr-FR" sz="1400" dirty="0" smtClean="0">
                <a:sym typeface="Wingdings" panose="05000000000000000000" pitchFamily="2" charset="2"/>
              </a:rPr>
              <a:t> bombés. (Fonds plats réutilisables pour le </a:t>
            </a:r>
            <a:r>
              <a:rPr lang="fr-FR" sz="1400" smtClean="0">
                <a:sym typeface="Wingdings" panose="05000000000000000000" pitchFamily="2" charset="2"/>
              </a:rPr>
              <a:t>booster</a:t>
            </a:r>
            <a:r>
              <a:rPr lang="fr-FR" sz="1400" smtClean="0">
                <a:sym typeface="Wingdings" panose="05000000000000000000" pitchFamily="2" charset="2"/>
              </a:rPr>
              <a:t>?)</a:t>
            </a:r>
          </a:p>
          <a:p>
            <a:pPr marL="285750" indent="-285750">
              <a:buFont typeface="Arial" panose="020B0604020202020204" pitchFamily="34" charset="0"/>
              <a:buChar char="•"/>
            </a:pPr>
            <a:endParaRPr lang="fr-FR" sz="1400" dirty="0" smtClean="0"/>
          </a:p>
          <a:p>
            <a:pPr marL="285750" indent="-285750">
              <a:buFont typeface="Arial" panose="020B0604020202020204" pitchFamily="34" charset="0"/>
              <a:buChar char="•"/>
            </a:pPr>
            <a:r>
              <a:rPr lang="fr-FR" sz="1400" u="sng" dirty="0" smtClean="0"/>
              <a:t>Circuiterie cryogénique</a:t>
            </a:r>
            <a:r>
              <a:rPr lang="fr-FR" sz="1400" dirty="0" smtClean="0"/>
              <a:t>: en cours</a:t>
            </a:r>
          </a:p>
          <a:p>
            <a:pPr marL="285750" indent="-285750">
              <a:buFont typeface="Arial" panose="020B0604020202020204" pitchFamily="34" charset="0"/>
              <a:buChar char="•"/>
            </a:pPr>
            <a:endParaRPr lang="fr-FR" sz="1400" dirty="0"/>
          </a:p>
          <a:p>
            <a:r>
              <a:rPr lang="fr-FR" sz="1600" dirty="0" smtClean="0">
                <a:solidFill>
                  <a:srgbClr val="F39200"/>
                </a:solidFill>
                <a:sym typeface="Wingdings" panose="05000000000000000000" pitchFamily="2" charset="2"/>
              </a:rPr>
              <a:t> Revue technique sur le cryomodule : 27 Juin</a:t>
            </a:r>
            <a:endParaRPr lang="fr-FR" sz="1600" dirty="0" smtClean="0">
              <a:solidFill>
                <a:srgbClr val="F39200"/>
              </a:solidFill>
            </a:endParaRPr>
          </a:p>
          <a:p>
            <a:pPr lvl="1" indent="0"/>
            <a:endParaRPr lang="fr-FR" sz="1600" dirty="0"/>
          </a:p>
        </p:txBody>
      </p:sp>
      <p:sp>
        <p:nvSpPr>
          <p:cNvPr id="6" name="Espace réservé du pied de page 10">
            <a:extLst>
              <a:ext uri="{FF2B5EF4-FFF2-40B4-BE49-F238E27FC236}">
                <a16:creationId xmlns:a16="http://schemas.microsoft.com/office/drawing/2014/main" id="{F989C989-18D5-49B8-83F0-25407A2D7F55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>
          <a:xfrm>
            <a:off x="2938116" y="5714820"/>
            <a:ext cx="4896544" cy="322263"/>
          </a:xfrm>
        </p:spPr>
        <p:txBody>
          <a:bodyPr/>
          <a:lstStyle/>
          <a:p>
            <a:r>
              <a:rPr lang="fr-FR" dirty="0"/>
              <a:t>PERLE- Project Progress </a:t>
            </a:r>
            <a:r>
              <a:rPr lang="fr-FR" dirty="0" err="1" smtClean="0"/>
              <a:t>Review</a:t>
            </a:r>
            <a:r>
              <a:rPr lang="fr-FR" dirty="0" smtClean="0"/>
              <a:t>- 3 -2025</a:t>
            </a:r>
            <a:endParaRPr lang="fr-FR" dirty="0"/>
          </a:p>
        </p:txBody>
      </p:sp>
      <p:sp>
        <p:nvSpPr>
          <p:cNvPr id="8" name="Espace réservé de la date 2">
            <a:extLst>
              <a:ext uri="{FF2B5EF4-FFF2-40B4-BE49-F238E27FC236}">
                <a16:creationId xmlns:a16="http://schemas.microsoft.com/office/drawing/2014/main" id="{2429DF77-A478-FFF4-2246-33D934A1FF26}"/>
              </a:ext>
            </a:extLst>
          </p:cNvPr>
          <p:cNvSpPr>
            <a:spLocks noGrp="1"/>
          </p:cNvSpPr>
          <p:nvPr>
            <p:ph type="dt" sz="half" idx="10"/>
          </p:nvPr>
        </p:nvSpPr>
        <p:spPr>
          <a:xfrm>
            <a:off x="201812" y="5714820"/>
            <a:ext cx="2411556" cy="322263"/>
          </a:xfrm>
        </p:spPr>
        <p:txBody>
          <a:bodyPr/>
          <a:lstStyle/>
          <a:p>
            <a:r>
              <a:rPr lang="fr-FR" dirty="0" smtClean="0"/>
              <a:t>22/05/2025</a:t>
            </a:r>
            <a:endParaRPr lang="fr-FR" dirty="0"/>
          </a:p>
        </p:txBody>
      </p:sp>
    </p:spTree>
    <p:extLst>
      <p:ext uri="{BB962C8B-B14F-4D97-AF65-F5344CB8AC3E}">
        <p14:creationId xmlns:p14="http://schemas.microsoft.com/office/powerpoint/2010/main" val="1859589209"/>
      </p:ext>
    </p:extLst>
  </p:cSld>
  <p:clrMapOvr>
    <a:masterClrMapping/>
  </p:clrMapOvr>
</p:sld>
</file>

<file path=ppt/slides/slide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r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fr-FR" dirty="0" smtClean="0"/>
              <a:t>Planning cavités</a:t>
            </a:r>
            <a:endParaRPr lang="fr-FR" dirty="0"/>
          </a:p>
        </p:txBody>
      </p:sp>
      <p:sp>
        <p:nvSpPr>
          <p:cNvPr id="7" name="Espace réservé de la date 6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r>
              <a:rPr lang="fr-FR" smtClean="0"/>
              <a:t>12/12/2024</a:t>
            </a:r>
            <a:endParaRPr lang="fr-FR" dirty="0"/>
          </a:p>
        </p:txBody>
      </p:sp>
      <p:sp>
        <p:nvSpPr>
          <p:cNvPr id="8" name="Espace réservé du pied de page 7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r>
              <a:rPr lang="fr-FR" smtClean="0"/>
              <a:t>PERLE- Project Progress Review- 1-2024</a:t>
            </a:r>
            <a:endParaRPr lang="fr-FR" dirty="0"/>
          </a:p>
        </p:txBody>
      </p:sp>
      <p:sp>
        <p:nvSpPr>
          <p:cNvPr id="9" name="Espace réservé du numéro de diapositive 8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77E71596-5F9D-49C5-9701-16B3CA54319D}" type="slidenum">
              <a:rPr lang="fr-FR" smtClean="0"/>
              <a:pPr/>
              <a:t>3</a:t>
            </a:fld>
            <a:endParaRPr lang="fr-FR" dirty="0"/>
          </a:p>
        </p:txBody>
      </p:sp>
      <p:pic>
        <p:nvPicPr>
          <p:cNvPr id="10" name="Image 9"/>
          <p:cNvPicPr>
            <a:picLocks noChangeAspect="1"/>
          </p:cNvPicPr>
          <p:nvPr/>
        </p:nvPicPr>
        <p:blipFill>
          <a:blip r:embed="rId2"/>
          <a:stretch>
            <a:fillRect/>
          </a:stretch>
        </p:blipFill>
        <p:spPr>
          <a:xfrm>
            <a:off x="-28425" y="1949624"/>
            <a:ext cx="10801200" cy="1189243"/>
          </a:xfrm>
          <a:prstGeom prst="rect">
            <a:avLst/>
          </a:prstGeom>
        </p:spPr>
      </p:pic>
      <p:sp>
        <p:nvSpPr>
          <p:cNvPr id="12" name="ZoneTexte 11"/>
          <p:cNvSpPr txBox="1"/>
          <p:nvPr/>
        </p:nvSpPr>
        <p:spPr>
          <a:xfrm>
            <a:off x="1072638" y="1209179"/>
            <a:ext cx="3173851" cy="523220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algn="ctr"/>
            <a:r>
              <a:rPr lang="fr-FR" sz="1400" dirty="0" smtClean="0"/>
              <a:t>1 an pour avoir les deux 1eres cavités après signature du contrat</a:t>
            </a:r>
            <a:endParaRPr lang="fr-FR" sz="1400" dirty="0"/>
          </a:p>
        </p:txBody>
      </p:sp>
      <p:sp>
        <p:nvSpPr>
          <p:cNvPr id="15" name="Ellipse 14"/>
          <p:cNvSpPr/>
          <p:nvPr/>
        </p:nvSpPr>
        <p:spPr>
          <a:xfrm>
            <a:off x="5242371" y="2381672"/>
            <a:ext cx="288032" cy="144016"/>
          </a:xfrm>
          <a:prstGeom prst="ellipse">
            <a:avLst/>
          </a:prstGeom>
          <a:noFill/>
          <a:ln>
            <a:solidFill>
              <a:srgbClr val="FF0000"/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fr-FR"/>
          </a:p>
        </p:txBody>
      </p:sp>
      <p:sp>
        <p:nvSpPr>
          <p:cNvPr id="18" name="Rectangle 17"/>
          <p:cNvSpPr/>
          <p:nvPr/>
        </p:nvSpPr>
        <p:spPr>
          <a:xfrm>
            <a:off x="5530403" y="2381672"/>
            <a:ext cx="1008112" cy="144016"/>
          </a:xfrm>
          <a:prstGeom prst="rect">
            <a:avLst/>
          </a:prstGeom>
          <a:noFill/>
          <a:ln>
            <a:solidFill>
              <a:srgbClr val="6600CC"/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fr-FR"/>
          </a:p>
        </p:txBody>
      </p:sp>
      <p:sp>
        <p:nvSpPr>
          <p:cNvPr id="22" name="Hexagone 21"/>
          <p:cNvSpPr/>
          <p:nvPr/>
        </p:nvSpPr>
        <p:spPr>
          <a:xfrm>
            <a:off x="6754539" y="2381672"/>
            <a:ext cx="360040" cy="144016"/>
          </a:xfrm>
          <a:prstGeom prst="hexagon">
            <a:avLst/>
          </a:prstGeom>
          <a:noFill/>
          <a:ln>
            <a:solidFill>
              <a:srgbClr val="00B0F0"/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fr-FR"/>
          </a:p>
        </p:txBody>
      </p:sp>
      <p:sp>
        <p:nvSpPr>
          <p:cNvPr id="25" name="Hexagone 24"/>
          <p:cNvSpPr/>
          <p:nvPr/>
        </p:nvSpPr>
        <p:spPr>
          <a:xfrm>
            <a:off x="8698755" y="2378919"/>
            <a:ext cx="360040" cy="144016"/>
          </a:xfrm>
          <a:prstGeom prst="hexagon">
            <a:avLst/>
          </a:prstGeom>
          <a:noFill/>
          <a:ln>
            <a:solidFill>
              <a:srgbClr val="00B0F0"/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fr-FR"/>
          </a:p>
        </p:txBody>
      </p:sp>
      <p:sp>
        <p:nvSpPr>
          <p:cNvPr id="26" name="Rectangle 25"/>
          <p:cNvSpPr/>
          <p:nvPr/>
        </p:nvSpPr>
        <p:spPr>
          <a:xfrm>
            <a:off x="8266707" y="2379763"/>
            <a:ext cx="360040" cy="144016"/>
          </a:xfrm>
          <a:prstGeom prst="rect">
            <a:avLst/>
          </a:prstGeom>
          <a:noFill/>
          <a:ln>
            <a:solidFill>
              <a:srgbClr val="6600CC"/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fr-FR"/>
          </a:p>
        </p:txBody>
      </p:sp>
      <p:sp>
        <p:nvSpPr>
          <p:cNvPr id="27" name="Ellipse 26"/>
          <p:cNvSpPr/>
          <p:nvPr/>
        </p:nvSpPr>
        <p:spPr>
          <a:xfrm>
            <a:off x="363686" y="3423276"/>
            <a:ext cx="288032" cy="144016"/>
          </a:xfrm>
          <a:prstGeom prst="ellipse">
            <a:avLst/>
          </a:prstGeom>
          <a:noFill/>
          <a:ln>
            <a:solidFill>
              <a:srgbClr val="FF0000"/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fr-FR"/>
          </a:p>
        </p:txBody>
      </p:sp>
      <p:sp>
        <p:nvSpPr>
          <p:cNvPr id="28" name="Rectangle 27"/>
          <p:cNvSpPr/>
          <p:nvPr/>
        </p:nvSpPr>
        <p:spPr>
          <a:xfrm>
            <a:off x="350086" y="3705463"/>
            <a:ext cx="315233" cy="182431"/>
          </a:xfrm>
          <a:prstGeom prst="rect">
            <a:avLst/>
          </a:prstGeom>
          <a:noFill/>
          <a:ln>
            <a:solidFill>
              <a:srgbClr val="6600CC"/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fr-FR"/>
          </a:p>
        </p:txBody>
      </p:sp>
      <p:sp>
        <p:nvSpPr>
          <p:cNvPr id="29" name="Hexagone 28"/>
          <p:cNvSpPr/>
          <p:nvPr/>
        </p:nvSpPr>
        <p:spPr>
          <a:xfrm>
            <a:off x="341283" y="4020220"/>
            <a:ext cx="360040" cy="144016"/>
          </a:xfrm>
          <a:prstGeom prst="hexagon">
            <a:avLst/>
          </a:prstGeom>
          <a:noFill/>
          <a:ln>
            <a:solidFill>
              <a:srgbClr val="00B0F0"/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fr-FR"/>
          </a:p>
        </p:txBody>
      </p:sp>
      <p:sp>
        <p:nvSpPr>
          <p:cNvPr id="30" name="ZoneTexte 29"/>
          <p:cNvSpPr txBox="1"/>
          <p:nvPr/>
        </p:nvSpPr>
        <p:spPr>
          <a:xfrm>
            <a:off x="737326" y="3335013"/>
            <a:ext cx="7370351" cy="923330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r>
              <a:rPr lang="fr-FR" sz="1800" dirty="0" smtClean="0">
                <a:solidFill>
                  <a:srgbClr val="FF0000"/>
                </a:solidFill>
              </a:rPr>
              <a:t>Chimie au CEA</a:t>
            </a:r>
          </a:p>
          <a:p>
            <a:r>
              <a:rPr lang="fr-FR" sz="1800" dirty="0" smtClean="0">
                <a:solidFill>
                  <a:srgbClr val="6600CC"/>
                </a:solidFill>
              </a:rPr>
              <a:t>Traitements thermiques + </a:t>
            </a:r>
            <a:r>
              <a:rPr lang="fr-FR" sz="1800" dirty="0" err="1" smtClean="0">
                <a:solidFill>
                  <a:srgbClr val="6600CC"/>
                </a:solidFill>
              </a:rPr>
              <a:t>tuning</a:t>
            </a:r>
            <a:r>
              <a:rPr lang="fr-FR" sz="1800" dirty="0" smtClean="0">
                <a:solidFill>
                  <a:srgbClr val="6600CC"/>
                </a:solidFill>
              </a:rPr>
              <a:t> + préparation salle blanche à IJCLAB</a:t>
            </a:r>
          </a:p>
          <a:p>
            <a:r>
              <a:rPr lang="fr-FR" sz="1800" dirty="0" smtClean="0">
                <a:solidFill>
                  <a:srgbClr val="00B0F0"/>
                </a:solidFill>
              </a:rPr>
              <a:t>Test en CV à INFN-LASA</a:t>
            </a:r>
            <a:endParaRPr lang="fr-FR" sz="1800" dirty="0">
              <a:solidFill>
                <a:srgbClr val="00B0F0"/>
              </a:solidFill>
            </a:endParaRPr>
          </a:p>
        </p:txBody>
      </p:sp>
      <p:cxnSp>
        <p:nvCxnSpPr>
          <p:cNvPr id="35" name="Connecteur droit avec flèche 34"/>
          <p:cNvCxnSpPr/>
          <p:nvPr/>
        </p:nvCxnSpPr>
        <p:spPr>
          <a:xfrm>
            <a:off x="4954339" y="1869449"/>
            <a:ext cx="5472608" cy="0"/>
          </a:xfrm>
          <a:prstGeom prst="straightConnector1">
            <a:avLst/>
          </a:prstGeom>
          <a:ln>
            <a:headEnd type="triangle"/>
            <a:tailEnd type="triangle"/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cxnSp>
        <p:nvCxnSpPr>
          <p:cNvPr id="38" name="Connecteur droit avec flèche 37"/>
          <p:cNvCxnSpPr/>
          <p:nvPr/>
        </p:nvCxnSpPr>
        <p:spPr>
          <a:xfrm flipV="1">
            <a:off x="364790" y="1869449"/>
            <a:ext cx="4589549" cy="8167"/>
          </a:xfrm>
          <a:prstGeom prst="straightConnector1">
            <a:avLst/>
          </a:prstGeom>
          <a:ln>
            <a:headEnd type="triangle"/>
            <a:tailEnd type="triangle"/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sp>
        <p:nvSpPr>
          <p:cNvPr id="40" name="ZoneTexte 39"/>
          <p:cNvSpPr txBox="1"/>
          <p:nvPr/>
        </p:nvSpPr>
        <p:spPr>
          <a:xfrm>
            <a:off x="6003358" y="1374613"/>
            <a:ext cx="3510049" cy="307777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algn="ctr"/>
            <a:r>
              <a:rPr lang="fr-FR" sz="1400" dirty="0" smtClean="0"/>
              <a:t>1 an pour préparer et tester les 4 cavités</a:t>
            </a:r>
            <a:endParaRPr lang="fr-FR" sz="1400" dirty="0"/>
          </a:p>
        </p:txBody>
      </p:sp>
      <p:pic>
        <p:nvPicPr>
          <p:cNvPr id="41" name="Image 40"/>
          <p:cNvPicPr>
            <a:picLocks noChangeAspect="1"/>
          </p:cNvPicPr>
          <p:nvPr/>
        </p:nvPicPr>
        <p:blipFill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7064536" y="3796678"/>
            <a:ext cx="3419823" cy="2094866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1726545751"/>
      </p:ext>
    </p:extLst>
  </p:cSld>
  <p:clrMapOvr>
    <a:masterClrMapping/>
  </p:clrMapOvr>
</p:sld>
</file>

<file path=ppt/slides/slide4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r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fr-FR" dirty="0" smtClean="0"/>
              <a:t>Coupleurs de puissance</a:t>
            </a:r>
            <a:endParaRPr lang="fr-FR" dirty="0"/>
          </a:p>
        </p:txBody>
      </p:sp>
      <p:sp>
        <p:nvSpPr>
          <p:cNvPr id="7" name="Espace réservé de la date 6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r>
              <a:rPr lang="fr-FR" smtClean="0"/>
              <a:t>12/12/2024</a:t>
            </a:r>
            <a:endParaRPr lang="fr-FR" dirty="0"/>
          </a:p>
        </p:txBody>
      </p:sp>
      <p:sp>
        <p:nvSpPr>
          <p:cNvPr id="8" name="Espace réservé du pied de page 7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r>
              <a:rPr lang="fr-FR" smtClean="0"/>
              <a:t>PERLE- Project Progress Review- 1-2024</a:t>
            </a:r>
            <a:endParaRPr lang="fr-FR" dirty="0"/>
          </a:p>
        </p:txBody>
      </p:sp>
      <p:sp>
        <p:nvSpPr>
          <p:cNvPr id="9" name="Espace réservé du numéro de diapositive 8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77E71596-5F9D-49C5-9701-16B3CA54319D}" type="slidenum">
              <a:rPr lang="fr-FR" smtClean="0"/>
              <a:pPr/>
              <a:t>4</a:t>
            </a:fld>
            <a:endParaRPr lang="fr-FR" dirty="0"/>
          </a:p>
        </p:txBody>
      </p:sp>
      <p:pic>
        <p:nvPicPr>
          <p:cNvPr id="10" name="Image 9"/>
          <p:cNvPicPr>
            <a:picLocks noChangeAspect="1"/>
          </p:cNvPicPr>
          <p:nvPr/>
        </p:nvPicPr>
        <p:blipFill>
          <a:blip r:embed="rId2"/>
          <a:stretch>
            <a:fillRect/>
          </a:stretch>
        </p:blipFill>
        <p:spPr>
          <a:xfrm>
            <a:off x="2362050" y="653480"/>
            <a:ext cx="3193351" cy="5000198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1595582029"/>
      </p:ext>
    </p:extLst>
  </p:cSld>
  <p:clrMapOvr>
    <a:masterClrMapping/>
  </p:clrMapOvr>
</p:sld>
</file>

<file path=ppt/slides/slide5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r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fr-FR" dirty="0" smtClean="0"/>
              <a:t>Enceinte à vide</a:t>
            </a:r>
            <a:endParaRPr lang="fr-FR" dirty="0"/>
          </a:p>
        </p:txBody>
      </p:sp>
      <p:sp>
        <p:nvSpPr>
          <p:cNvPr id="7" name="Espace réservé de la date 6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r>
              <a:rPr lang="fr-FR" smtClean="0"/>
              <a:t>12/12/2024</a:t>
            </a:r>
            <a:endParaRPr lang="fr-FR" dirty="0"/>
          </a:p>
        </p:txBody>
      </p:sp>
      <p:sp>
        <p:nvSpPr>
          <p:cNvPr id="8" name="Espace réservé du pied de page 7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r>
              <a:rPr lang="fr-FR" smtClean="0"/>
              <a:t>PERLE- Project Progress Review- 1-2024</a:t>
            </a:r>
            <a:endParaRPr lang="fr-FR" dirty="0"/>
          </a:p>
        </p:txBody>
      </p:sp>
      <p:sp>
        <p:nvSpPr>
          <p:cNvPr id="9" name="Espace réservé du numéro de diapositive 8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77E71596-5F9D-49C5-9701-16B3CA54319D}" type="slidenum">
              <a:rPr lang="fr-FR" smtClean="0"/>
              <a:pPr/>
              <a:t>5</a:t>
            </a:fld>
            <a:endParaRPr lang="fr-FR" dirty="0"/>
          </a:p>
        </p:txBody>
      </p:sp>
      <p:pic>
        <p:nvPicPr>
          <p:cNvPr id="10" name="Image 9"/>
          <p:cNvPicPr>
            <a:picLocks noChangeAspect="1"/>
          </p:cNvPicPr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5290299" y="2784771"/>
            <a:ext cx="5413470" cy="2930049"/>
          </a:xfrm>
          <a:prstGeom prst="roundRect">
            <a:avLst>
              <a:gd name="adj" fmla="val 16667"/>
            </a:avLst>
          </a:prstGeom>
          <a:ln>
            <a:noFill/>
          </a:ln>
          <a:effectLst>
            <a:outerShdw blurRad="76200" dist="38100" dir="7800000" algn="tl" rotWithShape="0">
              <a:srgbClr val="000000">
                <a:alpha val="40000"/>
              </a:srgbClr>
            </a:outerShdw>
          </a:effectLst>
          <a:scene3d>
            <a:camera prst="orthographicFront"/>
            <a:lightRig rig="contrasting" dir="t">
              <a:rot lat="0" lon="0" rev="4200000"/>
            </a:lightRig>
          </a:scene3d>
          <a:sp3d prstMaterial="plastic">
            <a:bevelT w="381000" h="114300" prst="relaxedInset"/>
            <a:contourClr>
              <a:srgbClr val="969696"/>
            </a:contourClr>
          </a:sp3d>
        </p:spPr>
      </p:pic>
      <p:pic>
        <p:nvPicPr>
          <p:cNvPr id="12" name="Image 11"/>
          <p:cNvPicPr>
            <a:picLocks noChangeAspect="1"/>
          </p:cNvPicPr>
          <p:nvPr/>
        </p:nvPicPr>
        <p:blipFill>
          <a:blip r:embed="rId3"/>
          <a:stretch>
            <a:fillRect/>
          </a:stretch>
        </p:blipFill>
        <p:spPr>
          <a:xfrm>
            <a:off x="-26849" y="725488"/>
            <a:ext cx="5413236" cy="2740826"/>
          </a:xfrm>
          <a:prstGeom prst="rect">
            <a:avLst/>
          </a:prstGeom>
        </p:spPr>
      </p:pic>
      <p:sp>
        <p:nvSpPr>
          <p:cNvPr id="13" name="Ellipse 12"/>
          <p:cNvSpPr/>
          <p:nvPr/>
        </p:nvSpPr>
        <p:spPr>
          <a:xfrm>
            <a:off x="57795" y="1589584"/>
            <a:ext cx="936103" cy="1555941"/>
          </a:xfrm>
          <a:prstGeom prst="ellipse">
            <a:avLst/>
          </a:prstGeom>
          <a:noFill/>
          <a:ln w="38100">
            <a:solidFill>
              <a:srgbClr val="E05314"/>
            </a:solidFill>
            <a:prstDash val="dashDot"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fr-FR"/>
          </a:p>
        </p:txBody>
      </p:sp>
      <p:sp>
        <p:nvSpPr>
          <p:cNvPr id="14" name="Ellipse 13"/>
          <p:cNvSpPr/>
          <p:nvPr/>
        </p:nvSpPr>
        <p:spPr>
          <a:xfrm>
            <a:off x="5290299" y="3798924"/>
            <a:ext cx="936103" cy="1555941"/>
          </a:xfrm>
          <a:prstGeom prst="ellipse">
            <a:avLst/>
          </a:prstGeom>
          <a:noFill/>
          <a:ln w="38100">
            <a:solidFill>
              <a:srgbClr val="00B050"/>
            </a:solidFill>
            <a:prstDash val="dashDot"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fr-FR"/>
          </a:p>
        </p:txBody>
      </p:sp>
      <p:sp>
        <p:nvSpPr>
          <p:cNvPr id="15" name="Flèche droite 14"/>
          <p:cNvSpPr/>
          <p:nvPr/>
        </p:nvSpPr>
        <p:spPr>
          <a:xfrm rot="1311839">
            <a:off x="930857" y="3274840"/>
            <a:ext cx="4427472" cy="382948"/>
          </a:xfrm>
          <a:prstGeom prst="rightArrow">
            <a:avLst/>
          </a:prstGeom>
          <a:solidFill>
            <a:schemeClr val="bg2">
              <a:lumMod val="50000"/>
            </a:schemeClr>
          </a:solidFill>
          <a:ln>
            <a:solidFill>
              <a:schemeClr val="tx1">
                <a:lumMod val="50000"/>
                <a:lumOff val="50000"/>
              </a:schemeClr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fr-FR"/>
          </a:p>
        </p:txBody>
      </p:sp>
    </p:spTree>
    <p:extLst>
      <p:ext uri="{BB962C8B-B14F-4D97-AF65-F5344CB8AC3E}">
        <p14:creationId xmlns:p14="http://schemas.microsoft.com/office/powerpoint/2010/main" val="3465975098"/>
      </p:ext>
    </p:extLst>
  </p:cSld>
  <p:clrMapOvr>
    <a:masterClrMapping/>
  </p:clrMapOvr>
</p:sld>
</file>

<file path=ppt/slides/slide6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9" name="Espace réservé du numéro de diapositive 8">
            <a:extLst>
              <a:ext uri="{FF2B5EF4-FFF2-40B4-BE49-F238E27FC236}">
                <a16:creationId xmlns:a16="http://schemas.microsoft.com/office/drawing/2014/main" id="{07B40CD8-111B-4CF9-A342-94A78F5505C2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77E71596-5F9D-49C5-9701-16B3CA54319D}" type="slidenum">
              <a:rPr lang="fr-FR" smtClean="0">
                <a:latin typeface="+mn-lt"/>
              </a:rPr>
              <a:pPr/>
              <a:t>6</a:t>
            </a:fld>
            <a:endParaRPr lang="fr-FR" dirty="0">
              <a:latin typeface="+mn-lt"/>
            </a:endParaRPr>
          </a:p>
        </p:txBody>
      </p:sp>
      <p:sp>
        <p:nvSpPr>
          <p:cNvPr id="6" name="Titre 1">
            <a:extLst>
              <a:ext uri="{FF2B5EF4-FFF2-40B4-BE49-F238E27FC236}">
                <a16:creationId xmlns:a16="http://schemas.microsoft.com/office/drawing/2014/main" id="{9D2A87CC-646F-5C8B-5E73-F837BEDAC9CF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1137915" y="149425"/>
            <a:ext cx="5688632" cy="432048"/>
          </a:xfrm>
        </p:spPr>
        <p:txBody>
          <a:bodyPr>
            <a:normAutofit/>
          </a:bodyPr>
          <a:lstStyle/>
          <a:p>
            <a:r>
              <a:rPr lang="fr-FR" dirty="0">
                <a:solidFill>
                  <a:schemeClr val="accent1">
                    <a:lumMod val="75000"/>
                  </a:schemeClr>
                </a:solidFill>
                <a:latin typeface="+mn-lt"/>
                <a:cs typeface="Times New Roman" panose="02020603050405020304" pitchFamily="18" charset="0"/>
                <a:sym typeface="Wingdings" panose="05000000000000000000" pitchFamily="2" charset="2"/>
              </a:rPr>
              <a:t>Planning et Principaux Jalons</a:t>
            </a:r>
            <a:r>
              <a:rPr lang="fr-FR" b="1" dirty="0">
                <a:solidFill>
                  <a:schemeClr val="accent1">
                    <a:lumMod val="75000"/>
                  </a:schemeClr>
                </a:solidFill>
                <a:latin typeface="+mn-lt"/>
                <a:cs typeface="Times New Roman" panose="02020603050405020304" pitchFamily="18" charset="0"/>
                <a:sym typeface="Wingdings" panose="05000000000000000000" pitchFamily="2" charset="2"/>
              </a:rPr>
              <a:t> du WP</a:t>
            </a:r>
            <a:endParaRPr lang="fr-FR" dirty="0">
              <a:solidFill>
                <a:schemeClr val="accent1">
                  <a:lumMod val="75000"/>
                </a:schemeClr>
              </a:solidFill>
              <a:latin typeface="+mn-lt"/>
            </a:endParaRPr>
          </a:p>
        </p:txBody>
      </p:sp>
      <p:sp>
        <p:nvSpPr>
          <p:cNvPr id="10" name="Espace réservé du contenu 4"/>
          <p:cNvSpPr>
            <a:spLocks noGrp="1"/>
          </p:cNvSpPr>
          <p:nvPr>
            <p:ph sz="half" idx="2"/>
          </p:nvPr>
        </p:nvSpPr>
        <p:spPr>
          <a:xfrm>
            <a:off x="201812" y="992994"/>
            <a:ext cx="2160240" cy="462473"/>
          </a:xfrm>
        </p:spPr>
        <p:txBody>
          <a:bodyPr>
            <a:noAutofit/>
          </a:bodyPr>
          <a:lstStyle/>
          <a:p>
            <a:pPr marL="0" indent="0" algn="ctr">
              <a:lnSpc>
                <a:spcPct val="120000"/>
              </a:lnSpc>
              <a:spcBef>
                <a:spcPts val="0"/>
              </a:spcBef>
              <a:buNone/>
            </a:pPr>
            <a:r>
              <a:rPr lang="fr-FR" sz="1100" b="1" dirty="0" smtClean="0">
                <a:solidFill>
                  <a:srgbClr val="00B050"/>
                </a:solidFill>
              </a:rPr>
              <a:t>Niobium </a:t>
            </a:r>
            <a:r>
              <a:rPr lang="fr-FR" sz="1100" b="1" dirty="0" err="1" smtClean="0">
                <a:solidFill>
                  <a:srgbClr val="00B050"/>
                </a:solidFill>
              </a:rPr>
              <a:t>material</a:t>
            </a:r>
            <a:endParaRPr lang="fr-FR" sz="1100" b="1" dirty="0" smtClean="0">
              <a:solidFill>
                <a:srgbClr val="00B050"/>
              </a:solidFill>
            </a:endParaRPr>
          </a:p>
          <a:p>
            <a:pPr marL="0" indent="0" algn="ctr">
              <a:lnSpc>
                <a:spcPct val="120000"/>
              </a:lnSpc>
              <a:spcBef>
                <a:spcPts val="0"/>
              </a:spcBef>
              <a:buNone/>
            </a:pPr>
            <a:r>
              <a:rPr lang="fr-FR" sz="1100" dirty="0">
                <a:solidFill>
                  <a:srgbClr val="00B050"/>
                </a:solidFill>
              </a:rPr>
              <a:t>C</a:t>
            </a:r>
            <a:r>
              <a:rPr lang="fr-FR" sz="1100" dirty="0" smtClean="0">
                <a:solidFill>
                  <a:srgbClr val="00B050"/>
                </a:solidFill>
              </a:rPr>
              <a:t>all for tender </a:t>
            </a:r>
            <a:r>
              <a:rPr lang="fr-FR" sz="1100" dirty="0" err="1" smtClean="0">
                <a:solidFill>
                  <a:srgbClr val="00B050"/>
                </a:solidFill>
              </a:rPr>
              <a:t>completed</a:t>
            </a:r>
            <a:endParaRPr lang="fr-FR" sz="1100" dirty="0" smtClean="0">
              <a:solidFill>
                <a:srgbClr val="00B050"/>
              </a:solidFill>
            </a:endParaRPr>
          </a:p>
        </p:txBody>
      </p:sp>
      <p:sp>
        <p:nvSpPr>
          <p:cNvPr id="11" name="Rectangle 10">
            <a:extLst>
              <a:ext uri="{FF2B5EF4-FFF2-40B4-BE49-F238E27FC236}">
                <a16:creationId xmlns:a16="http://schemas.microsoft.com/office/drawing/2014/main" id="{2F472FCC-5AB1-BDBA-8C3A-7F970AE1E2B0}"/>
              </a:ext>
            </a:extLst>
          </p:cNvPr>
          <p:cNvSpPr/>
          <p:nvPr/>
        </p:nvSpPr>
        <p:spPr>
          <a:xfrm>
            <a:off x="137362" y="3221983"/>
            <a:ext cx="1980000" cy="364719"/>
          </a:xfrm>
          <a:prstGeom prst="rect">
            <a:avLst/>
          </a:prstGeom>
          <a:solidFill>
            <a:schemeClr val="tx1"/>
          </a:solidFill>
          <a:ln>
            <a:solidFill>
              <a:schemeClr val="bg1"/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r>
              <a:rPr lang="en-GB" sz="2037" dirty="0" smtClean="0">
                <a:solidFill>
                  <a:schemeClr val="bg1"/>
                </a:solidFill>
              </a:rPr>
              <a:t>2024</a:t>
            </a:r>
            <a:endParaRPr lang="en-GB" sz="2037" dirty="0">
              <a:solidFill>
                <a:schemeClr val="bg1"/>
              </a:solidFill>
            </a:endParaRPr>
          </a:p>
        </p:txBody>
      </p:sp>
      <p:grpSp>
        <p:nvGrpSpPr>
          <p:cNvPr id="12" name="Groupe 11">
            <a:extLst>
              <a:ext uri="{FF2B5EF4-FFF2-40B4-BE49-F238E27FC236}">
                <a16:creationId xmlns:a16="http://schemas.microsoft.com/office/drawing/2014/main" id="{E43A48BE-7785-DA67-1EE3-29A8CB3F39FD}"/>
              </a:ext>
            </a:extLst>
          </p:cNvPr>
          <p:cNvGrpSpPr/>
          <p:nvPr/>
        </p:nvGrpSpPr>
        <p:grpSpPr>
          <a:xfrm>
            <a:off x="10002537" y="3230821"/>
            <a:ext cx="651956" cy="348176"/>
            <a:chOff x="10858995" y="4834449"/>
            <a:chExt cx="651956" cy="348176"/>
          </a:xfrm>
        </p:grpSpPr>
        <p:sp>
          <p:nvSpPr>
            <p:cNvPr id="13" name="Chevron 12">
              <a:extLst>
                <a:ext uri="{FF2B5EF4-FFF2-40B4-BE49-F238E27FC236}">
                  <a16:creationId xmlns:a16="http://schemas.microsoft.com/office/drawing/2014/main" id="{624FCCC5-84F2-98AC-D8B6-E943B0123C55}"/>
                </a:ext>
              </a:extLst>
            </p:cNvPr>
            <p:cNvSpPr/>
            <p:nvPr/>
          </p:nvSpPr>
          <p:spPr>
            <a:xfrm>
              <a:off x="10858995" y="4839295"/>
              <a:ext cx="301614" cy="343330"/>
            </a:xfrm>
            <a:prstGeom prst="chevron">
              <a:avLst>
                <a:gd name="adj" fmla="val 64626"/>
              </a:avLst>
            </a:prstGeom>
            <a:solidFill>
              <a:schemeClr val="tx1"/>
            </a:solidFill>
          </p:spPr>
          <p:style>
            <a:lnRef idx="2">
              <a:schemeClr val="accent1">
                <a:shade val="15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GB" sz="2037">
                <a:solidFill>
                  <a:schemeClr val="tx1"/>
                </a:solidFill>
              </a:endParaRPr>
            </a:p>
          </p:txBody>
        </p:sp>
        <p:sp>
          <p:nvSpPr>
            <p:cNvPr id="14" name="Chevron 13">
              <a:extLst>
                <a:ext uri="{FF2B5EF4-FFF2-40B4-BE49-F238E27FC236}">
                  <a16:creationId xmlns:a16="http://schemas.microsoft.com/office/drawing/2014/main" id="{51464142-9DD4-17EC-0F62-9D637BBFE691}"/>
                </a:ext>
              </a:extLst>
            </p:cNvPr>
            <p:cNvSpPr/>
            <p:nvPr/>
          </p:nvSpPr>
          <p:spPr>
            <a:xfrm>
              <a:off x="11037650" y="4834449"/>
              <a:ext cx="310312" cy="343329"/>
            </a:xfrm>
            <a:prstGeom prst="chevron">
              <a:avLst>
                <a:gd name="adj" fmla="val 64626"/>
              </a:avLst>
            </a:prstGeom>
            <a:solidFill>
              <a:schemeClr val="tx1"/>
            </a:solidFill>
          </p:spPr>
          <p:style>
            <a:lnRef idx="2">
              <a:schemeClr val="accent1">
                <a:shade val="15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GB" sz="2037" dirty="0">
                <a:solidFill>
                  <a:schemeClr val="tx1"/>
                </a:solidFill>
              </a:endParaRPr>
            </a:p>
          </p:txBody>
        </p:sp>
        <p:sp>
          <p:nvSpPr>
            <p:cNvPr id="15" name="Chevron 14">
              <a:extLst>
                <a:ext uri="{FF2B5EF4-FFF2-40B4-BE49-F238E27FC236}">
                  <a16:creationId xmlns:a16="http://schemas.microsoft.com/office/drawing/2014/main" id="{4C2A6004-EF27-96F6-8D4F-2CA2325A5103}"/>
                </a:ext>
              </a:extLst>
            </p:cNvPr>
            <p:cNvSpPr/>
            <p:nvPr/>
          </p:nvSpPr>
          <p:spPr>
            <a:xfrm>
              <a:off x="11200639" y="4834449"/>
              <a:ext cx="310312" cy="343329"/>
            </a:xfrm>
            <a:prstGeom prst="chevron">
              <a:avLst>
                <a:gd name="adj" fmla="val 64626"/>
              </a:avLst>
            </a:prstGeom>
            <a:solidFill>
              <a:schemeClr val="tx1"/>
            </a:solidFill>
          </p:spPr>
          <p:style>
            <a:lnRef idx="2">
              <a:schemeClr val="accent1">
                <a:shade val="15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GB" sz="2037" dirty="0">
                <a:solidFill>
                  <a:schemeClr val="tx1"/>
                </a:solidFill>
              </a:endParaRPr>
            </a:p>
          </p:txBody>
        </p:sp>
      </p:grpSp>
      <p:sp>
        <p:nvSpPr>
          <p:cNvPr id="16" name="Rectangle 15">
            <a:extLst>
              <a:ext uri="{FF2B5EF4-FFF2-40B4-BE49-F238E27FC236}">
                <a16:creationId xmlns:a16="http://schemas.microsoft.com/office/drawing/2014/main" id="{2F472FCC-5AB1-BDBA-8C3A-7F970AE1E2B0}"/>
              </a:ext>
            </a:extLst>
          </p:cNvPr>
          <p:cNvSpPr/>
          <p:nvPr/>
        </p:nvSpPr>
        <p:spPr>
          <a:xfrm>
            <a:off x="2104237" y="3223483"/>
            <a:ext cx="1980000" cy="364719"/>
          </a:xfrm>
          <a:prstGeom prst="rect">
            <a:avLst/>
          </a:prstGeom>
          <a:solidFill>
            <a:schemeClr val="tx1"/>
          </a:solidFill>
          <a:ln>
            <a:solidFill>
              <a:schemeClr val="bg1"/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r>
              <a:rPr lang="en-GB" sz="2037" dirty="0" smtClean="0">
                <a:solidFill>
                  <a:schemeClr val="bg1"/>
                </a:solidFill>
              </a:rPr>
              <a:t>2025</a:t>
            </a:r>
            <a:endParaRPr lang="en-GB" sz="2037" dirty="0">
              <a:solidFill>
                <a:schemeClr val="bg1"/>
              </a:solidFill>
            </a:endParaRPr>
          </a:p>
        </p:txBody>
      </p:sp>
      <p:sp>
        <p:nvSpPr>
          <p:cNvPr id="17" name="Rectangle 16">
            <a:extLst>
              <a:ext uri="{FF2B5EF4-FFF2-40B4-BE49-F238E27FC236}">
                <a16:creationId xmlns:a16="http://schemas.microsoft.com/office/drawing/2014/main" id="{2F472FCC-5AB1-BDBA-8C3A-7F970AE1E2B0}"/>
              </a:ext>
            </a:extLst>
          </p:cNvPr>
          <p:cNvSpPr/>
          <p:nvPr/>
        </p:nvSpPr>
        <p:spPr>
          <a:xfrm>
            <a:off x="4092396" y="3223947"/>
            <a:ext cx="1980000" cy="364719"/>
          </a:xfrm>
          <a:prstGeom prst="rect">
            <a:avLst/>
          </a:prstGeom>
          <a:solidFill>
            <a:schemeClr val="tx1"/>
          </a:solidFill>
          <a:ln>
            <a:solidFill>
              <a:schemeClr val="bg1"/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r>
              <a:rPr lang="en-GB" sz="2037" dirty="0" smtClean="0">
                <a:solidFill>
                  <a:schemeClr val="bg1"/>
                </a:solidFill>
              </a:rPr>
              <a:t>2026</a:t>
            </a:r>
            <a:endParaRPr lang="en-GB" sz="2037" dirty="0">
              <a:solidFill>
                <a:schemeClr val="bg1"/>
              </a:solidFill>
            </a:endParaRPr>
          </a:p>
        </p:txBody>
      </p:sp>
      <p:sp>
        <p:nvSpPr>
          <p:cNvPr id="18" name="Rectangle 17">
            <a:extLst>
              <a:ext uri="{FF2B5EF4-FFF2-40B4-BE49-F238E27FC236}">
                <a16:creationId xmlns:a16="http://schemas.microsoft.com/office/drawing/2014/main" id="{2F472FCC-5AB1-BDBA-8C3A-7F970AE1E2B0}"/>
              </a:ext>
            </a:extLst>
          </p:cNvPr>
          <p:cNvSpPr/>
          <p:nvPr/>
        </p:nvSpPr>
        <p:spPr>
          <a:xfrm>
            <a:off x="6074312" y="3222014"/>
            <a:ext cx="1980000" cy="364719"/>
          </a:xfrm>
          <a:prstGeom prst="rect">
            <a:avLst/>
          </a:prstGeom>
          <a:solidFill>
            <a:schemeClr val="tx1"/>
          </a:solidFill>
          <a:ln>
            <a:solidFill>
              <a:schemeClr val="bg1"/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r>
              <a:rPr lang="en-GB" sz="2037" dirty="0" smtClean="0">
                <a:solidFill>
                  <a:schemeClr val="bg1"/>
                </a:solidFill>
              </a:rPr>
              <a:t>2027</a:t>
            </a:r>
            <a:endParaRPr lang="en-GB" sz="2037" dirty="0">
              <a:solidFill>
                <a:schemeClr val="bg1"/>
              </a:solidFill>
            </a:endParaRPr>
          </a:p>
        </p:txBody>
      </p:sp>
      <p:sp>
        <p:nvSpPr>
          <p:cNvPr id="19" name="Rectangle 18">
            <a:extLst>
              <a:ext uri="{FF2B5EF4-FFF2-40B4-BE49-F238E27FC236}">
                <a16:creationId xmlns:a16="http://schemas.microsoft.com/office/drawing/2014/main" id="{2F472FCC-5AB1-BDBA-8C3A-7F970AE1E2B0}"/>
              </a:ext>
            </a:extLst>
          </p:cNvPr>
          <p:cNvSpPr/>
          <p:nvPr/>
        </p:nvSpPr>
        <p:spPr>
          <a:xfrm>
            <a:off x="8022537" y="3222014"/>
            <a:ext cx="1980000" cy="364719"/>
          </a:xfrm>
          <a:prstGeom prst="rect">
            <a:avLst/>
          </a:prstGeom>
          <a:solidFill>
            <a:schemeClr val="tx1"/>
          </a:solidFill>
          <a:ln>
            <a:solidFill>
              <a:schemeClr val="bg1"/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r>
              <a:rPr lang="en-GB" sz="2037" dirty="0" smtClean="0">
                <a:solidFill>
                  <a:schemeClr val="bg1"/>
                </a:solidFill>
              </a:rPr>
              <a:t>2028</a:t>
            </a:r>
            <a:endParaRPr lang="en-GB" sz="2037" dirty="0">
              <a:solidFill>
                <a:schemeClr val="bg1"/>
              </a:solidFill>
            </a:endParaRPr>
          </a:p>
        </p:txBody>
      </p:sp>
      <p:sp>
        <p:nvSpPr>
          <p:cNvPr id="20" name="Rectangle 19"/>
          <p:cNvSpPr/>
          <p:nvPr/>
        </p:nvSpPr>
        <p:spPr>
          <a:xfrm>
            <a:off x="2600852" y="5002556"/>
            <a:ext cx="1656183" cy="415498"/>
          </a:xfrm>
          <a:prstGeom prst="rect">
            <a:avLst/>
          </a:prstGeom>
        </p:spPr>
        <p:txBody>
          <a:bodyPr wrap="square">
            <a:spAutoFit/>
          </a:bodyPr>
          <a:lstStyle/>
          <a:p>
            <a:pPr algn="ctr"/>
            <a:r>
              <a:rPr lang="fr-FR" sz="1050" b="1" dirty="0" smtClean="0">
                <a:solidFill>
                  <a:srgbClr val="FF0000"/>
                </a:solidFill>
                <a:latin typeface="+mn-lt"/>
              </a:rPr>
              <a:t>5 </a:t>
            </a:r>
            <a:r>
              <a:rPr lang="fr-FR" sz="1050" b="1" dirty="0" err="1" smtClean="0">
                <a:solidFill>
                  <a:srgbClr val="FF0000"/>
                </a:solidFill>
                <a:latin typeface="+mn-lt"/>
              </a:rPr>
              <a:t>cell</a:t>
            </a:r>
            <a:r>
              <a:rPr lang="fr-FR" sz="1050" b="1" dirty="0" smtClean="0">
                <a:solidFill>
                  <a:srgbClr val="FF0000"/>
                </a:solidFill>
                <a:latin typeface="+mn-lt"/>
              </a:rPr>
              <a:t> </a:t>
            </a:r>
            <a:r>
              <a:rPr lang="fr-FR" sz="1050" b="1" dirty="0" err="1" smtClean="0">
                <a:solidFill>
                  <a:srgbClr val="FF0000"/>
                </a:solidFill>
                <a:latin typeface="+mn-lt"/>
              </a:rPr>
              <a:t>cavities</a:t>
            </a:r>
            <a:r>
              <a:rPr lang="fr-FR" sz="1050" b="1" dirty="0" smtClean="0">
                <a:solidFill>
                  <a:srgbClr val="FF0000"/>
                </a:solidFill>
                <a:latin typeface="+mn-lt"/>
              </a:rPr>
              <a:t> fabrication</a:t>
            </a:r>
          </a:p>
          <a:p>
            <a:pPr algn="ctr"/>
            <a:r>
              <a:rPr lang="fr-FR" sz="1050" dirty="0" err="1" smtClean="0">
                <a:solidFill>
                  <a:srgbClr val="FF0000"/>
                </a:solidFill>
                <a:latin typeface="+mn-lt"/>
              </a:rPr>
              <a:t>Purchase</a:t>
            </a:r>
            <a:r>
              <a:rPr lang="fr-FR" sz="1050" dirty="0" smtClean="0">
                <a:solidFill>
                  <a:srgbClr val="FF0000"/>
                </a:solidFill>
                <a:latin typeface="+mn-lt"/>
              </a:rPr>
              <a:t> </a:t>
            </a:r>
            <a:r>
              <a:rPr lang="fr-FR" sz="1050" dirty="0" err="1" smtClean="0">
                <a:solidFill>
                  <a:srgbClr val="FF0000"/>
                </a:solidFill>
                <a:latin typeface="+mn-lt"/>
              </a:rPr>
              <a:t>Order</a:t>
            </a:r>
            <a:endParaRPr lang="fr-FR" sz="1050" dirty="0" smtClean="0">
              <a:solidFill>
                <a:srgbClr val="FF0000"/>
              </a:solidFill>
              <a:latin typeface="+mn-lt"/>
            </a:endParaRPr>
          </a:p>
        </p:txBody>
      </p:sp>
      <p:cxnSp>
        <p:nvCxnSpPr>
          <p:cNvPr id="21" name="Connecteur droit avec flèche 20"/>
          <p:cNvCxnSpPr>
            <a:stCxn id="10" idx="2"/>
          </p:cNvCxnSpPr>
          <p:nvPr/>
        </p:nvCxnSpPr>
        <p:spPr>
          <a:xfrm>
            <a:off x="1281932" y="1455467"/>
            <a:ext cx="432047" cy="1775292"/>
          </a:xfrm>
          <a:prstGeom prst="straightConnector1">
            <a:avLst/>
          </a:prstGeom>
          <a:ln>
            <a:tailEnd type="triangle"/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cxnSp>
        <p:nvCxnSpPr>
          <p:cNvPr id="22" name="Connecteur droit avec flèche 21"/>
          <p:cNvCxnSpPr/>
          <p:nvPr/>
        </p:nvCxnSpPr>
        <p:spPr>
          <a:xfrm flipV="1">
            <a:off x="3330299" y="3564036"/>
            <a:ext cx="10136" cy="1343560"/>
          </a:xfrm>
          <a:prstGeom prst="straightConnector1">
            <a:avLst/>
          </a:prstGeom>
          <a:ln>
            <a:tailEnd type="triangle"/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sp>
        <p:nvSpPr>
          <p:cNvPr id="23" name="Espace réservé du contenu 4"/>
          <p:cNvSpPr>
            <a:spLocks noGrp="1"/>
          </p:cNvSpPr>
          <p:nvPr>
            <p:ph sz="half" idx="2"/>
          </p:nvPr>
        </p:nvSpPr>
        <p:spPr>
          <a:xfrm>
            <a:off x="1018419" y="1637877"/>
            <a:ext cx="1872209" cy="462473"/>
          </a:xfrm>
        </p:spPr>
        <p:txBody>
          <a:bodyPr>
            <a:noAutofit/>
          </a:bodyPr>
          <a:lstStyle/>
          <a:p>
            <a:pPr marL="0" indent="0" algn="ctr">
              <a:lnSpc>
                <a:spcPct val="120000"/>
              </a:lnSpc>
              <a:spcBef>
                <a:spcPts val="0"/>
              </a:spcBef>
              <a:buNone/>
            </a:pPr>
            <a:r>
              <a:rPr lang="fr-FR" sz="1100" b="1" dirty="0" smtClean="0">
                <a:solidFill>
                  <a:srgbClr val="F39200"/>
                </a:solidFill>
              </a:rPr>
              <a:t>Niobium </a:t>
            </a:r>
            <a:r>
              <a:rPr lang="fr-FR" sz="1100" b="1" dirty="0" err="1" smtClean="0">
                <a:solidFill>
                  <a:srgbClr val="F39200"/>
                </a:solidFill>
              </a:rPr>
              <a:t>material</a:t>
            </a:r>
            <a:endParaRPr lang="fr-FR" sz="1100" b="1" dirty="0" smtClean="0">
              <a:solidFill>
                <a:srgbClr val="F39200"/>
              </a:solidFill>
            </a:endParaRPr>
          </a:p>
          <a:p>
            <a:pPr marL="0" indent="0" algn="ctr">
              <a:lnSpc>
                <a:spcPct val="120000"/>
              </a:lnSpc>
              <a:spcBef>
                <a:spcPts val="0"/>
              </a:spcBef>
              <a:buNone/>
            </a:pPr>
            <a:r>
              <a:rPr lang="fr-FR" sz="1100" dirty="0" smtClean="0">
                <a:solidFill>
                  <a:srgbClr val="F39200"/>
                </a:solidFill>
              </a:rPr>
              <a:t>Delivery</a:t>
            </a:r>
          </a:p>
        </p:txBody>
      </p:sp>
      <p:cxnSp>
        <p:nvCxnSpPr>
          <p:cNvPr id="24" name="Connecteur droit avec flèche 23"/>
          <p:cNvCxnSpPr>
            <a:stCxn id="23" idx="2"/>
          </p:cNvCxnSpPr>
          <p:nvPr/>
        </p:nvCxnSpPr>
        <p:spPr>
          <a:xfrm>
            <a:off x="1954524" y="2100350"/>
            <a:ext cx="709208" cy="1111149"/>
          </a:xfrm>
          <a:prstGeom prst="straightConnector1">
            <a:avLst/>
          </a:prstGeom>
          <a:ln>
            <a:tailEnd type="triangle"/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sp>
        <p:nvSpPr>
          <p:cNvPr id="27" name="Rectangle 26"/>
          <p:cNvSpPr/>
          <p:nvPr/>
        </p:nvSpPr>
        <p:spPr>
          <a:xfrm>
            <a:off x="3489390" y="4295379"/>
            <a:ext cx="3024335" cy="415498"/>
          </a:xfrm>
          <a:prstGeom prst="rect">
            <a:avLst/>
          </a:prstGeom>
        </p:spPr>
        <p:txBody>
          <a:bodyPr wrap="square">
            <a:spAutoFit/>
          </a:bodyPr>
          <a:lstStyle/>
          <a:p>
            <a:pPr algn="ctr"/>
            <a:r>
              <a:rPr lang="fr-FR" sz="1050" b="1" dirty="0" smtClean="0">
                <a:solidFill>
                  <a:srgbClr val="F39200"/>
                </a:solidFill>
                <a:latin typeface="+mn-lt"/>
              </a:rPr>
              <a:t>First 5 </a:t>
            </a:r>
            <a:r>
              <a:rPr lang="fr-FR" sz="1050" b="1" dirty="0" err="1" smtClean="0">
                <a:solidFill>
                  <a:srgbClr val="F39200"/>
                </a:solidFill>
                <a:latin typeface="+mn-lt"/>
              </a:rPr>
              <a:t>cell</a:t>
            </a:r>
            <a:r>
              <a:rPr lang="fr-FR" sz="1050" b="1" dirty="0" smtClean="0">
                <a:solidFill>
                  <a:srgbClr val="F39200"/>
                </a:solidFill>
                <a:latin typeface="+mn-lt"/>
              </a:rPr>
              <a:t> </a:t>
            </a:r>
            <a:r>
              <a:rPr lang="fr-FR" sz="1050" b="1" dirty="0" err="1" smtClean="0">
                <a:solidFill>
                  <a:srgbClr val="F39200"/>
                </a:solidFill>
                <a:latin typeface="+mn-lt"/>
              </a:rPr>
              <a:t>cavity</a:t>
            </a:r>
            <a:endParaRPr lang="fr-FR" sz="1050" b="1" dirty="0">
              <a:solidFill>
                <a:srgbClr val="F39200"/>
              </a:solidFill>
              <a:latin typeface="+mn-lt"/>
            </a:endParaRPr>
          </a:p>
          <a:p>
            <a:pPr algn="ctr"/>
            <a:r>
              <a:rPr lang="fr-FR" sz="1050" dirty="0" smtClean="0">
                <a:solidFill>
                  <a:srgbClr val="F39200"/>
                </a:solidFill>
                <a:latin typeface="+mn-lt"/>
              </a:rPr>
              <a:t>Delivery</a:t>
            </a:r>
          </a:p>
        </p:txBody>
      </p:sp>
      <p:cxnSp>
        <p:nvCxnSpPr>
          <p:cNvPr id="28" name="Connecteur droit avec flèche 27"/>
          <p:cNvCxnSpPr/>
          <p:nvPr/>
        </p:nvCxnSpPr>
        <p:spPr>
          <a:xfrm flipV="1">
            <a:off x="5065027" y="3572664"/>
            <a:ext cx="0" cy="736622"/>
          </a:xfrm>
          <a:prstGeom prst="straightConnector1">
            <a:avLst/>
          </a:prstGeom>
          <a:ln>
            <a:tailEnd type="triangle"/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sp>
        <p:nvSpPr>
          <p:cNvPr id="31" name="Espace réservé du contenu 4"/>
          <p:cNvSpPr>
            <a:spLocks noGrp="1"/>
          </p:cNvSpPr>
          <p:nvPr>
            <p:ph sz="half" idx="2"/>
          </p:nvPr>
        </p:nvSpPr>
        <p:spPr>
          <a:xfrm>
            <a:off x="2670915" y="998874"/>
            <a:ext cx="1821334" cy="498559"/>
          </a:xfrm>
        </p:spPr>
        <p:txBody>
          <a:bodyPr>
            <a:noAutofit/>
          </a:bodyPr>
          <a:lstStyle/>
          <a:p>
            <a:pPr marL="0" indent="0" algn="ctr">
              <a:lnSpc>
                <a:spcPct val="120000"/>
              </a:lnSpc>
              <a:spcBef>
                <a:spcPts val="0"/>
              </a:spcBef>
              <a:buNone/>
            </a:pPr>
            <a:r>
              <a:rPr lang="fr-FR" sz="1100" b="1" dirty="0" smtClean="0">
                <a:solidFill>
                  <a:schemeClr val="tx1"/>
                </a:solidFill>
              </a:rPr>
              <a:t>Adaptation/modifications of the ESS Cryomodule</a:t>
            </a:r>
          </a:p>
        </p:txBody>
      </p:sp>
      <p:cxnSp>
        <p:nvCxnSpPr>
          <p:cNvPr id="32" name="Connecteur droit avec flèche 31"/>
          <p:cNvCxnSpPr>
            <a:stCxn id="31" idx="2"/>
          </p:cNvCxnSpPr>
          <p:nvPr/>
        </p:nvCxnSpPr>
        <p:spPr>
          <a:xfrm flipH="1">
            <a:off x="3560141" y="1497433"/>
            <a:ext cx="21441" cy="1714066"/>
          </a:xfrm>
          <a:prstGeom prst="straightConnector1">
            <a:avLst/>
          </a:prstGeom>
          <a:ln>
            <a:tailEnd type="triangle"/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sp>
        <p:nvSpPr>
          <p:cNvPr id="33" name="Espace réservé du contenu 4"/>
          <p:cNvSpPr>
            <a:spLocks noGrp="1"/>
          </p:cNvSpPr>
          <p:nvPr>
            <p:ph sz="half" idx="2"/>
          </p:nvPr>
        </p:nvSpPr>
        <p:spPr>
          <a:xfrm>
            <a:off x="7114221" y="1432333"/>
            <a:ext cx="1821334" cy="333317"/>
          </a:xfrm>
        </p:spPr>
        <p:txBody>
          <a:bodyPr>
            <a:noAutofit/>
          </a:bodyPr>
          <a:lstStyle/>
          <a:p>
            <a:pPr marL="0" indent="0" algn="ctr">
              <a:lnSpc>
                <a:spcPct val="120000"/>
              </a:lnSpc>
              <a:spcBef>
                <a:spcPts val="0"/>
              </a:spcBef>
              <a:buNone/>
            </a:pPr>
            <a:r>
              <a:rPr lang="fr-FR" sz="1100" b="1" dirty="0" smtClean="0">
                <a:solidFill>
                  <a:srgbClr val="F39200"/>
                </a:solidFill>
              </a:rPr>
              <a:t>Cryomodule </a:t>
            </a:r>
            <a:r>
              <a:rPr lang="fr-FR" sz="1100" b="1" dirty="0" err="1" smtClean="0">
                <a:solidFill>
                  <a:srgbClr val="F39200"/>
                </a:solidFill>
              </a:rPr>
              <a:t>assembly</a:t>
            </a:r>
            <a:endParaRPr lang="fr-FR" sz="1100" b="1" dirty="0" smtClean="0">
              <a:solidFill>
                <a:srgbClr val="F39200"/>
              </a:solidFill>
            </a:endParaRPr>
          </a:p>
        </p:txBody>
      </p:sp>
      <p:cxnSp>
        <p:nvCxnSpPr>
          <p:cNvPr id="34" name="Connecteur droit avec flèche 33"/>
          <p:cNvCxnSpPr>
            <a:stCxn id="33" idx="2"/>
          </p:cNvCxnSpPr>
          <p:nvPr/>
        </p:nvCxnSpPr>
        <p:spPr>
          <a:xfrm flipH="1">
            <a:off x="8016353" y="1765650"/>
            <a:ext cx="8535" cy="1454431"/>
          </a:xfrm>
          <a:prstGeom prst="straightConnector1">
            <a:avLst/>
          </a:prstGeom>
          <a:ln>
            <a:tailEnd type="triangle"/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sp>
        <p:nvSpPr>
          <p:cNvPr id="35" name="Rectangle 34"/>
          <p:cNvSpPr/>
          <p:nvPr/>
        </p:nvSpPr>
        <p:spPr>
          <a:xfrm>
            <a:off x="5477575" y="4119503"/>
            <a:ext cx="3024335" cy="415498"/>
          </a:xfrm>
          <a:prstGeom prst="rect">
            <a:avLst/>
          </a:prstGeom>
        </p:spPr>
        <p:txBody>
          <a:bodyPr wrap="square">
            <a:spAutoFit/>
          </a:bodyPr>
          <a:lstStyle/>
          <a:p>
            <a:pPr algn="ctr"/>
            <a:r>
              <a:rPr lang="fr-FR" sz="1050" b="1" dirty="0" smtClean="0">
                <a:solidFill>
                  <a:srgbClr val="FF0000"/>
                </a:solidFill>
                <a:latin typeface="+mn-lt"/>
              </a:rPr>
              <a:t>Last 5cell </a:t>
            </a:r>
            <a:r>
              <a:rPr lang="fr-FR" sz="1050" b="1" dirty="0" err="1" smtClean="0">
                <a:solidFill>
                  <a:srgbClr val="FF0000"/>
                </a:solidFill>
                <a:latin typeface="+mn-lt"/>
              </a:rPr>
              <a:t>cavity</a:t>
            </a:r>
            <a:endParaRPr lang="fr-FR" sz="1050" b="1" dirty="0" smtClean="0">
              <a:solidFill>
                <a:srgbClr val="FF0000"/>
              </a:solidFill>
              <a:latin typeface="+mn-lt"/>
            </a:endParaRPr>
          </a:p>
          <a:p>
            <a:pPr algn="ctr"/>
            <a:r>
              <a:rPr lang="fr-FR" sz="1050" dirty="0" err="1" smtClean="0">
                <a:solidFill>
                  <a:srgbClr val="FF0000"/>
                </a:solidFill>
                <a:latin typeface="+mn-lt"/>
              </a:rPr>
              <a:t>Tested</a:t>
            </a:r>
            <a:endParaRPr lang="fr-FR" sz="1050" dirty="0" smtClean="0">
              <a:solidFill>
                <a:srgbClr val="FF0000"/>
              </a:solidFill>
              <a:latin typeface="+mn-lt"/>
            </a:endParaRPr>
          </a:p>
        </p:txBody>
      </p:sp>
      <p:cxnSp>
        <p:nvCxnSpPr>
          <p:cNvPr id="36" name="Connecteur droit avec flèche 35"/>
          <p:cNvCxnSpPr/>
          <p:nvPr/>
        </p:nvCxnSpPr>
        <p:spPr>
          <a:xfrm flipV="1">
            <a:off x="7039375" y="3572626"/>
            <a:ext cx="0" cy="348938"/>
          </a:xfrm>
          <a:prstGeom prst="straightConnector1">
            <a:avLst/>
          </a:prstGeom>
          <a:ln>
            <a:tailEnd type="triangle"/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sp>
        <p:nvSpPr>
          <p:cNvPr id="37" name="Espace réservé du contenu 4"/>
          <p:cNvSpPr>
            <a:spLocks noGrp="1"/>
          </p:cNvSpPr>
          <p:nvPr>
            <p:ph sz="half" idx="2"/>
          </p:nvPr>
        </p:nvSpPr>
        <p:spPr>
          <a:xfrm>
            <a:off x="7459935" y="2396556"/>
            <a:ext cx="1821334" cy="498559"/>
          </a:xfrm>
        </p:spPr>
        <p:txBody>
          <a:bodyPr>
            <a:noAutofit/>
          </a:bodyPr>
          <a:lstStyle/>
          <a:p>
            <a:pPr marL="0" indent="0" algn="ctr">
              <a:lnSpc>
                <a:spcPct val="120000"/>
              </a:lnSpc>
              <a:spcBef>
                <a:spcPts val="0"/>
              </a:spcBef>
              <a:buNone/>
            </a:pPr>
            <a:r>
              <a:rPr lang="fr-FR" sz="1100" b="1" dirty="0" smtClean="0">
                <a:solidFill>
                  <a:srgbClr val="F39200"/>
                </a:solidFill>
              </a:rPr>
              <a:t>Cryomodule test</a:t>
            </a:r>
          </a:p>
        </p:txBody>
      </p:sp>
      <p:cxnSp>
        <p:nvCxnSpPr>
          <p:cNvPr id="38" name="Connecteur droit avec flèche 37"/>
          <p:cNvCxnSpPr/>
          <p:nvPr/>
        </p:nvCxnSpPr>
        <p:spPr>
          <a:xfrm>
            <a:off x="8370190" y="2722963"/>
            <a:ext cx="0" cy="515103"/>
          </a:xfrm>
          <a:prstGeom prst="straightConnector1">
            <a:avLst/>
          </a:prstGeom>
          <a:ln>
            <a:tailEnd type="triangle"/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cxnSp>
        <p:nvCxnSpPr>
          <p:cNvPr id="39" name="Connecteur droit 38"/>
          <p:cNvCxnSpPr/>
          <p:nvPr/>
        </p:nvCxnSpPr>
        <p:spPr>
          <a:xfrm>
            <a:off x="2686363" y="3246694"/>
            <a:ext cx="0" cy="325970"/>
          </a:xfrm>
          <a:prstGeom prst="line">
            <a:avLst/>
          </a:prstGeom>
          <a:ln w="12700">
            <a:solidFill>
              <a:srgbClr val="FF0000"/>
            </a:solidFill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sp>
        <p:nvSpPr>
          <p:cNvPr id="40" name="Espace réservé du contenu 4"/>
          <p:cNvSpPr>
            <a:spLocks noGrp="1"/>
          </p:cNvSpPr>
          <p:nvPr>
            <p:ph sz="half" idx="2"/>
          </p:nvPr>
        </p:nvSpPr>
        <p:spPr>
          <a:xfrm>
            <a:off x="5319798" y="2278547"/>
            <a:ext cx="1276238" cy="505848"/>
          </a:xfrm>
        </p:spPr>
        <p:txBody>
          <a:bodyPr>
            <a:noAutofit/>
          </a:bodyPr>
          <a:lstStyle/>
          <a:p>
            <a:pPr marL="0" indent="0" algn="ctr">
              <a:lnSpc>
                <a:spcPct val="120000"/>
              </a:lnSpc>
              <a:spcBef>
                <a:spcPts val="0"/>
              </a:spcBef>
              <a:buNone/>
            </a:pPr>
            <a:r>
              <a:rPr lang="fr-FR" sz="1100" b="1" dirty="0" smtClean="0">
                <a:solidFill>
                  <a:schemeClr val="tx1"/>
                </a:solidFill>
              </a:rPr>
              <a:t>Power </a:t>
            </a:r>
            <a:r>
              <a:rPr lang="fr-FR" sz="1100" b="1" dirty="0" err="1" smtClean="0">
                <a:solidFill>
                  <a:schemeClr val="tx1"/>
                </a:solidFill>
              </a:rPr>
              <a:t>couplers</a:t>
            </a:r>
            <a:r>
              <a:rPr lang="fr-FR" sz="1100" b="1" dirty="0">
                <a:solidFill>
                  <a:schemeClr val="tx1"/>
                </a:solidFill>
              </a:rPr>
              <a:t> </a:t>
            </a:r>
            <a:r>
              <a:rPr lang="fr-FR" sz="1100" b="1" dirty="0" err="1" smtClean="0">
                <a:solidFill>
                  <a:schemeClr val="tx1"/>
                </a:solidFill>
              </a:rPr>
              <a:t>conditioning</a:t>
            </a:r>
            <a:endParaRPr lang="fr-FR" sz="1100" b="1" dirty="0" smtClean="0">
              <a:solidFill>
                <a:schemeClr val="tx1"/>
              </a:solidFill>
            </a:endParaRPr>
          </a:p>
        </p:txBody>
      </p:sp>
      <p:cxnSp>
        <p:nvCxnSpPr>
          <p:cNvPr id="41" name="Connecteur droit avec flèche 40"/>
          <p:cNvCxnSpPr>
            <a:stCxn id="40" idx="2"/>
          </p:cNvCxnSpPr>
          <p:nvPr/>
        </p:nvCxnSpPr>
        <p:spPr>
          <a:xfrm>
            <a:off x="5957917" y="2784395"/>
            <a:ext cx="8068" cy="447806"/>
          </a:xfrm>
          <a:prstGeom prst="straightConnector1">
            <a:avLst/>
          </a:prstGeom>
          <a:ln>
            <a:tailEnd type="triangle"/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sp>
        <p:nvSpPr>
          <p:cNvPr id="42" name="Espace réservé du contenu 4"/>
          <p:cNvSpPr>
            <a:spLocks noGrp="1"/>
          </p:cNvSpPr>
          <p:nvPr>
            <p:ph sz="half" idx="2"/>
          </p:nvPr>
        </p:nvSpPr>
        <p:spPr>
          <a:xfrm>
            <a:off x="3970200" y="2337686"/>
            <a:ext cx="1198087" cy="631175"/>
          </a:xfrm>
        </p:spPr>
        <p:txBody>
          <a:bodyPr>
            <a:noAutofit/>
          </a:bodyPr>
          <a:lstStyle/>
          <a:p>
            <a:pPr marL="0" indent="0" algn="ctr">
              <a:lnSpc>
                <a:spcPct val="120000"/>
              </a:lnSpc>
              <a:spcBef>
                <a:spcPts val="0"/>
              </a:spcBef>
              <a:buNone/>
            </a:pPr>
            <a:r>
              <a:rPr lang="fr-FR" sz="1100" b="1" dirty="0" smtClean="0">
                <a:solidFill>
                  <a:schemeClr val="tx1"/>
                </a:solidFill>
              </a:rPr>
              <a:t>Power </a:t>
            </a:r>
            <a:r>
              <a:rPr lang="fr-FR" sz="1100" b="1" dirty="0" err="1" smtClean="0">
                <a:solidFill>
                  <a:schemeClr val="tx1"/>
                </a:solidFill>
              </a:rPr>
              <a:t>Couplers</a:t>
            </a:r>
            <a:r>
              <a:rPr lang="fr-FR" sz="1100" b="1" dirty="0" smtClean="0">
                <a:solidFill>
                  <a:schemeClr val="tx1"/>
                </a:solidFill>
              </a:rPr>
              <a:t> fabrication</a:t>
            </a:r>
          </a:p>
          <a:p>
            <a:pPr marL="0" indent="0" algn="ctr">
              <a:lnSpc>
                <a:spcPct val="120000"/>
              </a:lnSpc>
              <a:spcBef>
                <a:spcPts val="0"/>
              </a:spcBef>
              <a:buNone/>
            </a:pPr>
            <a:endParaRPr lang="fr-FR" sz="1100" b="1" dirty="0" smtClean="0">
              <a:solidFill>
                <a:schemeClr val="tx1"/>
              </a:solidFill>
            </a:endParaRPr>
          </a:p>
        </p:txBody>
      </p:sp>
      <p:cxnSp>
        <p:nvCxnSpPr>
          <p:cNvPr id="43" name="Connecteur droit avec flèche 42"/>
          <p:cNvCxnSpPr/>
          <p:nvPr/>
        </p:nvCxnSpPr>
        <p:spPr>
          <a:xfrm flipH="1">
            <a:off x="4919953" y="2796540"/>
            <a:ext cx="2567" cy="434219"/>
          </a:xfrm>
          <a:prstGeom prst="straightConnector1">
            <a:avLst/>
          </a:prstGeom>
          <a:ln>
            <a:tailEnd type="triangle"/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cxnSp>
        <p:nvCxnSpPr>
          <p:cNvPr id="45" name="Connecteur droit avec flèche 44"/>
          <p:cNvCxnSpPr>
            <a:stCxn id="73" idx="0"/>
            <a:endCxn id="77" idx="2"/>
          </p:cNvCxnSpPr>
          <p:nvPr/>
        </p:nvCxnSpPr>
        <p:spPr>
          <a:xfrm flipV="1">
            <a:off x="2512344" y="3522817"/>
            <a:ext cx="445637" cy="959087"/>
          </a:xfrm>
          <a:prstGeom prst="straightConnector1">
            <a:avLst/>
          </a:prstGeom>
          <a:ln>
            <a:tailEnd type="triangle"/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pic>
        <p:nvPicPr>
          <p:cNvPr id="46" name="Image 45">
            <a:extLst>
              <a:ext uri="{FF2B5EF4-FFF2-40B4-BE49-F238E27FC236}">
                <a16:creationId xmlns:a16="http://schemas.microsoft.com/office/drawing/2014/main" id="{ADEDE24B-A544-4964-9A3D-632B638CD764}"/>
              </a:ext>
            </a:extLst>
          </p:cNvPr>
          <p:cNvPicPr>
            <a:picLocks noChangeAspect="1"/>
          </p:cNvPicPr>
          <p:nvPr/>
        </p:nvPicPr>
        <p:blipFill>
          <a:blip r:embed="rId2" cstate="screen">
            <a:extLst>
              <a:ext uri="{28A0092B-C50C-407E-A947-70E740481C1C}">
                <a14:useLocalDpi xmlns:a14="http://schemas.microsoft.com/office/drawing/2010/main"/>
              </a:ext>
            </a:extLst>
          </a:blip>
          <a:stretch>
            <a:fillRect/>
          </a:stretch>
        </p:blipFill>
        <p:spPr>
          <a:xfrm>
            <a:off x="7800806" y="1068523"/>
            <a:ext cx="448164" cy="365673"/>
          </a:xfrm>
          <a:prstGeom prst="rect">
            <a:avLst/>
          </a:prstGeom>
        </p:spPr>
      </p:pic>
      <p:pic>
        <p:nvPicPr>
          <p:cNvPr id="47" name="Image 46">
            <a:extLst>
              <a:ext uri="{FF2B5EF4-FFF2-40B4-BE49-F238E27FC236}">
                <a16:creationId xmlns:a16="http://schemas.microsoft.com/office/drawing/2014/main" id="{CE338D71-F233-4A08-AA02-6BC1F9712D60}"/>
              </a:ext>
            </a:extLst>
          </p:cNvPr>
          <p:cNvPicPr>
            <a:picLocks noChangeAspect="1"/>
          </p:cNvPicPr>
          <p:nvPr/>
        </p:nvPicPr>
        <p:blipFill>
          <a:blip r:embed="rId3" cstate="screen">
            <a:extLst>
              <a:ext uri="{28A0092B-C50C-407E-A947-70E740481C1C}">
                <a14:useLocalDpi xmlns:a14="http://schemas.microsoft.com/office/drawing/2010/main"/>
              </a:ext>
            </a:extLst>
          </a:blip>
          <a:stretch>
            <a:fillRect/>
          </a:stretch>
        </p:blipFill>
        <p:spPr>
          <a:xfrm>
            <a:off x="8150229" y="1988153"/>
            <a:ext cx="440744" cy="440744"/>
          </a:xfrm>
          <a:prstGeom prst="rect">
            <a:avLst/>
          </a:prstGeom>
        </p:spPr>
      </p:pic>
      <p:pic>
        <p:nvPicPr>
          <p:cNvPr id="48" name="Image 47">
            <a:extLst>
              <a:ext uri="{FF2B5EF4-FFF2-40B4-BE49-F238E27FC236}">
                <a16:creationId xmlns:a16="http://schemas.microsoft.com/office/drawing/2014/main" id="{9AC75166-B88F-42B9-87FF-A468FA0BF577}"/>
              </a:ext>
            </a:extLst>
          </p:cNvPr>
          <p:cNvPicPr>
            <a:picLocks noChangeAspect="1"/>
          </p:cNvPicPr>
          <p:nvPr/>
        </p:nvPicPr>
        <p:blipFill>
          <a:blip r:embed="rId4" cstate="screen">
            <a:extLst>
              <a:ext uri="{28A0092B-C50C-407E-A947-70E740481C1C}">
                <a14:useLocalDpi xmlns:a14="http://schemas.microsoft.com/office/drawing/2010/main"/>
              </a:ext>
            </a:extLst>
          </a:blip>
          <a:stretch>
            <a:fillRect/>
          </a:stretch>
        </p:blipFill>
        <p:spPr>
          <a:xfrm>
            <a:off x="6669994" y="3858014"/>
            <a:ext cx="789941" cy="357053"/>
          </a:xfrm>
          <a:prstGeom prst="rect">
            <a:avLst/>
          </a:prstGeom>
        </p:spPr>
      </p:pic>
      <p:pic>
        <p:nvPicPr>
          <p:cNvPr id="49" name="Picture 2" descr="Fichier:Logo CERN.jpg">
            <a:extLst>
              <a:ext uri="{FF2B5EF4-FFF2-40B4-BE49-F238E27FC236}">
                <a16:creationId xmlns:a16="http://schemas.microsoft.com/office/drawing/2014/main" id="{4E0A8048-B2E7-43B7-A03E-FA497F38AC6F}"/>
              </a:ext>
            </a:extLst>
          </p:cNvPr>
          <p:cNvPicPr>
            <a:picLocks noChangeAspect="1" noChangeArrowheads="1"/>
          </p:cNvPicPr>
          <p:nvPr/>
        </p:nvPicPr>
        <p:blipFill>
          <a:blip r:embed="rId5" cstate="screen">
            <a:extLst>
              <a:ext uri="{28A0092B-C50C-407E-A947-70E740481C1C}">
                <a14:useLocalDpi xmlns:a14="http://schemas.microsoft.com/office/drawing/2010/main"/>
              </a:ext>
            </a:extLst>
          </a:blip>
          <a:srcRect/>
          <a:stretch>
            <a:fillRect/>
          </a:stretch>
        </p:blipFill>
        <p:spPr bwMode="auto">
          <a:xfrm>
            <a:off x="6055202" y="1940412"/>
            <a:ext cx="304287" cy="311318"/>
          </a:xfrm>
          <a:prstGeom prst="rect">
            <a:avLst/>
          </a:prstGeom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  <p:pic>
        <p:nvPicPr>
          <p:cNvPr id="51" name="Picture 2" descr="Fichier:Logo CERN.jpg">
            <a:extLst>
              <a:ext uri="{FF2B5EF4-FFF2-40B4-BE49-F238E27FC236}">
                <a16:creationId xmlns:a16="http://schemas.microsoft.com/office/drawing/2014/main" id="{4E0A8048-B2E7-43B7-A03E-FA497F38AC6F}"/>
              </a:ext>
            </a:extLst>
          </p:cNvPr>
          <p:cNvPicPr>
            <a:picLocks noChangeAspect="1" noChangeArrowheads="1"/>
          </p:cNvPicPr>
          <p:nvPr/>
        </p:nvPicPr>
        <p:blipFill>
          <a:blip r:embed="rId5" cstate="screen">
            <a:extLst>
              <a:ext uri="{28A0092B-C50C-407E-A947-70E740481C1C}">
                <a14:useLocalDpi xmlns:a14="http://schemas.microsoft.com/office/drawing/2010/main"/>
              </a:ext>
            </a:extLst>
          </a:blip>
          <a:srcRect/>
          <a:stretch>
            <a:fillRect/>
          </a:stretch>
        </p:blipFill>
        <p:spPr bwMode="auto">
          <a:xfrm>
            <a:off x="4403992" y="2028039"/>
            <a:ext cx="304287" cy="311318"/>
          </a:xfrm>
          <a:prstGeom prst="rect">
            <a:avLst/>
          </a:prstGeom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  <p:pic>
        <p:nvPicPr>
          <p:cNvPr id="52" name="Image 51">
            <a:extLst>
              <a:ext uri="{FF2B5EF4-FFF2-40B4-BE49-F238E27FC236}">
                <a16:creationId xmlns:a16="http://schemas.microsoft.com/office/drawing/2014/main" id="{8721F8B0-DD32-453C-92C2-46D9FA82484B}"/>
              </a:ext>
            </a:extLst>
          </p:cNvPr>
          <p:cNvPicPr>
            <a:picLocks noChangeAspect="1"/>
          </p:cNvPicPr>
          <p:nvPr/>
        </p:nvPicPr>
        <p:blipFill rotWithShape="1">
          <a:blip r:embed="rId6" cstate="screen">
            <a:extLst>
              <a:ext uri="{28A0092B-C50C-407E-A947-70E740481C1C}">
                <a14:useLocalDpi xmlns:a14="http://schemas.microsoft.com/office/drawing/2010/main"/>
              </a:ext>
            </a:extLst>
          </a:blip>
          <a:srcRect/>
          <a:stretch/>
        </p:blipFill>
        <p:spPr>
          <a:xfrm>
            <a:off x="3348557" y="705813"/>
            <a:ext cx="444608" cy="311318"/>
          </a:xfrm>
          <a:prstGeom prst="rect">
            <a:avLst/>
          </a:prstGeom>
        </p:spPr>
      </p:pic>
      <p:pic>
        <p:nvPicPr>
          <p:cNvPr id="53" name="Image 52">
            <a:extLst>
              <a:ext uri="{FF2B5EF4-FFF2-40B4-BE49-F238E27FC236}">
                <a16:creationId xmlns:a16="http://schemas.microsoft.com/office/drawing/2014/main" id="{8721F8B0-DD32-453C-92C2-46D9FA82484B}"/>
              </a:ext>
            </a:extLst>
          </p:cNvPr>
          <p:cNvPicPr>
            <a:picLocks noChangeAspect="1"/>
          </p:cNvPicPr>
          <p:nvPr/>
        </p:nvPicPr>
        <p:blipFill rotWithShape="1">
          <a:blip r:embed="rId6" cstate="screen">
            <a:extLst>
              <a:ext uri="{28A0092B-C50C-407E-A947-70E740481C1C}">
                <a14:useLocalDpi xmlns:a14="http://schemas.microsoft.com/office/drawing/2010/main"/>
              </a:ext>
            </a:extLst>
          </a:blip>
          <a:srcRect/>
          <a:stretch/>
        </p:blipFill>
        <p:spPr>
          <a:xfrm>
            <a:off x="1025580" y="691310"/>
            <a:ext cx="444608" cy="311318"/>
          </a:xfrm>
          <a:prstGeom prst="rect">
            <a:avLst/>
          </a:prstGeom>
        </p:spPr>
      </p:pic>
      <p:pic>
        <p:nvPicPr>
          <p:cNvPr id="54" name="Image 53">
            <a:extLst>
              <a:ext uri="{FF2B5EF4-FFF2-40B4-BE49-F238E27FC236}">
                <a16:creationId xmlns:a16="http://schemas.microsoft.com/office/drawing/2014/main" id="{8721F8B0-DD32-453C-92C2-46D9FA82484B}"/>
              </a:ext>
            </a:extLst>
          </p:cNvPr>
          <p:cNvPicPr>
            <a:picLocks noChangeAspect="1"/>
          </p:cNvPicPr>
          <p:nvPr/>
        </p:nvPicPr>
        <p:blipFill rotWithShape="1">
          <a:blip r:embed="rId6" cstate="screen">
            <a:extLst>
              <a:ext uri="{28A0092B-C50C-407E-A947-70E740481C1C}">
                <a14:useLocalDpi xmlns:a14="http://schemas.microsoft.com/office/drawing/2010/main"/>
              </a:ext>
            </a:extLst>
          </a:blip>
          <a:srcRect/>
          <a:stretch/>
        </p:blipFill>
        <p:spPr>
          <a:xfrm>
            <a:off x="2194066" y="5058985"/>
            <a:ext cx="444608" cy="311318"/>
          </a:xfrm>
          <a:prstGeom prst="rect">
            <a:avLst/>
          </a:prstGeom>
        </p:spPr>
      </p:pic>
      <p:pic>
        <p:nvPicPr>
          <p:cNvPr id="57" name="Image 56"/>
          <p:cNvPicPr>
            <a:picLocks noChangeAspect="1"/>
          </p:cNvPicPr>
          <p:nvPr/>
        </p:nvPicPr>
        <p:blipFill>
          <a:blip r:embed="rId7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5552218" y="1959439"/>
            <a:ext cx="414396" cy="272746"/>
          </a:xfrm>
          <a:prstGeom prst="rect">
            <a:avLst/>
          </a:prstGeom>
        </p:spPr>
      </p:pic>
      <p:sp>
        <p:nvSpPr>
          <p:cNvPr id="61" name="ZoneTexte 60">
            <a:extLst>
              <a:ext uri="{FF2B5EF4-FFF2-40B4-BE49-F238E27FC236}">
                <a16:creationId xmlns:a16="http://schemas.microsoft.com/office/drawing/2014/main" id="{B0E84737-30F5-79AC-809E-6E6711EDA783}"/>
              </a:ext>
            </a:extLst>
          </p:cNvPr>
          <p:cNvSpPr txBox="1"/>
          <p:nvPr/>
        </p:nvSpPr>
        <p:spPr>
          <a:xfrm>
            <a:off x="5980562" y="4762559"/>
            <a:ext cx="4700379" cy="830997"/>
          </a:xfrm>
          <a:prstGeom prst="rect">
            <a:avLst/>
          </a:prstGeom>
          <a:solidFill>
            <a:schemeClr val="accent3">
              <a:lumMod val="20000"/>
              <a:lumOff val="80000"/>
            </a:schemeClr>
          </a:solidFill>
          <a:effectLst>
            <a:glow rad="63500">
              <a:schemeClr val="accent3">
                <a:satMod val="175000"/>
                <a:alpha val="40000"/>
              </a:schemeClr>
            </a:glow>
          </a:effectLst>
        </p:spPr>
        <p:txBody>
          <a:bodyPr wrap="square" rtlCol="0">
            <a:spAutoFit/>
          </a:bodyPr>
          <a:lstStyle/>
          <a:p>
            <a:r>
              <a:rPr lang="fr-FR" sz="1200" b="1" dirty="0" smtClean="0">
                <a:solidFill>
                  <a:srgbClr val="FF0000"/>
                </a:solidFill>
              </a:rPr>
              <a:t>Chemin critique: </a:t>
            </a:r>
          </a:p>
          <a:p>
            <a:pPr marL="285750" indent="-285750">
              <a:buFont typeface="Arial" panose="020B0604020202020204" pitchFamily="34" charset="0"/>
              <a:buChar char="•"/>
            </a:pPr>
            <a:r>
              <a:rPr lang="fr-FR" sz="1200" b="1" dirty="0" smtClean="0">
                <a:solidFill>
                  <a:srgbClr val="FF0000"/>
                </a:solidFill>
              </a:rPr>
              <a:t>commande des cavités 5 cellules avant l’été, </a:t>
            </a:r>
          </a:p>
          <a:p>
            <a:pPr marL="285750" indent="-285750">
              <a:buFont typeface="Arial" panose="020B0604020202020204" pitchFamily="34" charset="0"/>
              <a:buChar char="•"/>
            </a:pPr>
            <a:r>
              <a:rPr lang="fr-FR" sz="1200" b="1" dirty="0" smtClean="0">
                <a:solidFill>
                  <a:srgbClr val="FF0000"/>
                </a:solidFill>
              </a:rPr>
              <a:t>Test de la dernière cavité mi-2027</a:t>
            </a:r>
          </a:p>
          <a:p>
            <a:pPr marL="285750" indent="-285750">
              <a:buFont typeface="Arial" panose="020B0604020202020204" pitchFamily="34" charset="0"/>
              <a:buChar char="•"/>
            </a:pPr>
            <a:r>
              <a:rPr lang="fr-FR" sz="1200" b="1" dirty="0" smtClean="0">
                <a:solidFill>
                  <a:srgbClr val="FF0000"/>
                </a:solidFill>
              </a:rPr>
              <a:t>1eres commandes de </a:t>
            </a:r>
            <a:r>
              <a:rPr lang="fr-FR" sz="1200" b="1" dirty="0">
                <a:solidFill>
                  <a:srgbClr val="FF0000"/>
                </a:solidFill>
              </a:rPr>
              <a:t>composants du cryomodule en </a:t>
            </a:r>
            <a:r>
              <a:rPr lang="fr-FR" sz="1200" b="1" dirty="0" smtClean="0">
                <a:solidFill>
                  <a:srgbClr val="FF0000"/>
                </a:solidFill>
              </a:rPr>
              <a:t>2025</a:t>
            </a:r>
          </a:p>
        </p:txBody>
      </p:sp>
      <p:sp>
        <p:nvSpPr>
          <p:cNvPr id="77" name="Étoile à 5 branches 76"/>
          <p:cNvSpPr/>
          <p:nvPr/>
        </p:nvSpPr>
        <p:spPr>
          <a:xfrm>
            <a:off x="2917041" y="3317866"/>
            <a:ext cx="214366" cy="204952"/>
          </a:xfrm>
          <a:prstGeom prst="star5">
            <a:avLst/>
          </a:prstGeom>
          <a:solidFill>
            <a:schemeClr val="bg1"/>
          </a:solidFill>
          <a:ln>
            <a:solidFill>
              <a:srgbClr val="FF0000"/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fr-FR" sz="1800"/>
          </a:p>
        </p:txBody>
      </p:sp>
      <p:sp>
        <p:nvSpPr>
          <p:cNvPr id="60" name="Espace réservé du pied de page 10">
            <a:extLst>
              <a:ext uri="{FF2B5EF4-FFF2-40B4-BE49-F238E27FC236}">
                <a16:creationId xmlns:a16="http://schemas.microsoft.com/office/drawing/2014/main" id="{F989C989-18D5-49B8-83F0-25407A2D7F55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>
          <a:xfrm>
            <a:off x="2938116" y="5714820"/>
            <a:ext cx="4896544" cy="322263"/>
          </a:xfrm>
        </p:spPr>
        <p:txBody>
          <a:bodyPr/>
          <a:lstStyle/>
          <a:p>
            <a:r>
              <a:rPr lang="fr-FR" dirty="0"/>
              <a:t>PERLE- Project Progress </a:t>
            </a:r>
            <a:r>
              <a:rPr lang="fr-FR" dirty="0" err="1" smtClean="0"/>
              <a:t>Review</a:t>
            </a:r>
            <a:r>
              <a:rPr lang="fr-FR" dirty="0" smtClean="0"/>
              <a:t>- 3 -2025</a:t>
            </a:r>
            <a:endParaRPr lang="fr-FR" dirty="0"/>
          </a:p>
        </p:txBody>
      </p:sp>
      <p:sp>
        <p:nvSpPr>
          <p:cNvPr id="63" name="Espace réservé de la date 2">
            <a:extLst>
              <a:ext uri="{FF2B5EF4-FFF2-40B4-BE49-F238E27FC236}">
                <a16:creationId xmlns:a16="http://schemas.microsoft.com/office/drawing/2014/main" id="{2429DF77-A478-FFF4-2246-33D934A1FF26}"/>
              </a:ext>
            </a:extLst>
          </p:cNvPr>
          <p:cNvSpPr>
            <a:spLocks noGrp="1"/>
          </p:cNvSpPr>
          <p:nvPr>
            <p:ph type="dt" sz="half" idx="10"/>
          </p:nvPr>
        </p:nvSpPr>
        <p:spPr>
          <a:xfrm>
            <a:off x="201812" y="5714820"/>
            <a:ext cx="2411556" cy="322263"/>
          </a:xfrm>
        </p:spPr>
        <p:txBody>
          <a:bodyPr/>
          <a:lstStyle/>
          <a:p>
            <a:r>
              <a:rPr lang="fr-FR" dirty="0" smtClean="0"/>
              <a:t>22/05/2025</a:t>
            </a:r>
            <a:endParaRPr lang="fr-FR" dirty="0"/>
          </a:p>
        </p:txBody>
      </p:sp>
      <p:sp>
        <p:nvSpPr>
          <p:cNvPr id="65" name="Espace réservé du contenu 4"/>
          <p:cNvSpPr>
            <a:spLocks noGrp="1"/>
          </p:cNvSpPr>
          <p:nvPr>
            <p:ph sz="half" idx="2"/>
          </p:nvPr>
        </p:nvSpPr>
        <p:spPr>
          <a:xfrm>
            <a:off x="4540637" y="1122910"/>
            <a:ext cx="1198087" cy="631175"/>
          </a:xfrm>
        </p:spPr>
        <p:txBody>
          <a:bodyPr>
            <a:noAutofit/>
          </a:bodyPr>
          <a:lstStyle/>
          <a:p>
            <a:pPr marL="0" indent="0" algn="ctr">
              <a:lnSpc>
                <a:spcPct val="120000"/>
              </a:lnSpc>
              <a:spcBef>
                <a:spcPts val="0"/>
              </a:spcBef>
              <a:buNone/>
            </a:pPr>
            <a:r>
              <a:rPr lang="fr-FR" sz="1100" b="1" dirty="0" smtClean="0">
                <a:solidFill>
                  <a:schemeClr val="tx1"/>
                </a:solidFill>
              </a:rPr>
              <a:t>HOM </a:t>
            </a:r>
            <a:r>
              <a:rPr lang="fr-FR" sz="1100" b="1" dirty="0" err="1" smtClean="0">
                <a:solidFill>
                  <a:schemeClr val="tx1"/>
                </a:solidFill>
              </a:rPr>
              <a:t>Couplers</a:t>
            </a:r>
            <a:r>
              <a:rPr lang="fr-FR" sz="1100" b="1" dirty="0" smtClean="0">
                <a:solidFill>
                  <a:schemeClr val="tx1"/>
                </a:solidFill>
              </a:rPr>
              <a:t> fabrication</a:t>
            </a:r>
          </a:p>
          <a:p>
            <a:pPr marL="0" indent="0" algn="ctr">
              <a:lnSpc>
                <a:spcPct val="120000"/>
              </a:lnSpc>
              <a:spcBef>
                <a:spcPts val="0"/>
              </a:spcBef>
              <a:buNone/>
            </a:pPr>
            <a:endParaRPr lang="fr-FR" sz="1100" b="1" dirty="0" smtClean="0">
              <a:solidFill>
                <a:schemeClr val="tx1"/>
              </a:solidFill>
            </a:endParaRPr>
          </a:p>
        </p:txBody>
      </p:sp>
      <p:cxnSp>
        <p:nvCxnSpPr>
          <p:cNvPr id="68" name="Connecteur droit avec flèche 67"/>
          <p:cNvCxnSpPr/>
          <p:nvPr/>
        </p:nvCxnSpPr>
        <p:spPr>
          <a:xfrm>
            <a:off x="5059129" y="1648981"/>
            <a:ext cx="14209" cy="1581778"/>
          </a:xfrm>
          <a:prstGeom prst="straightConnector1">
            <a:avLst/>
          </a:prstGeom>
          <a:ln>
            <a:tailEnd type="triangle"/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pic>
        <p:nvPicPr>
          <p:cNvPr id="69" name="Picture 2" descr="Fichier:Logo CERN.jpg">
            <a:extLst>
              <a:ext uri="{FF2B5EF4-FFF2-40B4-BE49-F238E27FC236}">
                <a16:creationId xmlns:a16="http://schemas.microsoft.com/office/drawing/2014/main" id="{4E0A8048-B2E7-43B7-A03E-FA497F38AC6F}"/>
              </a:ext>
            </a:extLst>
          </p:cNvPr>
          <p:cNvPicPr>
            <a:picLocks noChangeAspect="1" noChangeArrowheads="1"/>
          </p:cNvPicPr>
          <p:nvPr/>
        </p:nvPicPr>
        <p:blipFill>
          <a:blip r:embed="rId5" cstate="screen">
            <a:extLst>
              <a:ext uri="{28A0092B-C50C-407E-A947-70E740481C1C}">
                <a14:useLocalDpi xmlns:a14="http://schemas.microsoft.com/office/drawing/2010/main"/>
              </a:ext>
            </a:extLst>
          </a:blip>
          <a:srcRect/>
          <a:stretch>
            <a:fillRect/>
          </a:stretch>
        </p:blipFill>
        <p:spPr bwMode="auto">
          <a:xfrm>
            <a:off x="4974429" y="813263"/>
            <a:ext cx="304287" cy="311318"/>
          </a:xfrm>
          <a:prstGeom prst="rect">
            <a:avLst/>
          </a:prstGeom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  <p:sp>
        <p:nvSpPr>
          <p:cNvPr id="70" name="Espace réservé du contenu 4"/>
          <p:cNvSpPr>
            <a:spLocks noGrp="1"/>
          </p:cNvSpPr>
          <p:nvPr>
            <p:ph sz="half" idx="2"/>
          </p:nvPr>
        </p:nvSpPr>
        <p:spPr>
          <a:xfrm>
            <a:off x="2289606" y="2050144"/>
            <a:ext cx="1198087" cy="631175"/>
          </a:xfrm>
        </p:spPr>
        <p:txBody>
          <a:bodyPr>
            <a:noAutofit/>
          </a:bodyPr>
          <a:lstStyle/>
          <a:p>
            <a:pPr marL="0" indent="0" algn="ctr">
              <a:lnSpc>
                <a:spcPct val="120000"/>
              </a:lnSpc>
              <a:spcBef>
                <a:spcPts val="0"/>
              </a:spcBef>
              <a:buNone/>
            </a:pPr>
            <a:r>
              <a:rPr lang="fr-FR" sz="1100" b="1" dirty="0" smtClean="0">
                <a:solidFill>
                  <a:srgbClr val="00B050"/>
                </a:solidFill>
              </a:rPr>
              <a:t>HOM and Power </a:t>
            </a:r>
            <a:r>
              <a:rPr lang="fr-FR" sz="1100" b="1" dirty="0" err="1" smtClean="0">
                <a:solidFill>
                  <a:srgbClr val="00B050"/>
                </a:solidFill>
              </a:rPr>
              <a:t>Couplers</a:t>
            </a:r>
            <a:r>
              <a:rPr lang="fr-FR" sz="1100" b="1" dirty="0" smtClean="0">
                <a:solidFill>
                  <a:srgbClr val="00B050"/>
                </a:solidFill>
              </a:rPr>
              <a:t> </a:t>
            </a:r>
            <a:r>
              <a:rPr lang="fr-FR" sz="1100" b="1" dirty="0">
                <a:solidFill>
                  <a:srgbClr val="00B050"/>
                </a:solidFill>
              </a:rPr>
              <a:t>d</a:t>
            </a:r>
            <a:r>
              <a:rPr lang="fr-FR" sz="1100" b="1" dirty="0" smtClean="0">
                <a:solidFill>
                  <a:srgbClr val="00B050"/>
                </a:solidFill>
              </a:rPr>
              <a:t>esigns </a:t>
            </a:r>
            <a:r>
              <a:rPr lang="fr-FR" sz="1100" b="1" dirty="0" err="1" smtClean="0">
                <a:solidFill>
                  <a:srgbClr val="00B050"/>
                </a:solidFill>
              </a:rPr>
              <a:t>finished</a:t>
            </a:r>
            <a:endParaRPr lang="fr-FR" sz="1100" b="1" dirty="0" smtClean="0">
              <a:solidFill>
                <a:srgbClr val="00B050"/>
              </a:solidFill>
            </a:endParaRPr>
          </a:p>
          <a:p>
            <a:pPr marL="0" indent="0" algn="ctr">
              <a:lnSpc>
                <a:spcPct val="120000"/>
              </a:lnSpc>
              <a:spcBef>
                <a:spcPts val="0"/>
              </a:spcBef>
              <a:buNone/>
            </a:pPr>
            <a:endParaRPr lang="fr-FR" sz="1100" b="1" dirty="0" smtClean="0">
              <a:solidFill>
                <a:srgbClr val="00B050"/>
              </a:solidFill>
            </a:endParaRPr>
          </a:p>
        </p:txBody>
      </p:sp>
      <p:pic>
        <p:nvPicPr>
          <p:cNvPr id="72" name="Image 71">
            <a:extLst>
              <a:ext uri="{FF2B5EF4-FFF2-40B4-BE49-F238E27FC236}">
                <a16:creationId xmlns:a16="http://schemas.microsoft.com/office/drawing/2014/main" id="{8721F8B0-DD32-453C-92C2-46D9FA82484B}"/>
              </a:ext>
            </a:extLst>
          </p:cNvPr>
          <p:cNvPicPr>
            <a:picLocks noChangeAspect="1"/>
          </p:cNvPicPr>
          <p:nvPr/>
        </p:nvPicPr>
        <p:blipFill rotWithShape="1">
          <a:blip r:embed="rId6" cstate="screen">
            <a:extLst>
              <a:ext uri="{28A0092B-C50C-407E-A947-70E740481C1C}">
                <a14:useLocalDpi xmlns:a14="http://schemas.microsoft.com/office/drawing/2010/main"/>
              </a:ext>
            </a:extLst>
          </a:blip>
          <a:srcRect/>
          <a:stretch/>
        </p:blipFill>
        <p:spPr>
          <a:xfrm>
            <a:off x="2501141" y="1809989"/>
            <a:ext cx="444608" cy="311318"/>
          </a:xfrm>
          <a:prstGeom prst="rect">
            <a:avLst/>
          </a:prstGeom>
        </p:spPr>
      </p:pic>
      <p:sp>
        <p:nvSpPr>
          <p:cNvPr id="73" name="Rectangle 72"/>
          <p:cNvSpPr/>
          <p:nvPr/>
        </p:nvSpPr>
        <p:spPr>
          <a:xfrm>
            <a:off x="1684252" y="4481904"/>
            <a:ext cx="1656183" cy="577081"/>
          </a:xfrm>
          <a:prstGeom prst="rect">
            <a:avLst/>
          </a:prstGeom>
        </p:spPr>
        <p:txBody>
          <a:bodyPr wrap="square">
            <a:spAutoFit/>
          </a:bodyPr>
          <a:lstStyle/>
          <a:p>
            <a:pPr algn="ctr"/>
            <a:r>
              <a:rPr lang="fr-FR" sz="1050" b="1" dirty="0" smtClean="0">
                <a:solidFill>
                  <a:srgbClr val="FF0000"/>
                </a:solidFill>
                <a:latin typeface="+mn-lt"/>
              </a:rPr>
              <a:t>5 </a:t>
            </a:r>
            <a:r>
              <a:rPr lang="fr-FR" sz="1050" b="1" dirty="0" err="1" smtClean="0">
                <a:solidFill>
                  <a:srgbClr val="FF0000"/>
                </a:solidFill>
                <a:latin typeface="+mn-lt"/>
              </a:rPr>
              <a:t>cell</a:t>
            </a:r>
            <a:r>
              <a:rPr lang="fr-FR" sz="1050" b="1" dirty="0" smtClean="0">
                <a:solidFill>
                  <a:srgbClr val="FF0000"/>
                </a:solidFill>
                <a:latin typeface="+mn-lt"/>
              </a:rPr>
              <a:t> </a:t>
            </a:r>
            <a:r>
              <a:rPr lang="fr-FR" sz="1050" b="1" dirty="0" err="1" smtClean="0">
                <a:solidFill>
                  <a:srgbClr val="FF0000"/>
                </a:solidFill>
                <a:latin typeface="+mn-lt"/>
              </a:rPr>
              <a:t>cavities</a:t>
            </a:r>
            <a:r>
              <a:rPr lang="fr-FR" sz="1050" b="1" dirty="0" smtClean="0">
                <a:solidFill>
                  <a:srgbClr val="FF0000"/>
                </a:solidFill>
                <a:latin typeface="+mn-lt"/>
              </a:rPr>
              <a:t> fabrication</a:t>
            </a:r>
          </a:p>
          <a:p>
            <a:pPr algn="ctr"/>
            <a:r>
              <a:rPr lang="fr-FR" sz="1050" dirty="0" smtClean="0">
                <a:solidFill>
                  <a:srgbClr val="FF0000"/>
                </a:solidFill>
                <a:latin typeface="+mn-lt"/>
              </a:rPr>
              <a:t>2</a:t>
            </a:r>
            <a:r>
              <a:rPr lang="fr-FR" sz="1050" baseline="30000" dirty="0" smtClean="0">
                <a:solidFill>
                  <a:srgbClr val="FF0000"/>
                </a:solidFill>
                <a:latin typeface="+mn-lt"/>
              </a:rPr>
              <a:t>nd</a:t>
            </a:r>
            <a:r>
              <a:rPr lang="fr-FR" sz="1050" dirty="0" smtClean="0">
                <a:solidFill>
                  <a:srgbClr val="FF0000"/>
                </a:solidFill>
                <a:latin typeface="+mn-lt"/>
              </a:rPr>
              <a:t> call for tender publication</a:t>
            </a:r>
          </a:p>
        </p:txBody>
      </p:sp>
      <p:cxnSp>
        <p:nvCxnSpPr>
          <p:cNvPr id="75" name="Connecteur droit avec flèche 74"/>
          <p:cNvCxnSpPr/>
          <p:nvPr/>
        </p:nvCxnSpPr>
        <p:spPr>
          <a:xfrm flipH="1">
            <a:off x="2671566" y="2707291"/>
            <a:ext cx="259102" cy="515442"/>
          </a:xfrm>
          <a:prstGeom prst="straightConnector1">
            <a:avLst/>
          </a:prstGeom>
          <a:ln>
            <a:tailEnd type="triangle"/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pic>
        <p:nvPicPr>
          <p:cNvPr id="80" name="Image 79"/>
          <p:cNvPicPr>
            <a:picLocks noChangeAspect="1"/>
          </p:cNvPicPr>
          <p:nvPr/>
        </p:nvPicPr>
        <p:blipFill>
          <a:blip r:embed="rId7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2946943" y="1818981"/>
            <a:ext cx="414396" cy="272746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3379553161"/>
      </p:ext>
    </p:extLst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1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77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  <p:bldLst>
      <p:bldP spid="77" grpId="0" animBg="1"/>
    </p:bldLst>
  </p:timing>
</p:sld>
</file>

<file path=ppt/slides/slide7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9" name="Espace réservé du numéro de diapositive 8">
            <a:extLst>
              <a:ext uri="{FF2B5EF4-FFF2-40B4-BE49-F238E27FC236}">
                <a16:creationId xmlns:a16="http://schemas.microsoft.com/office/drawing/2014/main" id="{07B40CD8-111B-4CF9-A342-94A78F5505C2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77E71596-5F9D-49C5-9701-16B3CA54319D}" type="slidenum">
              <a:rPr lang="fr-FR" smtClean="0">
                <a:latin typeface="+mn-lt"/>
              </a:rPr>
              <a:pPr/>
              <a:t>7</a:t>
            </a:fld>
            <a:endParaRPr lang="fr-FR" dirty="0">
              <a:latin typeface="+mn-lt"/>
            </a:endParaRPr>
          </a:p>
        </p:txBody>
      </p:sp>
      <p:sp>
        <p:nvSpPr>
          <p:cNvPr id="6" name="Titre 1">
            <a:extLst>
              <a:ext uri="{FF2B5EF4-FFF2-40B4-BE49-F238E27FC236}">
                <a16:creationId xmlns:a16="http://schemas.microsoft.com/office/drawing/2014/main" id="{9D2A87CC-646F-5C8B-5E73-F837BEDAC9CF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1137915" y="149425"/>
            <a:ext cx="5688632" cy="432048"/>
          </a:xfrm>
        </p:spPr>
        <p:txBody>
          <a:bodyPr>
            <a:normAutofit/>
          </a:bodyPr>
          <a:lstStyle/>
          <a:p>
            <a:r>
              <a:rPr lang="fr-FR" b="1" dirty="0">
                <a:solidFill>
                  <a:schemeClr val="accent1">
                    <a:lumMod val="75000"/>
                  </a:schemeClr>
                </a:solidFill>
                <a:latin typeface="+mn-lt"/>
                <a:cs typeface="Times New Roman" panose="02020603050405020304" pitchFamily="18" charset="0"/>
                <a:sym typeface="Wingdings" panose="05000000000000000000" pitchFamily="2" charset="2"/>
              </a:rPr>
              <a:t>RH engagés et besoins manquants</a:t>
            </a:r>
            <a:endParaRPr lang="fr-FR" dirty="0">
              <a:solidFill>
                <a:schemeClr val="accent1">
                  <a:lumMod val="75000"/>
                </a:schemeClr>
              </a:solidFill>
              <a:latin typeface="+mn-lt"/>
            </a:endParaRPr>
          </a:p>
        </p:txBody>
      </p:sp>
      <p:sp>
        <p:nvSpPr>
          <p:cNvPr id="7" name="ZoneTexte 6">
            <a:extLst>
              <a:ext uri="{FF2B5EF4-FFF2-40B4-BE49-F238E27FC236}">
                <a16:creationId xmlns:a16="http://schemas.microsoft.com/office/drawing/2014/main" id="{E1D0051A-BCD7-3F02-4FFD-45C678DAD796}"/>
              </a:ext>
            </a:extLst>
          </p:cNvPr>
          <p:cNvSpPr txBox="1"/>
          <p:nvPr/>
        </p:nvSpPr>
        <p:spPr>
          <a:xfrm>
            <a:off x="345827" y="1085528"/>
            <a:ext cx="10009112" cy="1323439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marL="342900" indent="-342900">
              <a:buFont typeface="Wingdings" pitchFamily="2" charset="2"/>
              <a:buChar char="§"/>
            </a:pPr>
            <a:r>
              <a:rPr lang="fr-FR" dirty="0" smtClean="0"/>
              <a:t>Discussion démarrée </a:t>
            </a:r>
            <a:r>
              <a:rPr lang="fr-FR" dirty="0" smtClean="0"/>
              <a:t>en Mars sur </a:t>
            </a:r>
            <a:r>
              <a:rPr lang="fr-FR" dirty="0" smtClean="0"/>
              <a:t>le post-doc </a:t>
            </a:r>
            <a:r>
              <a:rPr lang="fr-FR" dirty="0" smtClean="0"/>
              <a:t>« HOM » (</a:t>
            </a:r>
            <a:r>
              <a:rPr lang="fr-FR" dirty="0" err="1" smtClean="0"/>
              <a:t>iSAS</a:t>
            </a:r>
            <a:r>
              <a:rPr lang="fr-FR" dirty="0" smtClean="0"/>
              <a:t>) à convertir en post « Absorbeurs » </a:t>
            </a:r>
            <a:r>
              <a:rPr lang="fr-FR" dirty="0" smtClean="0">
                <a:sym typeface="Wingdings" panose="05000000000000000000" pitchFamily="2" charset="2"/>
              </a:rPr>
              <a:t></a:t>
            </a:r>
            <a:r>
              <a:rPr lang="fr-FR" dirty="0" smtClean="0"/>
              <a:t> Dario ne répond pas!</a:t>
            </a:r>
            <a:endParaRPr lang="fr-FR" dirty="0" smtClean="0"/>
          </a:p>
          <a:p>
            <a:pPr marL="342900" indent="-342900">
              <a:buFont typeface="Wingdings" pitchFamily="2" charset="2"/>
              <a:buChar char="§"/>
            </a:pPr>
            <a:endParaRPr lang="fr-FR" dirty="0"/>
          </a:p>
          <a:p>
            <a:endParaRPr lang="fr-FR" dirty="0"/>
          </a:p>
        </p:txBody>
      </p:sp>
      <p:sp>
        <p:nvSpPr>
          <p:cNvPr id="11" name="Espace réservé du pied de page 10">
            <a:extLst>
              <a:ext uri="{FF2B5EF4-FFF2-40B4-BE49-F238E27FC236}">
                <a16:creationId xmlns:a16="http://schemas.microsoft.com/office/drawing/2014/main" id="{F989C989-18D5-49B8-83F0-25407A2D7F55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>
          <a:xfrm>
            <a:off x="2938116" y="5714820"/>
            <a:ext cx="4896544" cy="322263"/>
          </a:xfrm>
        </p:spPr>
        <p:txBody>
          <a:bodyPr/>
          <a:lstStyle/>
          <a:p>
            <a:r>
              <a:rPr lang="fr-FR" dirty="0"/>
              <a:t>PERLE- Project Progress </a:t>
            </a:r>
            <a:r>
              <a:rPr lang="fr-FR" dirty="0" err="1" smtClean="0"/>
              <a:t>Review</a:t>
            </a:r>
            <a:r>
              <a:rPr lang="fr-FR" dirty="0" smtClean="0"/>
              <a:t>- 3 -2025</a:t>
            </a:r>
            <a:endParaRPr lang="fr-FR" dirty="0"/>
          </a:p>
        </p:txBody>
      </p:sp>
      <p:sp>
        <p:nvSpPr>
          <p:cNvPr id="12" name="Espace réservé de la date 2">
            <a:extLst>
              <a:ext uri="{FF2B5EF4-FFF2-40B4-BE49-F238E27FC236}">
                <a16:creationId xmlns:a16="http://schemas.microsoft.com/office/drawing/2014/main" id="{2429DF77-A478-FFF4-2246-33D934A1FF26}"/>
              </a:ext>
            </a:extLst>
          </p:cNvPr>
          <p:cNvSpPr>
            <a:spLocks noGrp="1"/>
          </p:cNvSpPr>
          <p:nvPr>
            <p:ph type="dt" sz="half" idx="10"/>
          </p:nvPr>
        </p:nvSpPr>
        <p:spPr>
          <a:xfrm>
            <a:off x="201812" y="5714820"/>
            <a:ext cx="2411556" cy="322263"/>
          </a:xfrm>
        </p:spPr>
        <p:txBody>
          <a:bodyPr/>
          <a:lstStyle/>
          <a:p>
            <a:r>
              <a:rPr lang="fr-FR" dirty="0" smtClean="0"/>
              <a:t>22/05/2025</a:t>
            </a:r>
            <a:endParaRPr lang="fr-FR" dirty="0"/>
          </a:p>
        </p:txBody>
      </p:sp>
    </p:spTree>
    <p:extLst>
      <p:ext uri="{BB962C8B-B14F-4D97-AF65-F5344CB8AC3E}">
        <p14:creationId xmlns:p14="http://schemas.microsoft.com/office/powerpoint/2010/main" val="1509392086"/>
      </p:ext>
    </p:extLst>
  </p:cSld>
  <p:clrMapOvr>
    <a:masterClrMapping/>
  </p:clrMapOvr>
</p:sld>
</file>

<file path=ppt/slides/slide8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9" name="Espace réservé du numéro de diapositive 8">
            <a:extLst>
              <a:ext uri="{FF2B5EF4-FFF2-40B4-BE49-F238E27FC236}">
                <a16:creationId xmlns:a16="http://schemas.microsoft.com/office/drawing/2014/main" id="{07B40CD8-111B-4CF9-A342-94A78F5505C2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77E71596-5F9D-49C5-9701-16B3CA54319D}" type="slidenum">
              <a:rPr lang="fr-FR" smtClean="0">
                <a:latin typeface="+mn-lt"/>
              </a:rPr>
              <a:pPr/>
              <a:t>8</a:t>
            </a:fld>
            <a:endParaRPr lang="fr-FR" dirty="0">
              <a:latin typeface="+mn-lt"/>
            </a:endParaRPr>
          </a:p>
        </p:txBody>
      </p:sp>
      <p:sp>
        <p:nvSpPr>
          <p:cNvPr id="6" name="Titre 1">
            <a:extLst>
              <a:ext uri="{FF2B5EF4-FFF2-40B4-BE49-F238E27FC236}">
                <a16:creationId xmlns:a16="http://schemas.microsoft.com/office/drawing/2014/main" id="{9D2A87CC-646F-5C8B-5E73-F837BEDAC9CF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1137915" y="149425"/>
            <a:ext cx="5688632" cy="432048"/>
          </a:xfrm>
        </p:spPr>
        <p:txBody>
          <a:bodyPr>
            <a:normAutofit/>
          </a:bodyPr>
          <a:lstStyle/>
          <a:p>
            <a:r>
              <a:rPr lang="fr-FR" dirty="0">
                <a:solidFill>
                  <a:schemeClr val="accent1">
                    <a:lumMod val="75000"/>
                  </a:schemeClr>
                </a:solidFill>
                <a:latin typeface="+mn-lt"/>
                <a:cs typeface="Times New Roman" panose="02020603050405020304" pitchFamily="18" charset="0"/>
                <a:sym typeface="Wingdings" panose="05000000000000000000" pitchFamily="2" charset="2"/>
              </a:rPr>
              <a:t>P</a:t>
            </a:r>
            <a:r>
              <a:rPr lang="fr-FR" b="1" dirty="0">
                <a:solidFill>
                  <a:schemeClr val="accent1">
                    <a:lumMod val="75000"/>
                  </a:schemeClr>
                </a:solidFill>
                <a:latin typeface="+mn-lt"/>
                <a:cs typeface="Times New Roman" panose="02020603050405020304" pitchFamily="18" charset="0"/>
                <a:sym typeface="Wingdings" panose="05000000000000000000" pitchFamily="2" charset="2"/>
              </a:rPr>
              <a:t>oints de vigilance</a:t>
            </a:r>
            <a:endParaRPr lang="fr-FR" dirty="0">
              <a:solidFill>
                <a:schemeClr val="accent1">
                  <a:lumMod val="75000"/>
                </a:schemeClr>
              </a:solidFill>
              <a:latin typeface="+mn-lt"/>
            </a:endParaRPr>
          </a:p>
        </p:txBody>
      </p:sp>
      <p:sp>
        <p:nvSpPr>
          <p:cNvPr id="7" name="ZoneTexte 6">
            <a:extLst>
              <a:ext uri="{FF2B5EF4-FFF2-40B4-BE49-F238E27FC236}">
                <a16:creationId xmlns:a16="http://schemas.microsoft.com/office/drawing/2014/main" id="{E1D0051A-BCD7-3F02-4FFD-45C678DAD796}"/>
              </a:ext>
            </a:extLst>
          </p:cNvPr>
          <p:cNvSpPr txBox="1"/>
          <p:nvPr/>
        </p:nvSpPr>
        <p:spPr>
          <a:xfrm>
            <a:off x="705867" y="1085528"/>
            <a:ext cx="9649072" cy="2554545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marL="342900" indent="-342900">
              <a:buFont typeface="Wingdings" pitchFamily="2" charset="2"/>
              <a:buChar char="§"/>
            </a:pPr>
            <a:r>
              <a:rPr lang="fr-FR" dirty="0" smtClean="0"/>
              <a:t>Coupleurs </a:t>
            </a:r>
            <a:r>
              <a:rPr lang="fr-FR" dirty="0"/>
              <a:t>HOM </a:t>
            </a:r>
            <a:r>
              <a:rPr lang="fr-FR" dirty="0" smtClean="0"/>
              <a:t>(</a:t>
            </a:r>
            <a:r>
              <a:rPr lang="fr-FR" strike="sngStrike" dirty="0" smtClean="0"/>
              <a:t>+12 </a:t>
            </a:r>
            <a:r>
              <a:rPr lang="fr-FR" dirty="0" smtClean="0">
                <a:sym typeface="Wingdings" panose="05000000000000000000" pitchFamily="2" charset="2"/>
              </a:rPr>
              <a:t> +4!</a:t>
            </a:r>
            <a:r>
              <a:rPr lang="fr-FR" dirty="0" smtClean="0"/>
              <a:t>). Délai de fabrication 13 mois pour 4 (ou 8). Pas de chiffrage du CERN pour les 4 supplémentaires.</a:t>
            </a:r>
          </a:p>
          <a:p>
            <a:pPr marL="342900" indent="-342900">
              <a:buFont typeface="Wingdings" pitchFamily="2" charset="2"/>
              <a:buChar char="§"/>
            </a:pPr>
            <a:endParaRPr lang="fr-FR" dirty="0" smtClean="0"/>
          </a:p>
          <a:p>
            <a:pPr marL="342900" indent="-342900">
              <a:buFont typeface="Wingdings" pitchFamily="2" charset="2"/>
              <a:buChar char="§"/>
            </a:pPr>
            <a:r>
              <a:rPr lang="fr-FR" dirty="0" smtClean="0"/>
              <a:t>Coupleurs </a:t>
            </a:r>
            <a:r>
              <a:rPr lang="fr-FR" dirty="0"/>
              <a:t>de puissance</a:t>
            </a:r>
            <a:r>
              <a:rPr lang="fr-FR" dirty="0" smtClean="0"/>
              <a:t>: en attente des d</a:t>
            </a:r>
            <a:r>
              <a:rPr lang="fr-FR" dirty="0" smtClean="0">
                <a:sym typeface="Wingdings" panose="05000000000000000000" pitchFamily="2" charset="2"/>
              </a:rPr>
              <a:t>élais de </a:t>
            </a:r>
            <a:r>
              <a:rPr lang="fr-FR" dirty="0" smtClean="0">
                <a:sym typeface="Wingdings" panose="05000000000000000000" pitchFamily="2" charset="2"/>
              </a:rPr>
              <a:t>fabrication de la part du </a:t>
            </a:r>
            <a:r>
              <a:rPr lang="fr-FR" dirty="0">
                <a:sym typeface="Wingdings" panose="05000000000000000000" pitchFamily="2" charset="2"/>
              </a:rPr>
              <a:t>C</a:t>
            </a:r>
            <a:r>
              <a:rPr lang="fr-FR" dirty="0" smtClean="0">
                <a:sym typeface="Wingdings" panose="05000000000000000000" pitchFamily="2" charset="2"/>
              </a:rPr>
              <a:t>ERN.</a:t>
            </a:r>
            <a:endParaRPr lang="fr-FR" dirty="0" smtClean="0">
              <a:sym typeface="Wingdings" panose="05000000000000000000" pitchFamily="2" charset="2"/>
            </a:endParaRPr>
          </a:p>
          <a:p>
            <a:pPr marL="342900" indent="-342900">
              <a:buFont typeface="Wingdings" pitchFamily="2" charset="2"/>
              <a:buChar char="§"/>
            </a:pPr>
            <a:endParaRPr lang="fr-FR" dirty="0" smtClean="0">
              <a:sym typeface="Wingdings" panose="05000000000000000000" pitchFamily="2" charset="2"/>
            </a:endParaRPr>
          </a:p>
          <a:p>
            <a:pPr marL="342900" indent="-342900">
              <a:buFont typeface="Wingdings" pitchFamily="2" charset="2"/>
              <a:buChar char="§"/>
            </a:pPr>
            <a:r>
              <a:rPr lang="fr-FR" dirty="0" smtClean="0">
                <a:sym typeface="Wingdings" panose="05000000000000000000" pitchFamily="2" charset="2"/>
              </a:rPr>
              <a:t>Nouvel AO cavités: période d’été qui approche...</a:t>
            </a:r>
          </a:p>
          <a:p>
            <a:endParaRPr lang="fr-FR" dirty="0" smtClean="0">
              <a:sym typeface="Wingdings" panose="05000000000000000000" pitchFamily="2" charset="2"/>
            </a:endParaRPr>
          </a:p>
        </p:txBody>
      </p:sp>
      <p:sp>
        <p:nvSpPr>
          <p:cNvPr id="11" name="Espace réservé du pied de page 10">
            <a:extLst>
              <a:ext uri="{FF2B5EF4-FFF2-40B4-BE49-F238E27FC236}">
                <a16:creationId xmlns:a16="http://schemas.microsoft.com/office/drawing/2014/main" id="{F989C989-18D5-49B8-83F0-25407A2D7F55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>
          <a:xfrm>
            <a:off x="2938116" y="5714820"/>
            <a:ext cx="4896544" cy="322263"/>
          </a:xfrm>
        </p:spPr>
        <p:txBody>
          <a:bodyPr/>
          <a:lstStyle/>
          <a:p>
            <a:r>
              <a:rPr lang="fr-FR" dirty="0"/>
              <a:t>PERLE- Project Progress </a:t>
            </a:r>
            <a:r>
              <a:rPr lang="fr-FR" dirty="0" err="1" smtClean="0"/>
              <a:t>Review</a:t>
            </a:r>
            <a:r>
              <a:rPr lang="fr-FR" dirty="0" smtClean="0"/>
              <a:t>- 3 -2025</a:t>
            </a:r>
            <a:endParaRPr lang="fr-FR" dirty="0"/>
          </a:p>
        </p:txBody>
      </p:sp>
      <p:sp>
        <p:nvSpPr>
          <p:cNvPr id="12" name="Espace réservé de la date 2">
            <a:extLst>
              <a:ext uri="{FF2B5EF4-FFF2-40B4-BE49-F238E27FC236}">
                <a16:creationId xmlns:a16="http://schemas.microsoft.com/office/drawing/2014/main" id="{2429DF77-A478-FFF4-2246-33D934A1FF26}"/>
              </a:ext>
            </a:extLst>
          </p:cNvPr>
          <p:cNvSpPr>
            <a:spLocks noGrp="1"/>
          </p:cNvSpPr>
          <p:nvPr>
            <p:ph type="dt" sz="half" idx="10"/>
          </p:nvPr>
        </p:nvSpPr>
        <p:spPr>
          <a:xfrm>
            <a:off x="201812" y="5714820"/>
            <a:ext cx="2411556" cy="322263"/>
          </a:xfrm>
        </p:spPr>
        <p:txBody>
          <a:bodyPr/>
          <a:lstStyle/>
          <a:p>
            <a:r>
              <a:rPr lang="fr-FR" dirty="0" smtClean="0"/>
              <a:t>22/05/2025</a:t>
            </a:r>
            <a:endParaRPr lang="fr-FR" dirty="0"/>
          </a:p>
        </p:txBody>
      </p:sp>
    </p:spTree>
    <p:extLst>
      <p:ext uri="{BB962C8B-B14F-4D97-AF65-F5344CB8AC3E}">
        <p14:creationId xmlns:p14="http://schemas.microsoft.com/office/powerpoint/2010/main" val="3362880390"/>
      </p:ext>
    </p:extLst>
  </p:cSld>
  <p:clrMapOvr>
    <a:masterClrMapping/>
  </p:clrMapOvr>
</p:sld>
</file>

<file path=ppt/theme/theme1.xml><?xml version="1.0" encoding="utf-8"?>
<a:theme xmlns:a="http://schemas.openxmlformats.org/drawingml/2006/main" name="1_modele-IJCLAb-powerpoint">
  <a:themeElements>
    <a:clrScheme name="Office">
      <a:dk1>
        <a:sysClr val="windowText" lastClr="000000"/>
      </a:dk1>
      <a:lt1>
        <a:sysClr val="window" lastClr="FFFFFF"/>
      </a:lt1>
      <a:dk2>
        <a:srgbClr val="44546A"/>
      </a:dk2>
      <a:lt2>
        <a:srgbClr val="E7E6E6"/>
      </a:lt2>
      <a:accent1>
        <a:srgbClr val="5B9BD5"/>
      </a:accent1>
      <a:accent2>
        <a:srgbClr val="ED7D31"/>
      </a:accent2>
      <a:accent3>
        <a:srgbClr val="A5A5A5"/>
      </a:accent3>
      <a:accent4>
        <a:srgbClr val="FFC000"/>
      </a:accent4>
      <a:accent5>
        <a:srgbClr val="4472C4"/>
      </a:accent5>
      <a:accent6>
        <a:srgbClr val="70AD47"/>
      </a:accent6>
      <a:hlink>
        <a:srgbClr val="0563C1"/>
      </a:hlink>
      <a:folHlink>
        <a:srgbClr val="954F72"/>
      </a:folHlink>
    </a:clrScheme>
    <a:fontScheme name="Office">
      <a:majorFont>
        <a:latin typeface="Calibri Light" panose="020F0302020204030204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Times New Roman"/>
        <a:font script="Hebr" typeface="Times New Roman"/>
        <a:font script="Thai" typeface="Angsana New"/>
        <a:font script="Ethi" typeface="Nyala"/>
        <a:font script="Beng" typeface="Vrinda"/>
        <a:font script="Gujr" typeface="Shruti"/>
        <a:font script="Khmr" typeface="MoolBoran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Times New Roman"/>
        <a:font script="Uigh" typeface="Microsoft Uighur"/>
        <a:font script="Geor" typeface="Sylfaen"/>
      </a:majorFont>
      <a:minorFont>
        <a:latin typeface="Calibri" panose="020F0502020204030204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Arial"/>
        <a:font script="Hebr" typeface="Arial"/>
        <a:font script="Thai" typeface="Cordia New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Arial"/>
        <a:font script="Uigh" typeface="Microsoft Uighur"/>
        <a:font script="Geor" typeface="Sylfaen"/>
      </a:minorFont>
    </a:fontScheme>
    <a:fmtScheme name="Office">
      <a:fillStyleLst>
        <a:solidFill>
          <a:schemeClr val="phClr"/>
        </a:solidFill>
        <a:gradFill rotWithShape="1">
          <a:gsLst>
            <a:gs pos="0">
              <a:schemeClr val="phClr">
                <a:lumMod val="110000"/>
                <a:satMod val="105000"/>
                <a:tint val="67000"/>
              </a:schemeClr>
            </a:gs>
            <a:gs pos="50000">
              <a:schemeClr val="phClr">
                <a:lumMod val="105000"/>
                <a:satMod val="103000"/>
                <a:tint val="73000"/>
              </a:schemeClr>
            </a:gs>
            <a:gs pos="100000">
              <a:schemeClr val="phClr">
                <a:lumMod val="105000"/>
                <a:satMod val="109000"/>
                <a:tint val="81000"/>
              </a:schemeClr>
            </a:gs>
          </a:gsLst>
          <a:lin ang="5400000" scaled="0"/>
        </a:gradFill>
        <a:gradFill rotWithShape="1">
          <a:gsLst>
            <a:gs pos="0">
              <a:schemeClr val="phClr">
                <a:satMod val="103000"/>
                <a:lumMod val="102000"/>
                <a:tint val="94000"/>
              </a:schemeClr>
            </a:gs>
            <a:gs pos="50000">
              <a:schemeClr val="phClr">
                <a:satMod val="110000"/>
                <a:lumMod val="100000"/>
                <a:shade val="100000"/>
              </a:schemeClr>
            </a:gs>
            <a:gs pos="100000">
              <a:schemeClr val="phClr">
                <a:lumMod val="99000"/>
                <a:satMod val="120000"/>
                <a:shade val="78000"/>
              </a:schemeClr>
            </a:gs>
          </a:gsLst>
          <a:lin ang="5400000" scaled="0"/>
        </a:gradFill>
      </a:fillStyleLst>
      <a:lnStyleLst>
        <a:ln w="6350" cap="flat" cmpd="sng" algn="ctr">
          <a:solidFill>
            <a:schemeClr val="phClr"/>
          </a:solidFill>
          <a:prstDash val="solid"/>
          <a:miter lim="800000"/>
        </a:ln>
        <a:ln w="12700" cap="flat" cmpd="sng" algn="ctr">
          <a:solidFill>
            <a:schemeClr val="phClr"/>
          </a:solidFill>
          <a:prstDash val="solid"/>
          <a:miter lim="800000"/>
        </a:ln>
        <a:ln w="19050" cap="flat" cmpd="sng" algn="ctr">
          <a:solidFill>
            <a:schemeClr val="phClr"/>
          </a:solidFill>
          <a:prstDash val="solid"/>
          <a:miter lim="800000"/>
        </a:ln>
      </a:lnStyleLst>
      <a:effectStyleLst>
        <a:effectStyle>
          <a:effectLst/>
        </a:effectStyle>
        <a:effectStyle>
          <a:effectLst/>
        </a:effectStyle>
        <a:effectStyle>
          <a:effectLst>
            <a:outerShdw blurRad="57150" dist="19050" dir="5400000" algn="ctr" rotWithShape="0">
              <a:srgbClr val="000000">
                <a:alpha val="63000"/>
              </a:srgbClr>
            </a:outerShdw>
          </a:effectLst>
        </a:effectStyle>
      </a:effectStyleLst>
      <a:bgFillStyleLst>
        <a:solidFill>
          <a:schemeClr val="phClr"/>
        </a:solidFill>
        <a:solidFill>
          <a:schemeClr val="phClr">
            <a:tint val="95000"/>
            <a:satMod val="170000"/>
          </a:schemeClr>
        </a:solidFill>
        <a:gradFill rotWithShape="1">
          <a:gsLst>
            <a:gs pos="0">
              <a:schemeClr val="phClr">
                <a:tint val="93000"/>
                <a:satMod val="150000"/>
                <a:shade val="98000"/>
                <a:lumMod val="102000"/>
              </a:schemeClr>
            </a:gs>
            <a:gs pos="50000">
              <a:schemeClr val="phClr">
                <a:tint val="98000"/>
                <a:satMod val="130000"/>
                <a:shade val="90000"/>
                <a:lumMod val="103000"/>
              </a:schemeClr>
            </a:gs>
            <a:gs pos="100000">
              <a:schemeClr val="phClr">
                <a:shade val="63000"/>
                <a:satMod val="120000"/>
              </a:schemeClr>
            </a:gs>
          </a:gsLst>
          <a:lin ang="5400000" scaled="0"/>
        </a:gradFill>
      </a:bgFillStyleLst>
    </a:fmtScheme>
  </a:themeElements>
  <a:objectDefaults/>
  <a:extraClrSchemeLst/>
  <a:extLst>
    <a:ext uri="{05A4C25C-085E-4340-85A3-A5531E510DB2}">
      <thm15:themeFamily xmlns:thm15="http://schemas.microsoft.com/office/thememl/2012/main" name="Office Theme" id="{62F939B6-93AF-4DB8-9C6B-D6C7DFDC589F}" vid="{4A3C46E8-61CC-4603-A589-7422A47A8E4A}"/>
    </a:ext>
  </a:extLst>
</a:theme>
</file>

<file path=ppt/theme/theme2.xml><?xml version="1.0" encoding="utf-8"?>
<a:theme xmlns:a="http://schemas.openxmlformats.org/drawingml/2006/main" name="Thème Office">
  <a:themeElements>
    <a:clrScheme name="Office">
      <a:dk1>
        <a:sysClr val="windowText" lastClr="000000"/>
      </a:dk1>
      <a:lt1>
        <a:sysClr val="window" lastClr="FFFFFF"/>
      </a:lt1>
      <a:dk2>
        <a:srgbClr val="1F497D"/>
      </a:dk2>
      <a:lt2>
        <a:srgbClr val="EEECE1"/>
      </a:lt2>
      <a:accent1>
        <a:srgbClr val="4F81BD"/>
      </a:accent1>
      <a:accent2>
        <a:srgbClr val="C0504D"/>
      </a:accent2>
      <a:accent3>
        <a:srgbClr val="9BBB59"/>
      </a:accent3>
      <a:accent4>
        <a:srgbClr val="8064A2"/>
      </a:accent4>
      <a:accent5>
        <a:srgbClr val="4BACC6"/>
      </a:accent5>
      <a:accent6>
        <a:srgbClr val="F79646"/>
      </a:accent6>
      <a:hlink>
        <a:srgbClr val="0000FF"/>
      </a:hlink>
      <a:folHlink>
        <a:srgbClr val="800080"/>
      </a:folHlink>
    </a:clrScheme>
    <a:fontScheme name="Office">
      <a:majorFont>
        <a:latin typeface="Calibri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Times New Roman"/>
        <a:font script="Hebr" typeface="Times New Roman"/>
        <a:font script="Thai" typeface="Angsana New"/>
        <a:font script="Ethi" typeface="Nyala"/>
        <a:font script="Beng" typeface="Vrinda"/>
        <a:font script="Gujr" typeface="Shruti"/>
        <a:font script="Khmr" typeface="MoolBoran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Times New Roman"/>
        <a:font script="Uigh" typeface="Microsoft Uighur"/>
      </a:majorFont>
      <a:minorFont>
        <a:latin typeface="Calibri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Arial"/>
        <a:font script="Hebr" typeface="Arial"/>
        <a:font script="Thai" typeface="Cordia New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Arial"/>
        <a:font script="Uigh" typeface="Microsoft Uighur"/>
      </a:minorFont>
    </a:fontScheme>
    <a:fmtScheme name="Office">
      <a:fillStyleLst>
        <a:solidFill>
          <a:schemeClr val="phClr"/>
        </a:solidFill>
        <a:gradFill rotWithShape="1">
          <a:gsLst>
            <a:gs pos="0">
              <a:schemeClr val="phClr">
                <a:tint val="50000"/>
                <a:satMod val="300000"/>
              </a:schemeClr>
            </a:gs>
            <a:gs pos="35000">
              <a:schemeClr val="phClr">
                <a:tint val="37000"/>
                <a:satMod val="300000"/>
              </a:schemeClr>
            </a:gs>
            <a:gs pos="100000">
              <a:schemeClr val="phClr">
                <a:tint val="15000"/>
                <a:satMod val="350000"/>
              </a:schemeClr>
            </a:gs>
          </a:gsLst>
          <a:lin ang="16200000" scaled="1"/>
        </a:gradFill>
        <a:gradFill rotWithShape="1">
          <a:gsLst>
            <a:gs pos="0">
              <a:schemeClr val="phClr">
                <a:shade val="51000"/>
                <a:satMod val="130000"/>
              </a:schemeClr>
            </a:gs>
            <a:gs pos="80000">
              <a:schemeClr val="phClr">
                <a:shade val="93000"/>
                <a:satMod val="130000"/>
              </a:schemeClr>
            </a:gs>
            <a:gs pos="100000">
              <a:schemeClr val="phClr">
                <a:shade val="94000"/>
                <a:satMod val="135000"/>
              </a:schemeClr>
            </a:gs>
          </a:gsLst>
          <a:lin ang="16200000" scaled="0"/>
        </a:gradFill>
      </a:fillStyleLst>
      <a:lnStyleLst>
        <a:ln w="9525" cap="flat" cmpd="sng" algn="ctr">
          <a:solidFill>
            <a:schemeClr val="phClr">
              <a:shade val="95000"/>
              <a:satMod val="105000"/>
            </a:schemeClr>
          </a:solidFill>
          <a:prstDash val="solid"/>
        </a:ln>
        <a:ln w="25400" cap="flat" cmpd="sng" algn="ctr">
          <a:solidFill>
            <a:schemeClr val="phClr"/>
          </a:solidFill>
          <a:prstDash val="solid"/>
        </a:ln>
        <a:ln w="38100" cap="flat" cmpd="sng" algn="ctr">
          <a:solidFill>
            <a:schemeClr val="phClr"/>
          </a:solidFill>
          <a:prstDash val="solid"/>
        </a:ln>
      </a:lnStyleLst>
      <a:effectStyleLst>
        <a:effectStyle>
          <a:effectLst>
            <a:outerShdw blurRad="40000" dist="20000" dir="5400000" rotWithShape="0">
              <a:srgbClr val="000000">
                <a:alpha val="38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  <a:scene3d>
            <a:camera prst="orthographicFront">
              <a:rot lat="0" lon="0" rev="0"/>
            </a:camera>
            <a:lightRig rig="threePt" dir="t">
              <a:rot lat="0" lon="0" rev="1200000"/>
            </a:lightRig>
          </a:scene3d>
          <a:sp3d>
            <a:bevelT w="63500" h="25400"/>
          </a:sp3d>
        </a:effectStyle>
      </a:effectStyleLst>
      <a:bgFillStyleLst>
        <a:solidFill>
          <a:schemeClr val="phClr"/>
        </a:solidFill>
        <a:gradFill rotWithShape="1">
          <a:gsLst>
            <a:gs pos="0">
              <a:schemeClr val="phClr">
                <a:tint val="40000"/>
                <a:satMod val="350000"/>
              </a:schemeClr>
            </a:gs>
            <a:gs pos="40000">
              <a:schemeClr val="phClr">
                <a:tint val="45000"/>
                <a:shade val="99000"/>
                <a:satMod val="350000"/>
              </a:schemeClr>
            </a:gs>
            <a:gs pos="100000">
              <a:schemeClr val="phClr">
                <a:shade val="20000"/>
                <a:satMod val="255000"/>
              </a:schemeClr>
            </a:gs>
          </a:gsLst>
          <a:path path="circle">
            <a:fillToRect l="50000" t="-80000" r="50000" b="180000"/>
          </a:path>
        </a:gradFill>
        <a:gradFill rotWithShape="1">
          <a:gsLst>
            <a:gs pos="0">
              <a:schemeClr val="phClr">
                <a:tint val="80000"/>
                <a:satMod val="300000"/>
              </a:schemeClr>
            </a:gs>
            <a:gs pos="100000">
              <a:schemeClr val="phClr">
                <a:shade val="30000"/>
                <a:satMod val="200000"/>
              </a:schemeClr>
            </a:gs>
          </a:gsLst>
          <a:path path="circle">
            <a:fillToRect l="50000" t="50000" r="50000" b="50000"/>
          </a:path>
        </a:gradFill>
      </a:bgFillStyleLst>
    </a:fmtScheme>
  </a:themeElements>
  <a:objectDefaults/>
  <a:extraClrSchemeLst/>
</a:theme>
</file>

<file path=docProps/app.xml><?xml version="1.0" encoding="utf-8"?>
<Properties xmlns="http://schemas.openxmlformats.org/officeDocument/2006/extended-properties" xmlns:vt="http://schemas.openxmlformats.org/officeDocument/2006/docPropsVTypes">
  <Template/>
  <TotalTime>38856</TotalTime>
  <Words>566</Words>
  <Application>Microsoft Office PowerPoint</Application>
  <PresentationFormat>Personnalisé</PresentationFormat>
  <Paragraphs>93</Paragraphs>
  <Slides>8</Slides>
  <Notes>0</Notes>
  <HiddenSlides>0</HiddenSlides>
  <MMClips>0</MMClips>
  <ScaleCrop>false</ScaleCrop>
  <HeadingPairs>
    <vt:vector size="6" baseType="variant">
      <vt:variant>
        <vt:lpstr>Polices utilisées</vt:lpstr>
      </vt:variant>
      <vt:variant>
        <vt:i4>5</vt:i4>
      </vt:variant>
      <vt:variant>
        <vt:lpstr>Thème</vt:lpstr>
      </vt:variant>
      <vt:variant>
        <vt:i4>1</vt:i4>
      </vt:variant>
      <vt:variant>
        <vt:lpstr>Titres des diapositives</vt:lpstr>
      </vt:variant>
      <vt:variant>
        <vt:i4>8</vt:i4>
      </vt:variant>
    </vt:vector>
  </HeadingPairs>
  <TitlesOfParts>
    <vt:vector size="14" baseType="lpstr">
      <vt:lpstr>Arial</vt:lpstr>
      <vt:lpstr>Calibri</vt:lpstr>
      <vt:lpstr>Calibri Light</vt:lpstr>
      <vt:lpstr>Times New Roman</vt:lpstr>
      <vt:lpstr>Wingdings</vt:lpstr>
      <vt:lpstr>1_modele-IJCLAb-powerpoint</vt:lpstr>
      <vt:lpstr>Présentation PowerPoint</vt:lpstr>
      <vt:lpstr>Etat d’Avancement </vt:lpstr>
      <vt:lpstr>Planning cavités</vt:lpstr>
      <vt:lpstr>Coupleurs de puissance</vt:lpstr>
      <vt:lpstr>Enceinte à vide</vt:lpstr>
      <vt:lpstr>Planning et Principaux Jalons du WP</vt:lpstr>
      <vt:lpstr>RH engagés et besoins manquants</vt:lpstr>
      <vt:lpstr>Points de vigilance</vt:lpstr>
    </vt:vector>
  </TitlesOfParts>
  <LinksUpToDate>false</LinksUpToDate>
  <SharedDoc>false</SharedDoc>
  <HyperlinksChanged>false</HyperlinksChanged>
  <AppVersion>16.0000</AppVersion>
</Properties>
</file>

<file path=docProps/core.xml><?xml version="1.0" encoding="utf-8"?>
<cp:coreProperties xmlns:cp="http://schemas.openxmlformats.org/package/2006/metadata/core-properties" xmlns:dc="http://purl.org/dc/elements/1.1/" xmlns:dcterms="http://purl.org/dc/terms/" xmlns:dcmitype="http://purl.org/dc/dcmitype/" xmlns:xsi="http://www.w3.org/2001/XMLSchema-instance">
  <dc:title>Diapositive 1</dc:title>
  <dc:creator>Luc Petizon</dc:creator>
  <cp:lastModifiedBy>OLRY Guillaume</cp:lastModifiedBy>
  <cp:revision>2070</cp:revision>
  <dcterms:created xsi:type="dcterms:W3CDTF">2011-03-09T16:37:49Z</dcterms:created>
  <dcterms:modified xsi:type="dcterms:W3CDTF">2025-05-21T15:11:34Z</dcterms:modified>
</cp:coreProperties>
</file>